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2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1232" y="-1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49CB9-13FC-415B-A7AA-892A7DEE5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6496BA-EA0C-4FB3-88E3-27682A8E0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44C2D-18F5-4407-921F-A4583CD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293CA-4B37-404E-BB18-7368D04D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5517DA-A96F-4876-972C-3C6A651C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9880C-629F-4D9A-B7E8-A4511A05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2A69AE-0CD2-468E-923A-AD95167F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57AD5-E379-46C5-B8B7-C493AF23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763D57-0085-41F6-AB7E-4FBDA9DB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D715A-EA76-43EE-BAB0-D4AFE682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B857D5-82A6-4B6F-8129-7F86BFE2A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E6863A-75A8-47A5-A65D-50B1BCDFD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B86144-6870-4654-82E6-952F2B10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DCCC2-B338-4B05-827D-89E79909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899B0-C5E1-4C9A-A474-C0A5FDEC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91B63644-1155-4A88-9620-E68782358ADD}"/>
              </a:ext>
            </a:extLst>
          </p:cNvPr>
          <p:cNvGrpSpPr>
            <a:grpSpLocks noChangeAspect="1"/>
          </p:cNvGrpSpPr>
          <p:nvPr/>
        </p:nvGrpSpPr>
        <p:grpSpPr>
          <a:xfrm>
            <a:off x="8763836" y="408346"/>
            <a:ext cx="3093203" cy="896581"/>
            <a:chOff x="3762915" y="705841"/>
            <a:chExt cx="4735782" cy="1635660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xmlns="" id="{AC6E7FFA-16B3-4881-8DAB-4895E0997182}"/>
                </a:ext>
              </a:extLst>
            </p:cNvPr>
            <p:cNvSpPr/>
            <p:nvPr/>
          </p:nvSpPr>
          <p:spPr>
            <a:xfrm>
              <a:off x="5041904" y="838172"/>
              <a:ext cx="3449449" cy="1043606"/>
            </a:xfrm>
            <a:custGeom>
              <a:avLst/>
              <a:gdLst>
                <a:gd name="connsiteX0" fmla="*/ 3261864 w 3449449"/>
                <a:gd name="connsiteY0" fmla="*/ 0 h 1043606"/>
                <a:gd name="connsiteX1" fmla="*/ 3449449 w 3449449"/>
                <a:gd name="connsiteY1" fmla="*/ 0 h 1043606"/>
                <a:gd name="connsiteX2" fmla="*/ 3449449 w 3449449"/>
                <a:gd name="connsiteY2" fmla="*/ 1024461 h 1043606"/>
                <a:gd name="connsiteX3" fmla="*/ 3261864 w 3449449"/>
                <a:gd name="connsiteY3" fmla="*/ 1024461 h 1043606"/>
                <a:gd name="connsiteX4" fmla="*/ 2029092 w 3449449"/>
                <a:gd name="connsiteY4" fmla="*/ 0 h 1043606"/>
                <a:gd name="connsiteX5" fmla="*/ 2290953 w 3449449"/>
                <a:gd name="connsiteY5" fmla="*/ 0 h 1043606"/>
                <a:gd name="connsiteX6" fmla="*/ 2467823 w 3449449"/>
                <a:gd name="connsiteY6" fmla="*/ 487727 h 1043606"/>
                <a:gd name="connsiteX7" fmla="*/ 2551281 w 3449449"/>
                <a:gd name="connsiteY7" fmla="*/ 749589 h 1043606"/>
                <a:gd name="connsiteX8" fmla="*/ 2555862 w 3449449"/>
                <a:gd name="connsiteY8" fmla="*/ 749589 h 1043606"/>
                <a:gd name="connsiteX9" fmla="*/ 2639320 w 3449449"/>
                <a:gd name="connsiteY9" fmla="*/ 490023 h 1043606"/>
                <a:gd name="connsiteX10" fmla="*/ 2816190 w 3449449"/>
                <a:gd name="connsiteY10" fmla="*/ 0 h 1043606"/>
                <a:gd name="connsiteX11" fmla="*/ 3079575 w 3449449"/>
                <a:gd name="connsiteY11" fmla="*/ 0 h 1043606"/>
                <a:gd name="connsiteX12" fmla="*/ 3079575 w 3449449"/>
                <a:gd name="connsiteY12" fmla="*/ 1024461 h 1043606"/>
                <a:gd name="connsiteX13" fmla="*/ 2891990 w 3449449"/>
                <a:gd name="connsiteY13" fmla="*/ 1024461 h 1043606"/>
                <a:gd name="connsiteX14" fmla="*/ 2891990 w 3449449"/>
                <a:gd name="connsiteY14" fmla="*/ 505339 h 1043606"/>
                <a:gd name="connsiteX15" fmla="*/ 2901182 w 3449449"/>
                <a:gd name="connsiteY15" fmla="*/ 240420 h 1043606"/>
                <a:gd name="connsiteX16" fmla="*/ 2894295 w 3449449"/>
                <a:gd name="connsiteY16" fmla="*/ 240420 h 1043606"/>
                <a:gd name="connsiteX17" fmla="*/ 2863672 w 3449449"/>
                <a:gd name="connsiteY17" fmla="*/ 338423 h 1043606"/>
                <a:gd name="connsiteX18" fmla="*/ 2826925 w 3449449"/>
                <a:gd name="connsiteY18" fmla="*/ 445617 h 1043606"/>
                <a:gd name="connsiteX19" fmla="*/ 2614832 w 3449449"/>
                <a:gd name="connsiteY19" fmla="*/ 1024461 h 1043606"/>
                <a:gd name="connsiteX20" fmla="*/ 2493835 w 3449449"/>
                <a:gd name="connsiteY20" fmla="*/ 1024461 h 1043606"/>
                <a:gd name="connsiteX21" fmla="*/ 2281742 w 3449449"/>
                <a:gd name="connsiteY21" fmla="*/ 445617 h 1043606"/>
                <a:gd name="connsiteX22" fmla="*/ 2244995 w 3449449"/>
                <a:gd name="connsiteY22" fmla="*/ 338423 h 1043606"/>
                <a:gd name="connsiteX23" fmla="*/ 2214372 w 3449449"/>
                <a:gd name="connsiteY23" fmla="*/ 240420 h 1043606"/>
                <a:gd name="connsiteX24" fmla="*/ 2207485 w 3449449"/>
                <a:gd name="connsiteY24" fmla="*/ 240420 h 1043606"/>
                <a:gd name="connsiteX25" fmla="*/ 2216677 w 3449449"/>
                <a:gd name="connsiteY25" fmla="*/ 504577 h 1043606"/>
                <a:gd name="connsiteX26" fmla="*/ 2216677 w 3449449"/>
                <a:gd name="connsiteY26" fmla="*/ 1024461 h 1043606"/>
                <a:gd name="connsiteX27" fmla="*/ 2029092 w 3449449"/>
                <a:gd name="connsiteY27" fmla="*/ 1024461 h 1043606"/>
                <a:gd name="connsiteX28" fmla="*/ 990000 w 3449449"/>
                <a:gd name="connsiteY28" fmla="*/ 0 h 1043606"/>
                <a:gd name="connsiteX29" fmla="*/ 1177585 w 3449449"/>
                <a:gd name="connsiteY29" fmla="*/ 0 h 1043606"/>
                <a:gd name="connsiteX30" fmla="*/ 1177585 w 3449449"/>
                <a:gd name="connsiteY30" fmla="*/ 586502 h 1043606"/>
                <a:gd name="connsiteX31" fmla="*/ 1203617 w 3449449"/>
                <a:gd name="connsiteY31" fmla="*/ 756475 h 1043606"/>
                <a:gd name="connsiteX32" fmla="*/ 1288608 w 3449449"/>
                <a:gd name="connsiteY32" fmla="*/ 854859 h 1043606"/>
                <a:gd name="connsiteX33" fmla="*/ 1420301 w 3449449"/>
                <a:gd name="connsiteY33" fmla="*/ 885101 h 1043606"/>
                <a:gd name="connsiteX34" fmla="*/ 1551994 w 3449449"/>
                <a:gd name="connsiteY34" fmla="*/ 854859 h 1043606"/>
                <a:gd name="connsiteX35" fmla="*/ 1636985 w 3449449"/>
                <a:gd name="connsiteY35" fmla="*/ 756475 h 1043606"/>
                <a:gd name="connsiteX36" fmla="*/ 1663017 w 3449449"/>
                <a:gd name="connsiteY36" fmla="*/ 586502 h 1043606"/>
                <a:gd name="connsiteX37" fmla="*/ 1663017 w 3449449"/>
                <a:gd name="connsiteY37" fmla="*/ 0 h 1043606"/>
                <a:gd name="connsiteX38" fmla="*/ 1850602 w 3449449"/>
                <a:gd name="connsiteY38" fmla="*/ 0 h 1043606"/>
                <a:gd name="connsiteX39" fmla="*/ 1850602 w 3449449"/>
                <a:gd name="connsiteY39" fmla="*/ 603342 h 1043606"/>
                <a:gd name="connsiteX40" fmla="*/ 1843325 w 3449449"/>
                <a:gd name="connsiteY40" fmla="*/ 719728 h 1043606"/>
                <a:gd name="connsiteX41" fmla="*/ 1819208 w 3449449"/>
                <a:gd name="connsiteY41" fmla="*/ 814673 h 1043606"/>
                <a:gd name="connsiteX42" fmla="*/ 1763696 w 3449449"/>
                <a:gd name="connsiteY42" fmla="*/ 910761 h 1043606"/>
                <a:gd name="connsiteX43" fmla="*/ 1678705 w 3449449"/>
                <a:gd name="connsiteY43" fmla="*/ 982732 h 1043606"/>
                <a:gd name="connsiteX44" fmla="*/ 1563471 w 3449449"/>
                <a:gd name="connsiteY44" fmla="*/ 1027909 h 1043606"/>
                <a:gd name="connsiteX45" fmla="*/ 1418015 w 3449449"/>
                <a:gd name="connsiteY45" fmla="*/ 1043606 h 1043606"/>
                <a:gd name="connsiteX46" fmla="*/ 1273302 w 3449449"/>
                <a:gd name="connsiteY46" fmla="*/ 1027909 h 1043606"/>
                <a:gd name="connsiteX47" fmla="*/ 1159983 w 3449449"/>
                <a:gd name="connsiteY47" fmla="*/ 982732 h 1043606"/>
                <a:gd name="connsiteX48" fmla="*/ 1076525 w 3449449"/>
                <a:gd name="connsiteY48" fmla="*/ 910761 h 1043606"/>
                <a:gd name="connsiteX49" fmla="*/ 1021394 w 3449449"/>
                <a:gd name="connsiteY49" fmla="*/ 814673 h 1043606"/>
                <a:gd name="connsiteX50" fmla="*/ 997277 w 3449449"/>
                <a:gd name="connsiteY50" fmla="*/ 719728 h 1043606"/>
                <a:gd name="connsiteX51" fmla="*/ 990000 w 3449449"/>
                <a:gd name="connsiteY51" fmla="*/ 603342 h 1043606"/>
                <a:gd name="connsiteX52" fmla="*/ 0 w 3449449"/>
                <a:gd name="connsiteY52" fmla="*/ 0 h 1043606"/>
                <a:gd name="connsiteX53" fmla="*/ 848363 w 3449449"/>
                <a:gd name="connsiteY53" fmla="*/ 0 h 1043606"/>
                <a:gd name="connsiteX54" fmla="*/ 848363 w 3449449"/>
                <a:gd name="connsiteY54" fmla="*/ 156962 h 1043606"/>
                <a:gd name="connsiteX55" fmla="*/ 518360 w 3449449"/>
                <a:gd name="connsiteY55" fmla="*/ 156962 h 1043606"/>
                <a:gd name="connsiteX56" fmla="*/ 518360 w 3449449"/>
                <a:gd name="connsiteY56" fmla="*/ 1024461 h 1043606"/>
                <a:gd name="connsiteX57" fmla="*/ 330774 w 3449449"/>
                <a:gd name="connsiteY57" fmla="*/ 1024461 h 1043606"/>
                <a:gd name="connsiteX58" fmla="*/ 330774 w 3449449"/>
                <a:gd name="connsiteY58" fmla="*/ 156962 h 1043606"/>
                <a:gd name="connsiteX59" fmla="*/ 0 w 3449449"/>
                <a:gd name="connsiteY59" fmla="*/ 156962 h 10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49449" h="1043606">
                  <a:moveTo>
                    <a:pt x="3261864" y="0"/>
                  </a:moveTo>
                  <a:lnTo>
                    <a:pt x="3449449" y="0"/>
                  </a:lnTo>
                  <a:lnTo>
                    <a:pt x="3449449" y="1024461"/>
                  </a:lnTo>
                  <a:lnTo>
                    <a:pt x="3261864" y="1024461"/>
                  </a:lnTo>
                  <a:close/>
                  <a:moveTo>
                    <a:pt x="2029092" y="0"/>
                  </a:moveTo>
                  <a:lnTo>
                    <a:pt x="2290953" y="0"/>
                  </a:lnTo>
                  <a:lnTo>
                    <a:pt x="2467823" y="487727"/>
                  </a:lnTo>
                  <a:cubicBezTo>
                    <a:pt x="2497426" y="568890"/>
                    <a:pt x="2525249" y="656177"/>
                    <a:pt x="2551281" y="749589"/>
                  </a:cubicBezTo>
                  <a:lnTo>
                    <a:pt x="2555862" y="749589"/>
                  </a:lnTo>
                  <a:cubicBezTo>
                    <a:pt x="2578313" y="668950"/>
                    <a:pt x="2606135" y="582425"/>
                    <a:pt x="2639320" y="490023"/>
                  </a:cubicBezTo>
                  <a:lnTo>
                    <a:pt x="2816190" y="0"/>
                  </a:lnTo>
                  <a:lnTo>
                    <a:pt x="3079575" y="0"/>
                  </a:lnTo>
                  <a:lnTo>
                    <a:pt x="3079575" y="1024461"/>
                  </a:lnTo>
                  <a:lnTo>
                    <a:pt x="2891990" y="1024461"/>
                  </a:lnTo>
                  <a:lnTo>
                    <a:pt x="2891990" y="505339"/>
                  </a:lnTo>
                  <a:cubicBezTo>
                    <a:pt x="2891990" y="429292"/>
                    <a:pt x="2895057" y="340985"/>
                    <a:pt x="2901182" y="240420"/>
                  </a:cubicBezTo>
                  <a:lnTo>
                    <a:pt x="2894295" y="240420"/>
                  </a:lnTo>
                  <a:cubicBezTo>
                    <a:pt x="2885608" y="269519"/>
                    <a:pt x="2875397" y="302190"/>
                    <a:pt x="2863672" y="338423"/>
                  </a:cubicBezTo>
                  <a:cubicBezTo>
                    <a:pt x="2851928" y="374666"/>
                    <a:pt x="2839679" y="410394"/>
                    <a:pt x="2826925" y="445617"/>
                  </a:cubicBezTo>
                  <a:lnTo>
                    <a:pt x="2614832" y="1024461"/>
                  </a:lnTo>
                  <a:lnTo>
                    <a:pt x="2493835" y="1024461"/>
                  </a:lnTo>
                  <a:lnTo>
                    <a:pt x="2281742" y="445617"/>
                  </a:lnTo>
                  <a:cubicBezTo>
                    <a:pt x="2268969" y="410394"/>
                    <a:pt x="2256720" y="374675"/>
                    <a:pt x="2244995" y="338423"/>
                  </a:cubicBezTo>
                  <a:cubicBezTo>
                    <a:pt x="2233251" y="302190"/>
                    <a:pt x="2223040" y="269510"/>
                    <a:pt x="2214372" y="240420"/>
                  </a:cubicBezTo>
                  <a:lnTo>
                    <a:pt x="2207485" y="240420"/>
                  </a:lnTo>
                  <a:cubicBezTo>
                    <a:pt x="2213610" y="334861"/>
                    <a:pt x="2216677" y="422910"/>
                    <a:pt x="2216677" y="504577"/>
                  </a:cubicBezTo>
                  <a:lnTo>
                    <a:pt x="2216677" y="1024461"/>
                  </a:lnTo>
                  <a:lnTo>
                    <a:pt x="2029092" y="1024461"/>
                  </a:lnTo>
                  <a:close/>
                  <a:moveTo>
                    <a:pt x="990000" y="0"/>
                  </a:moveTo>
                  <a:lnTo>
                    <a:pt x="1177585" y="0"/>
                  </a:lnTo>
                  <a:lnTo>
                    <a:pt x="1177585" y="586502"/>
                  </a:lnTo>
                  <a:cubicBezTo>
                    <a:pt x="1177585" y="658996"/>
                    <a:pt x="1186253" y="715651"/>
                    <a:pt x="1203617" y="756475"/>
                  </a:cubicBezTo>
                  <a:cubicBezTo>
                    <a:pt x="1223000" y="801909"/>
                    <a:pt x="1251337" y="834714"/>
                    <a:pt x="1288608" y="854859"/>
                  </a:cubicBezTo>
                  <a:cubicBezTo>
                    <a:pt x="1325870" y="875023"/>
                    <a:pt x="1369771" y="885101"/>
                    <a:pt x="1420301" y="885101"/>
                  </a:cubicBezTo>
                  <a:cubicBezTo>
                    <a:pt x="1470831" y="885101"/>
                    <a:pt x="1514722" y="875023"/>
                    <a:pt x="1551994" y="854859"/>
                  </a:cubicBezTo>
                  <a:cubicBezTo>
                    <a:pt x="1589256" y="834704"/>
                    <a:pt x="1617583" y="801909"/>
                    <a:pt x="1636985" y="756475"/>
                  </a:cubicBezTo>
                  <a:cubicBezTo>
                    <a:pt x="1654340" y="715651"/>
                    <a:pt x="1663017" y="658987"/>
                    <a:pt x="1663017" y="586502"/>
                  </a:cubicBezTo>
                  <a:lnTo>
                    <a:pt x="1663017" y="0"/>
                  </a:lnTo>
                  <a:lnTo>
                    <a:pt x="1850602" y="0"/>
                  </a:lnTo>
                  <a:lnTo>
                    <a:pt x="1850602" y="603342"/>
                  </a:lnTo>
                  <a:cubicBezTo>
                    <a:pt x="1850602" y="646223"/>
                    <a:pt x="1848164" y="685019"/>
                    <a:pt x="1843325" y="719728"/>
                  </a:cubicBezTo>
                  <a:cubicBezTo>
                    <a:pt x="1838468" y="754446"/>
                    <a:pt x="1830428" y="786098"/>
                    <a:pt x="1819208" y="814673"/>
                  </a:cubicBezTo>
                  <a:cubicBezTo>
                    <a:pt x="1805425" y="850411"/>
                    <a:pt x="1786909" y="882434"/>
                    <a:pt x="1763696" y="910761"/>
                  </a:cubicBezTo>
                  <a:cubicBezTo>
                    <a:pt x="1740465" y="939089"/>
                    <a:pt x="1712138" y="963092"/>
                    <a:pt x="1678705" y="982732"/>
                  </a:cubicBezTo>
                  <a:cubicBezTo>
                    <a:pt x="1645262" y="1002392"/>
                    <a:pt x="1606858" y="1017451"/>
                    <a:pt x="1563471" y="1027909"/>
                  </a:cubicBezTo>
                  <a:cubicBezTo>
                    <a:pt x="1520094" y="1038368"/>
                    <a:pt x="1471612" y="1043606"/>
                    <a:pt x="1418015" y="1043606"/>
                  </a:cubicBezTo>
                  <a:cubicBezTo>
                    <a:pt x="1364418" y="1043606"/>
                    <a:pt x="1316183" y="1038368"/>
                    <a:pt x="1273302" y="1027909"/>
                  </a:cubicBezTo>
                  <a:cubicBezTo>
                    <a:pt x="1230420" y="1017451"/>
                    <a:pt x="1192644" y="1002401"/>
                    <a:pt x="1159983" y="982732"/>
                  </a:cubicBezTo>
                  <a:cubicBezTo>
                    <a:pt x="1127302" y="963082"/>
                    <a:pt x="1099499" y="939089"/>
                    <a:pt x="1076525" y="910761"/>
                  </a:cubicBezTo>
                  <a:cubicBezTo>
                    <a:pt x="1053551" y="882434"/>
                    <a:pt x="1035177" y="850411"/>
                    <a:pt x="1021394" y="814673"/>
                  </a:cubicBezTo>
                  <a:cubicBezTo>
                    <a:pt x="1010155" y="786098"/>
                    <a:pt x="1002116" y="754446"/>
                    <a:pt x="997277" y="719728"/>
                  </a:cubicBezTo>
                  <a:cubicBezTo>
                    <a:pt x="992419" y="685028"/>
                    <a:pt x="990000" y="646223"/>
                    <a:pt x="990000" y="603342"/>
                  </a:cubicBezTo>
                  <a:close/>
                  <a:moveTo>
                    <a:pt x="0" y="0"/>
                  </a:moveTo>
                  <a:lnTo>
                    <a:pt x="848363" y="0"/>
                  </a:lnTo>
                  <a:lnTo>
                    <a:pt x="848363" y="156962"/>
                  </a:lnTo>
                  <a:lnTo>
                    <a:pt x="518360" y="156962"/>
                  </a:lnTo>
                  <a:lnTo>
                    <a:pt x="518360" y="1024461"/>
                  </a:lnTo>
                  <a:lnTo>
                    <a:pt x="330774" y="1024461"/>
                  </a:lnTo>
                  <a:lnTo>
                    <a:pt x="330774" y="156962"/>
                  </a:lnTo>
                  <a:lnTo>
                    <a:pt x="0" y="15696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xmlns="" id="{7103B480-3B0B-4BA4-BB9D-D601C7B146DE}"/>
                </a:ext>
              </a:extLst>
            </p:cNvPr>
            <p:cNvSpPr/>
            <p:nvPr/>
          </p:nvSpPr>
          <p:spPr>
            <a:xfrm>
              <a:off x="4161622" y="912333"/>
              <a:ext cx="447675" cy="828675"/>
            </a:xfrm>
            <a:custGeom>
              <a:avLst/>
              <a:gdLst>
                <a:gd name="connsiteX0" fmla="*/ 47558 w 447675"/>
                <a:gd name="connsiteY0" fmla="*/ 828170 h 828675"/>
                <a:gd name="connsiteX1" fmla="*/ 7144 w 447675"/>
                <a:gd name="connsiteY1" fmla="*/ 787765 h 828675"/>
                <a:gd name="connsiteX2" fmla="*/ 201920 w 447675"/>
                <a:gd name="connsiteY2" fmla="*/ 592988 h 828675"/>
                <a:gd name="connsiteX3" fmla="*/ 201920 w 447675"/>
                <a:gd name="connsiteY3" fmla="*/ 205473 h 828675"/>
                <a:gd name="connsiteX4" fmla="*/ 400260 w 447675"/>
                <a:gd name="connsiteY4" fmla="*/ 7144 h 828675"/>
                <a:gd name="connsiteX5" fmla="*/ 440665 w 447675"/>
                <a:gd name="connsiteY5" fmla="*/ 47549 h 828675"/>
                <a:gd name="connsiteX6" fmla="*/ 259071 w 447675"/>
                <a:gd name="connsiteY6" fmla="*/ 229153 h 828675"/>
                <a:gd name="connsiteX7" fmla="*/ 259071 w 447675"/>
                <a:gd name="connsiteY7" fmla="*/ 61665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828675">
                  <a:moveTo>
                    <a:pt x="47558" y="828170"/>
                  </a:moveTo>
                  <a:lnTo>
                    <a:pt x="7144" y="787765"/>
                  </a:lnTo>
                  <a:lnTo>
                    <a:pt x="201920" y="592988"/>
                  </a:lnTo>
                  <a:lnTo>
                    <a:pt x="201920" y="205473"/>
                  </a:lnTo>
                  <a:lnTo>
                    <a:pt x="400260" y="7144"/>
                  </a:lnTo>
                  <a:lnTo>
                    <a:pt x="440665" y="47549"/>
                  </a:lnTo>
                  <a:lnTo>
                    <a:pt x="259071" y="229153"/>
                  </a:lnTo>
                  <a:lnTo>
                    <a:pt x="259071" y="61665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xmlns="" id="{7A8D96D0-BF89-4384-A35B-39DDAE902421}"/>
                </a:ext>
              </a:extLst>
            </p:cNvPr>
            <p:cNvSpPr/>
            <p:nvPr/>
          </p:nvSpPr>
          <p:spPr>
            <a:xfrm>
              <a:off x="3762915" y="1098147"/>
              <a:ext cx="1047750" cy="847725"/>
            </a:xfrm>
            <a:custGeom>
              <a:avLst/>
              <a:gdLst>
                <a:gd name="connsiteX0" fmla="*/ 623964 w 1047750"/>
                <a:gd name="connsiteY0" fmla="*/ 847106 h 847725"/>
                <a:gd name="connsiteX1" fmla="*/ 7144 w 1047750"/>
                <a:gd name="connsiteY1" fmla="*/ 230305 h 847725"/>
                <a:gd name="connsiteX2" fmla="*/ 230324 w 1047750"/>
                <a:gd name="connsiteY2" fmla="*/ 7144 h 847725"/>
                <a:gd name="connsiteX3" fmla="*/ 635765 w 1047750"/>
                <a:gd name="connsiteY3" fmla="*/ 16021 h 847725"/>
                <a:gd name="connsiteX4" fmla="*/ 1045407 w 1047750"/>
                <a:gd name="connsiteY4" fmla="*/ 425663 h 847725"/>
                <a:gd name="connsiteX5" fmla="*/ 623964 w 1047750"/>
                <a:gd name="connsiteY5" fmla="*/ 847106 h 847725"/>
                <a:gd name="connsiteX6" fmla="*/ 87973 w 1047750"/>
                <a:gd name="connsiteY6" fmla="*/ 230305 h 847725"/>
                <a:gd name="connsiteX7" fmla="*/ 623954 w 1047750"/>
                <a:gd name="connsiteY7" fmla="*/ 766286 h 847725"/>
                <a:gd name="connsiteX8" fmla="*/ 964587 w 1047750"/>
                <a:gd name="connsiteY8" fmla="*/ 425653 h 847725"/>
                <a:gd name="connsiteX9" fmla="*/ 611572 w 1047750"/>
                <a:gd name="connsiteY9" fmla="*/ 72647 h 847725"/>
                <a:gd name="connsiteX10" fmla="*/ 253451 w 1047750"/>
                <a:gd name="connsiteY10" fmla="*/ 64799 h 847725"/>
                <a:gd name="connsiteX11" fmla="*/ 87973 w 1047750"/>
                <a:gd name="connsiteY11" fmla="*/ 23030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0" h="847725">
                  <a:moveTo>
                    <a:pt x="623964" y="847106"/>
                  </a:moveTo>
                  <a:lnTo>
                    <a:pt x="7144" y="230305"/>
                  </a:lnTo>
                  <a:lnTo>
                    <a:pt x="230324" y="7144"/>
                  </a:lnTo>
                  <a:lnTo>
                    <a:pt x="635765" y="16021"/>
                  </a:lnTo>
                  <a:lnTo>
                    <a:pt x="1045407" y="425663"/>
                  </a:lnTo>
                  <a:lnTo>
                    <a:pt x="623964" y="847106"/>
                  </a:lnTo>
                  <a:close/>
                  <a:moveTo>
                    <a:pt x="87973" y="230305"/>
                  </a:moveTo>
                  <a:lnTo>
                    <a:pt x="623954" y="766286"/>
                  </a:lnTo>
                  <a:lnTo>
                    <a:pt x="964587" y="425653"/>
                  </a:lnTo>
                  <a:lnTo>
                    <a:pt x="611572" y="72647"/>
                  </a:lnTo>
                  <a:lnTo>
                    <a:pt x="253451" y="64799"/>
                  </a:lnTo>
                  <a:lnTo>
                    <a:pt x="87973" y="23030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xmlns="" id="{54C0A96A-B609-4DE6-AA70-157B0311166A}"/>
                </a:ext>
              </a:extLst>
            </p:cNvPr>
            <p:cNvSpPr/>
            <p:nvPr/>
          </p:nvSpPr>
          <p:spPr>
            <a:xfrm>
              <a:off x="3955139" y="705841"/>
              <a:ext cx="1047750" cy="847725"/>
            </a:xfrm>
            <a:custGeom>
              <a:avLst/>
              <a:gdLst>
                <a:gd name="connsiteX0" fmla="*/ 822227 w 1047750"/>
                <a:gd name="connsiteY0" fmla="*/ 847115 h 847725"/>
                <a:gd name="connsiteX1" fmla="*/ 416785 w 1047750"/>
                <a:gd name="connsiteY1" fmla="*/ 838229 h 847725"/>
                <a:gd name="connsiteX2" fmla="*/ 7144 w 1047750"/>
                <a:gd name="connsiteY2" fmla="*/ 428596 h 847725"/>
                <a:gd name="connsiteX3" fmla="*/ 428587 w 1047750"/>
                <a:gd name="connsiteY3" fmla="*/ 7144 h 847725"/>
                <a:gd name="connsiteX4" fmla="*/ 1045407 w 1047750"/>
                <a:gd name="connsiteY4" fmla="*/ 623954 h 847725"/>
                <a:gd name="connsiteX5" fmla="*/ 822227 w 1047750"/>
                <a:gd name="connsiteY5" fmla="*/ 847115 h 847725"/>
                <a:gd name="connsiteX6" fmla="*/ 440969 w 1047750"/>
                <a:gd name="connsiteY6" fmla="*/ 781603 h 847725"/>
                <a:gd name="connsiteX7" fmla="*/ 799090 w 1047750"/>
                <a:gd name="connsiteY7" fmla="*/ 789442 h 847725"/>
                <a:gd name="connsiteX8" fmla="*/ 964578 w 1047750"/>
                <a:gd name="connsiteY8" fmla="*/ 623954 h 847725"/>
                <a:gd name="connsiteX9" fmla="*/ 428587 w 1047750"/>
                <a:gd name="connsiteY9" fmla="*/ 87973 h 847725"/>
                <a:gd name="connsiteX10" fmla="*/ 87954 w 1047750"/>
                <a:gd name="connsiteY10" fmla="*/ 428606 h 847725"/>
                <a:gd name="connsiteX11" fmla="*/ 440969 w 1047750"/>
                <a:gd name="connsiteY11" fmla="*/ 78160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0" h="847725">
                  <a:moveTo>
                    <a:pt x="822227" y="847115"/>
                  </a:moveTo>
                  <a:lnTo>
                    <a:pt x="416785" y="838229"/>
                  </a:lnTo>
                  <a:lnTo>
                    <a:pt x="7144" y="428596"/>
                  </a:lnTo>
                  <a:lnTo>
                    <a:pt x="428587" y="7144"/>
                  </a:lnTo>
                  <a:lnTo>
                    <a:pt x="1045407" y="623954"/>
                  </a:lnTo>
                  <a:lnTo>
                    <a:pt x="822227" y="847115"/>
                  </a:lnTo>
                  <a:close/>
                  <a:moveTo>
                    <a:pt x="440969" y="781603"/>
                  </a:moveTo>
                  <a:lnTo>
                    <a:pt x="799090" y="789442"/>
                  </a:lnTo>
                  <a:lnTo>
                    <a:pt x="964578" y="623954"/>
                  </a:lnTo>
                  <a:lnTo>
                    <a:pt x="428587" y="87973"/>
                  </a:lnTo>
                  <a:lnTo>
                    <a:pt x="87954" y="428606"/>
                  </a:lnTo>
                  <a:lnTo>
                    <a:pt x="440969" y="78160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xmlns="" id="{4D565883-1644-45EE-8B72-05A3B7AFD81A}"/>
                </a:ext>
              </a:extLst>
            </p:cNvPr>
            <p:cNvSpPr/>
            <p:nvPr/>
          </p:nvSpPr>
          <p:spPr>
            <a:xfrm>
              <a:off x="4518429" y="883949"/>
              <a:ext cx="114300" cy="114300"/>
            </a:xfrm>
            <a:custGeom>
              <a:avLst/>
              <a:gdLst>
                <a:gd name="connsiteX0" fmla="*/ 115481 w 114300"/>
                <a:gd name="connsiteY0" fmla="*/ 61312 h 114300"/>
                <a:gd name="connsiteX1" fmla="*/ 61312 w 114300"/>
                <a:gd name="connsiteY1" fmla="*/ 115481 h 114300"/>
                <a:gd name="connsiteX2" fmla="*/ 7144 w 114300"/>
                <a:gd name="connsiteY2" fmla="*/ 61312 h 114300"/>
                <a:gd name="connsiteX3" fmla="*/ 61312 w 114300"/>
                <a:gd name="connsiteY3" fmla="*/ 7144 h 114300"/>
                <a:gd name="connsiteX4" fmla="*/ 115481 w 114300"/>
                <a:gd name="connsiteY4" fmla="*/ 613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5481" y="61312"/>
                  </a:moveTo>
                  <a:cubicBezTo>
                    <a:pt x="115481" y="91229"/>
                    <a:pt x="91229" y="115481"/>
                    <a:pt x="61312" y="115481"/>
                  </a:cubicBezTo>
                  <a:cubicBezTo>
                    <a:pt x="31396" y="115481"/>
                    <a:pt x="7144" y="91229"/>
                    <a:pt x="7144" y="61312"/>
                  </a:cubicBezTo>
                  <a:cubicBezTo>
                    <a:pt x="7144" y="31396"/>
                    <a:pt x="31396" y="7144"/>
                    <a:pt x="61312" y="7144"/>
                  </a:cubicBezTo>
                  <a:cubicBezTo>
                    <a:pt x="91229" y="7144"/>
                    <a:pt x="115481" y="31396"/>
                    <a:pt x="115481" y="613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xmlns="" id="{2D99B21A-2FE5-4F07-A848-A2F710043D93}"/>
                </a:ext>
              </a:extLst>
            </p:cNvPr>
            <p:cNvSpPr/>
            <p:nvPr/>
          </p:nvSpPr>
          <p:spPr>
            <a:xfrm>
              <a:off x="4504132" y="869661"/>
              <a:ext cx="142875" cy="142875"/>
            </a:xfrm>
            <a:custGeom>
              <a:avLst/>
              <a:gdLst>
                <a:gd name="connsiteX0" fmla="*/ 75609 w 142875"/>
                <a:gd name="connsiteY0" fmla="*/ 144066 h 142875"/>
                <a:gd name="connsiteX1" fmla="*/ 7144 w 142875"/>
                <a:gd name="connsiteY1" fmla="*/ 75609 h 142875"/>
                <a:gd name="connsiteX2" fmla="*/ 75609 w 142875"/>
                <a:gd name="connsiteY2" fmla="*/ 7144 h 142875"/>
                <a:gd name="connsiteX3" fmla="*/ 144075 w 142875"/>
                <a:gd name="connsiteY3" fmla="*/ 75609 h 142875"/>
                <a:gd name="connsiteX4" fmla="*/ 75609 w 142875"/>
                <a:gd name="connsiteY4" fmla="*/ 144066 h 142875"/>
                <a:gd name="connsiteX5" fmla="*/ 75609 w 142875"/>
                <a:gd name="connsiteY5" fmla="*/ 35719 h 142875"/>
                <a:gd name="connsiteX6" fmla="*/ 35719 w 142875"/>
                <a:gd name="connsiteY6" fmla="*/ 75609 h 142875"/>
                <a:gd name="connsiteX7" fmla="*/ 75609 w 142875"/>
                <a:gd name="connsiteY7" fmla="*/ 115491 h 142875"/>
                <a:gd name="connsiteX8" fmla="*/ 115500 w 142875"/>
                <a:gd name="connsiteY8" fmla="*/ 75609 h 142875"/>
                <a:gd name="connsiteX9" fmla="*/ 75609 w 142875"/>
                <a:gd name="connsiteY9" fmla="*/ 3571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5609" y="144066"/>
                  </a:moveTo>
                  <a:cubicBezTo>
                    <a:pt x="37862" y="144066"/>
                    <a:pt x="7144" y="113357"/>
                    <a:pt x="7144" y="75609"/>
                  </a:cubicBezTo>
                  <a:cubicBezTo>
                    <a:pt x="7144" y="37862"/>
                    <a:pt x="37862" y="7144"/>
                    <a:pt x="75609" y="7144"/>
                  </a:cubicBezTo>
                  <a:cubicBezTo>
                    <a:pt x="113357" y="7144"/>
                    <a:pt x="144075" y="37852"/>
                    <a:pt x="144075" y="75609"/>
                  </a:cubicBezTo>
                  <a:cubicBezTo>
                    <a:pt x="144066" y="113348"/>
                    <a:pt x="113357" y="144066"/>
                    <a:pt x="75609" y="144066"/>
                  </a:cubicBezTo>
                  <a:close/>
                  <a:moveTo>
                    <a:pt x="75609" y="35719"/>
                  </a:moveTo>
                  <a:cubicBezTo>
                    <a:pt x="53616" y="35719"/>
                    <a:pt x="35719" y="53607"/>
                    <a:pt x="35719" y="75609"/>
                  </a:cubicBezTo>
                  <a:cubicBezTo>
                    <a:pt x="35719" y="97603"/>
                    <a:pt x="53616" y="115491"/>
                    <a:pt x="75609" y="115491"/>
                  </a:cubicBezTo>
                  <a:cubicBezTo>
                    <a:pt x="97603" y="115491"/>
                    <a:pt x="115500" y="97603"/>
                    <a:pt x="115500" y="75609"/>
                  </a:cubicBezTo>
                  <a:cubicBezTo>
                    <a:pt x="115491" y="53607"/>
                    <a:pt x="97603" y="35719"/>
                    <a:pt x="75609" y="3571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xmlns="" id="{B0DABC03-1DAC-4CF3-8FD4-E01F02E82A6B}"/>
                </a:ext>
              </a:extLst>
            </p:cNvPr>
            <p:cNvSpPr/>
            <p:nvPr/>
          </p:nvSpPr>
          <p:spPr>
            <a:xfrm>
              <a:off x="4320651" y="1087098"/>
              <a:ext cx="114300" cy="114300"/>
            </a:xfrm>
            <a:custGeom>
              <a:avLst/>
              <a:gdLst>
                <a:gd name="connsiteX0" fmla="*/ 115481 w 114300"/>
                <a:gd name="connsiteY0" fmla="*/ 61312 h 114300"/>
                <a:gd name="connsiteX1" fmla="*/ 61313 w 114300"/>
                <a:gd name="connsiteY1" fmla="*/ 115481 h 114300"/>
                <a:gd name="connsiteX2" fmla="*/ 7144 w 114300"/>
                <a:gd name="connsiteY2" fmla="*/ 61312 h 114300"/>
                <a:gd name="connsiteX3" fmla="*/ 61313 w 114300"/>
                <a:gd name="connsiteY3" fmla="*/ 7144 h 114300"/>
                <a:gd name="connsiteX4" fmla="*/ 115481 w 114300"/>
                <a:gd name="connsiteY4" fmla="*/ 613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5481" y="61312"/>
                  </a:moveTo>
                  <a:cubicBezTo>
                    <a:pt x="115481" y="91229"/>
                    <a:pt x="91229" y="115481"/>
                    <a:pt x="61313" y="115481"/>
                  </a:cubicBezTo>
                  <a:cubicBezTo>
                    <a:pt x="31396" y="115481"/>
                    <a:pt x="7144" y="91229"/>
                    <a:pt x="7144" y="61312"/>
                  </a:cubicBezTo>
                  <a:cubicBezTo>
                    <a:pt x="7144" y="31396"/>
                    <a:pt x="31396" y="7144"/>
                    <a:pt x="61313" y="7144"/>
                  </a:cubicBezTo>
                  <a:cubicBezTo>
                    <a:pt x="91229" y="7144"/>
                    <a:pt x="115481" y="31396"/>
                    <a:pt x="115481" y="613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xmlns="" id="{C21FA3B9-116E-445F-BD73-4F44E0E46C64}"/>
                </a:ext>
              </a:extLst>
            </p:cNvPr>
            <p:cNvSpPr/>
            <p:nvPr/>
          </p:nvSpPr>
          <p:spPr>
            <a:xfrm>
              <a:off x="4306354" y="1072810"/>
              <a:ext cx="142875" cy="142875"/>
            </a:xfrm>
            <a:custGeom>
              <a:avLst/>
              <a:gdLst>
                <a:gd name="connsiteX0" fmla="*/ 75609 w 142875"/>
                <a:gd name="connsiteY0" fmla="*/ 144066 h 142875"/>
                <a:gd name="connsiteX1" fmla="*/ 7144 w 142875"/>
                <a:gd name="connsiteY1" fmla="*/ 75609 h 142875"/>
                <a:gd name="connsiteX2" fmla="*/ 75609 w 142875"/>
                <a:gd name="connsiteY2" fmla="*/ 7144 h 142875"/>
                <a:gd name="connsiteX3" fmla="*/ 144075 w 142875"/>
                <a:gd name="connsiteY3" fmla="*/ 75609 h 142875"/>
                <a:gd name="connsiteX4" fmla="*/ 75609 w 142875"/>
                <a:gd name="connsiteY4" fmla="*/ 144066 h 142875"/>
                <a:gd name="connsiteX5" fmla="*/ 75609 w 142875"/>
                <a:gd name="connsiteY5" fmla="*/ 35719 h 142875"/>
                <a:gd name="connsiteX6" fmla="*/ 35719 w 142875"/>
                <a:gd name="connsiteY6" fmla="*/ 75609 h 142875"/>
                <a:gd name="connsiteX7" fmla="*/ 75609 w 142875"/>
                <a:gd name="connsiteY7" fmla="*/ 115491 h 142875"/>
                <a:gd name="connsiteX8" fmla="*/ 115500 w 142875"/>
                <a:gd name="connsiteY8" fmla="*/ 75609 h 142875"/>
                <a:gd name="connsiteX9" fmla="*/ 75609 w 142875"/>
                <a:gd name="connsiteY9" fmla="*/ 3571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5609" y="144066"/>
                  </a:moveTo>
                  <a:cubicBezTo>
                    <a:pt x="37862" y="144066"/>
                    <a:pt x="7144" y="113357"/>
                    <a:pt x="7144" y="75609"/>
                  </a:cubicBezTo>
                  <a:cubicBezTo>
                    <a:pt x="7144" y="37862"/>
                    <a:pt x="37862" y="7144"/>
                    <a:pt x="75609" y="7144"/>
                  </a:cubicBezTo>
                  <a:cubicBezTo>
                    <a:pt x="113357" y="7144"/>
                    <a:pt x="144075" y="37852"/>
                    <a:pt x="144075" y="75609"/>
                  </a:cubicBezTo>
                  <a:cubicBezTo>
                    <a:pt x="144075" y="113357"/>
                    <a:pt x="113357" y="144066"/>
                    <a:pt x="75609" y="144066"/>
                  </a:cubicBezTo>
                  <a:close/>
                  <a:moveTo>
                    <a:pt x="75609" y="35719"/>
                  </a:moveTo>
                  <a:cubicBezTo>
                    <a:pt x="53616" y="35719"/>
                    <a:pt x="35719" y="53607"/>
                    <a:pt x="35719" y="75609"/>
                  </a:cubicBezTo>
                  <a:cubicBezTo>
                    <a:pt x="35719" y="97603"/>
                    <a:pt x="53616" y="115491"/>
                    <a:pt x="75609" y="115491"/>
                  </a:cubicBezTo>
                  <a:cubicBezTo>
                    <a:pt x="97603" y="115491"/>
                    <a:pt x="115500" y="97603"/>
                    <a:pt x="115500" y="75609"/>
                  </a:cubicBezTo>
                  <a:cubicBezTo>
                    <a:pt x="115500" y="53616"/>
                    <a:pt x="97603" y="35719"/>
                    <a:pt x="75609" y="3571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xmlns="" id="{0488A4E7-2296-4C7F-8BB9-84A9E6C19883}"/>
                </a:ext>
              </a:extLst>
            </p:cNvPr>
            <p:cNvSpPr/>
            <p:nvPr/>
          </p:nvSpPr>
          <p:spPr>
            <a:xfrm>
              <a:off x="4320651" y="1452639"/>
              <a:ext cx="114300" cy="114300"/>
            </a:xfrm>
            <a:custGeom>
              <a:avLst/>
              <a:gdLst>
                <a:gd name="connsiteX0" fmla="*/ 115481 w 114300"/>
                <a:gd name="connsiteY0" fmla="*/ 61312 h 114300"/>
                <a:gd name="connsiteX1" fmla="*/ 61313 w 114300"/>
                <a:gd name="connsiteY1" fmla="*/ 115481 h 114300"/>
                <a:gd name="connsiteX2" fmla="*/ 7144 w 114300"/>
                <a:gd name="connsiteY2" fmla="*/ 61312 h 114300"/>
                <a:gd name="connsiteX3" fmla="*/ 61313 w 114300"/>
                <a:gd name="connsiteY3" fmla="*/ 7144 h 114300"/>
                <a:gd name="connsiteX4" fmla="*/ 115481 w 114300"/>
                <a:gd name="connsiteY4" fmla="*/ 613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5481" y="61312"/>
                  </a:moveTo>
                  <a:cubicBezTo>
                    <a:pt x="115481" y="91229"/>
                    <a:pt x="91229" y="115481"/>
                    <a:pt x="61313" y="115481"/>
                  </a:cubicBezTo>
                  <a:cubicBezTo>
                    <a:pt x="31396" y="115481"/>
                    <a:pt x="7144" y="91229"/>
                    <a:pt x="7144" y="61312"/>
                  </a:cubicBezTo>
                  <a:cubicBezTo>
                    <a:pt x="7144" y="31396"/>
                    <a:pt x="31396" y="7144"/>
                    <a:pt x="61313" y="7144"/>
                  </a:cubicBezTo>
                  <a:cubicBezTo>
                    <a:pt x="91229" y="7144"/>
                    <a:pt x="115481" y="31396"/>
                    <a:pt x="115481" y="613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xmlns="" id="{660DD0FF-2B38-46D2-8D1D-E3055FF376C6}"/>
                </a:ext>
              </a:extLst>
            </p:cNvPr>
            <p:cNvSpPr/>
            <p:nvPr/>
          </p:nvSpPr>
          <p:spPr>
            <a:xfrm>
              <a:off x="4306354" y="1438342"/>
              <a:ext cx="142875" cy="142875"/>
            </a:xfrm>
            <a:custGeom>
              <a:avLst/>
              <a:gdLst>
                <a:gd name="connsiteX0" fmla="*/ 75609 w 142875"/>
                <a:gd name="connsiteY0" fmla="*/ 144066 h 142875"/>
                <a:gd name="connsiteX1" fmla="*/ 7144 w 142875"/>
                <a:gd name="connsiteY1" fmla="*/ 75609 h 142875"/>
                <a:gd name="connsiteX2" fmla="*/ 75609 w 142875"/>
                <a:gd name="connsiteY2" fmla="*/ 7144 h 142875"/>
                <a:gd name="connsiteX3" fmla="*/ 144075 w 142875"/>
                <a:gd name="connsiteY3" fmla="*/ 75609 h 142875"/>
                <a:gd name="connsiteX4" fmla="*/ 75609 w 142875"/>
                <a:gd name="connsiteY4" fmla="*/ 144066 h 142875"/>
                <a:gd name="connsiteX5" fmla="*/ 75609 w 142875"/>
                <a:gd name="connsiteY5" fmla="*/ 35728 h 142875"/>
                <a:gd name="connsiteX6" fmla="*/ 35719 w 142875"/>
                <a:gd name="connsiteY6" fmla="*/ 75619 h 142875"/>
                <a:gd name="connsiteX7" fmla="*/ 75609 w 142875"/>
                <a:gd name="connsiteY7" fmla="*/ 115500 h 142875"/>
                <a:gd name="connsiteX8" fmla="*/ 115500 w 142875"/>
                <a:gd name="connsiteY8" fmla="*/ 75619 h 142875"/>
                <a:gd name="connsiteX9" fmla="*/ 75609 w 142875"/>
                <a:gd name="connsiteY9" fmla="*/ 3572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5609" y="144066"/>
                  </a:moveTo>
                  <a:cubicBezTo>
                    <a:pt x="37862" y="144066"/>
                    <a:pt x="7144" y="113357"/>
                    <a:pt x="7144" y="75609"/>
                  </a:cubicBezTo>
                  <a:cubicBezTo>
                    <a:pt x="7144" y="37862"/>
                    <a:pt x="37862" y="7144"/>
                    <a:pt x="75609" y="7144"/>
                  </a:cubicBezTo>
                  <a:cubicBezTo>
                    <a:pt x="113357" y="7144"/>
                    <a:pt x="144075" y="37862"/>
                    <a:pt x="144075" y="75609"/>
                  </a:cubicBezTo>
                  <a:cubicBezTo>
                    <a:pt x="144075" y="113357"/>
                    <a:pt x="113357" y="144066"/>
                    <a:pt x="75609" y="144066"/>
                  </a:cubicBezTo>
                  <a:close/>
                  <a:moveTo>
                    <a:pt x="75609" y="35728"/>
                  </a:moveTo>
                  <a:cubicBezTo>
                    <a:pt x="53616" y="35728"/>
                    <a:pt x="35719" y="53626"/>
                    <a:pt x="35719" y="75619"/>
                  </a:cubicBezTo>
                  <a:cubicBezTo>
                    <a:pt x="35719" y="97612"/>
                    <a:pt x="53616" y="115500"/>
                    <a:pt x="75609" y="115500"/>
                  </a:cubicBezTo>
                  <a:cubicBezTo>
                    <a:pt x="97603" y="115500"/>
                    <a:pt x="115500" y="97612"/>
                    <a:pt x="115500" y="75619"/>
                  </a:cubicBezTo>
                  <a:cubicBezTo>
                    <a:pt x="115500" y="53626"/>
                    <a:pt x="97603" y="35728"/>
                    <a:pt x="75609" y="3572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xmlns="" id="{68B16142-BDEE-4C60-B8DB-FFDF17C0F5D7}"/>
                </a:ext>
              </a:extLst>
            </p:cNvPr>
            <p:cNvSpPr/>
            <p:nvPr/>
          </p:nvSpPr>
          <p:spPr>
            <a:xfrm>
              <a:off x="4137829" y="1648463"/>
              <a:ext cx="114300" cy="114300"/>
            </a:xfrm>
            <a:custGeom>
              <a:avLst/>
              <a:gdLst>
                <a:gd name="connsiteX0" fmla="*/ 115481 w 114300"/>
                <a:gd name="connsiteY0" fmla="*/ 61312 h 114300"/>
                <a:gd name="connsiteX1" fmla="*/ 61312 w 114300"/>
                <a:gd name="connsiteY1" fmla="*/ 115481 h 114300"/>
                <a:gd name="connsiteX2" fmla="*/ 7144 w 114300"/>
                <a:gd name="connsiteY2" fmla="*/ 61312 h 114300"/>
                <a:gd name="connsiteX3" fmla="*/ 61312 w 114300"/>
                <a:gd name="connsiteY3" fmla="*/ 7144 h 114300"/>
                <a:gd name="connsiteX4" fmla="*/ 115481 w 114300"/>
                <a:gd name="connsiteY4" fmla="*/ 613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5481" y="61312"/>
                  </a:moveTo>
                  <a:cubicBezTo>
                    <a:pt x="115481" y="91229"/>
                    <a:pt x="91229" y="115481"/>
                    <a:pt x="61312" y="115481"/>
                  </a:cubicBezTo>
                  <a:cubicBezTo>
                    <a:pt x="31396" y="115481"/>
                    <a:pt x="7144" y="91229"/>
                    <a:pt x="7144" y="61312"/>
                  </a:cubicBezTo>
                  <a:cubicBezTo>
                    <a:pt x="7144" y="31396"/>
                    <a:pt x="31396" y="7144"/>
                    <a:pt x="61312" y="7144"/>
                  </a:cubicBezTo>
                  <a:cubicBezTo>
                    <a:pt x="91229" y="7144"/>
                    <a:pt x="115481" y="31396"/>
                    <a:pt x="115481" y="613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xmlns="" id="{66D9D08B-3CDE-48E6-81E8-F172BA6A6C05}"/>
                </a:ext>
              </a:extLst>
            </p:cNvPr>
            <p:cNvSpPr/>
            <p:nvPr/>
          </p:nvSpPr>
          <p:spPr>
            <a:xfrm>
              <a:off x="4123541" y="1634166"/>
              <a:ext cx="142875" cy="142875"/>
            </a:xfrm>
            <a:custGeom>
              <a:avLst/>
              <a:gdLst>
                <a:gd name="connsiteX0" fmla="*/ 75600 w 142875"/>
                <a:gd name="connsiteY0" fmla="*/ 144075 h 142875"/>
                <a:gd name="connsiteX1" fmla="*/ 7144 w 142875"/>
                <a:gd name="connsiteY1" fmla="*/ 75609 h 142875"/>
                <a:gd name="connsiteX2" fmla="*/ 75600 w 142875"/>
                <a:gd name="connsiteY2" fmla="*/ 7144 h 142875"/>
                <a:gd name="connsiteX3" fmla="*/ 144066 w 142875"/>
                <a:gd name="connsiteY3" fmla="*/ 75609 h 142875"/>
                <a:gd name="connsiteX4" fmla="*/ 75600 w 142875"/>
                <a:gd name="connsiteY4" fmla="*/ 144075 h 142875"/>
                <a:gd name="connsiteX5" fmla="*/ 75600 w 142875"/>
                <a:gd name="connsiteY5" fmla="*/ 35728 h 142875"/>
                <a:gd name="connsiteX6" fmla="*/ 35719 w 142875"/>
                <a:gd name="connsiteY6" fmla="*/ 75619 h 142875"/>
                <a:gd name="connsiteX7" fmla="*/ 75600 w 142875"/>
                <a:gd name="connsiteY7" fmla="*/ 115510 h 142875"/>
                <a:gd name="connsiteX8" fmla="*/ 115491 w 142875"/>
                <a:gd name="connsiteY8" fmla="*/ 75619 h 142875"/>
                <a:gd name="connsiteX9" fmla="*/ 75600 w 142875"/>
                <a:gd name="connsiteY9" fmla="*/ 3572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5600" y="144075"/>
                  </a:moveTo>
                  <a:cubicBezTo>
                    <a:pt x="37852" y="144075"/>
                    <a:pt x="7144" y="113357"/>
                    <a:pt x="7144" y="75609"/>
                  </a:cubicBezTo>
                  <a:cubicBezTo>
                    <a:pt x="7144" y="37862"/>
                    <a:pt x="37852" y="7144"/>
                    <a:pt x="75600" y="7144"/>
                  </a:cubicBezTo>
                  <a:cubicBezTo>
                    <a:pt x="113348" y="7144"/>
                    <a:pt x="144066" y="37862"/>
                    <a:pt x="144066" y="75609"/>
                  </a:cubicBezTo>
                  <a:cubicBezTo>
                    <a:pt x="144066" y="113357"/>
                    <a:pt x="113348" y="144075"/>
                    <a:pt x="75600" y="144075"/>
                  </a:cubicBezTo>
                  <a:close/>
                  <a:moveTo>
                    <a:pt x="75600" y="35728"/>
                  </a:moveTo>
                  <a:cubicBezTo>
                    <a:pt x="53607" y="35728"/>
                    <a:pt x="35719" y="53626"/>
                    <a:pt x="35719" y="75619"/>
                  </a:cubicBezTo>
                  <a:cubicBezTo>
                    <a:pt x="35719" y="97612"/>
                    <a:pt x="53607" y="115510"/>
                    <a:pt x="75600" y="115510"/>
                  </a:cubicBezTo>
                  <a:cubicBezTo>
                    <a:pt x="97593" y="115510"/>
                    <a:pt x="115491" y="97612"/>
                    <a:pt x="115491" y="75619"/>
                  </a:cubicBezTo>
                  <a:cubicBezTo>
                    <a:pt x="115491" y="53626"/>
                    <a:pt x="97593" y="35728"/>
                    <a:pt x="75600" y="3572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xmlns="" id="{F86A5472-9F35-4952-B710-401B85F06D13}"/>
                </a:ext>
              </a:extLst>
            </p:cNvPr>
            <p:cNvSpPr/>
            <p:nvPr/>
          </p:nvSpPr>
          <p:spPr>
            <a:xfrm>
              <a:off x="3935441" y="1072706"/>
              <a:ext cx="114300" cy="114300"/>
            </a:xfrm>
            <a:custGeom>
              <a:avLst/>
              <a:gdLst>
                <a:gd name="connsiteX0" fmla="*/ 115481 w 114300"/>
                <a:gd name="connsiteY0" fmla="*/ 61312 h 114300"/>
                <a:gd name="connsiteX1" fmla="*/ 61312 w 114300"/>
                <a:gd name="connsiteY1" fmla="*/ 115481 h 114300"/>
                <a:gd name="connsiteX2" fmla="*/ 7144 w 114300"/>
                <a:gd name="connsiteY2" fmla="*/ 61312 h 114300"/>
                <a:gd name="connsiteX3" fmla="*/ 61312 w 114300"/>
                <a:gd name="connsiteY3" fmla="*/ 7144 h 114300"/>
                <a:gd name="connsiteX4" fmla="*/ 115481 w 114300"/>
                <a:gd name="connsiteY4" fmla="*/ 613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5481" y="61312"/>
                  </a:moveTo>
                  <a:cubicBezTo>
                    <a:pt x="115481" y="91229"/>
                    <a:pt x="91229" y="115481"/>
                    <a:pt x="61312" y="115481"/>
                  </a:cubicBezTo>
                  <a:cubicBezTo>
                    <a:pt x="31396" y="115481"/>
                    <a:pt x="7144" y="91229"/>
                    <a:pt x="7144" y="61312"/>
                  </a:cubicBezTo>
                  <a:cubicBezTo>
                    <a:pt x="7144" y="31396"/>
                    <a:pt x="31396" y="7144"/>
                    <a:pt x="61312" y="7144"/>
                  </a:cubicBezTo>
                  <a:cubicBezTo>
                    <a:pt x="91229" y="7144"/>
                    <a:pt x="115481" y="31396"/>
                    <a:pt x="115481" y="613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xmlns="" id="{655D4DD5-A5C8-4BEB-99D2-63FDA8627532}"/>
                </a:ext>
              </a:extLst>
            </p:cNvPr>
            <p:cNvSpPr/>
            <p:nvPr/>
          </p:nvSpPr>
          <p:spPr>
            <a:xfrm>
              <a:off x="3921154" y="1058409"/>
              <a:ext cx="142875" cy="142875"/>
            </a:xfrm>
            <a:custGeom>
              <a:avLst/>
              <a:gdLst>
                <a:gd name="connsiteX0" fmla="*/ 75600 w 142875"/>
                <a:gd name="connsiteY0" fmla="*/ 144066 h 142875"/>
                <a:gd name="connsiteX1" fmla="*/ 7144 w 142875"/>
                <a:gd name="connsiteY1" fmla="*/ 75609 h 142875"/>
                <a:gd name="connsiteX2" fmla="*/ 75600 w 142875"/>
                <a:gd name="connsiteY2" fmla="*/ 7144 h 142875"/>
                <a:gd name="connsiteX3" fmla="*/ 144066 w 142875"/>
                <a:gd name="connsiteY3" fmla="*/ 75609 h 142875"/>
                <a:gd name="connsiteX4" fmla="*/ 75600 w 142875"/>
                <a:gd name="connsiteY4" fmla="*/ 144066 h 142875"/>
                <a:gd name="connsiteX5" fmla="*/ 75600 w 142875"/>
                <a:gd name="connsiteY5" fmla="*/ 35719 h 142875"/>
                <a:gd name="connsiteX6" fmla="*/ 35719 w 142875"/>
                <a:gd name="connsiteY6" fmla="*/ 75609 h 142875"/>
                <a:gd name="connsiteX7" fmla="*/ 75600 w 142875"/>
                <a:gd name="connsiteY7" fmla="*/ 115491 h 142875"/>
                <a:gd name="connsiteX8" fmla="*/ 115491 w 142875"/>
                <a:gd name="connsiteY8" fmla="*/ 75609 h 142875"/>
                <a:gd name="connsiteX9" fmla="*/ 75600 w 142875"/>
                <a:gd name="connsiteY9" fmla="*/ 3571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5600" y="144066"/>
                  </a:moveTo>
                  <a:cubicBezTo>
                    <a:pt x="37852" y="144066"/>
                    <a:pt x="7144" y="113357"/>
                    <a:pt x="7144" y="75609"/>
                  </a:cubicBezTo>
                  <a:cubicBezTo>
                    <a:pt x="7144" y="37862"/>
                    <a:pt x="37852" y="7144"/>
                    <a:pt x="75600" y="7144"/>
                  </a:cubicBezTo>
                  <a:cubicBezTo>
                    <a:pt x="113348" y="7144"/>
                    <a:pt x="144066" y="37852"/>
                    <a:pt x="144066" y="75609"/>
                  </a:cubicBezTo>
                  <a:cubicBezTo>
                    <a:pt x="144056" y="113357"/>
                    <a:pt x="113348" y="144066"/>
                    <a:pt x="75600" y="144066"/>
                  </a:cubicBezTo>
                  <a:close/>
                  <a:moveTo>
                    <a:pt x="75600" y="35719"/>
                  </a:moveTo>
                  <a:cubicBezTo>
                    <a:pt x="53607" y="35719"/>
                    <a:pt x="35719" y="53607"/>
                    <a:pt x="35719" y="75609"/>
                  </a:cubicBezTo>
                  <a:cubicBezTo>
                    <a:pt x="35719" y="97603"/>
                    <a:pt x="53607" y="115491"/>
                    <a:pt x="75600" y="115491"/>
                  </a:cubicBezTo>
                  <a:cubicBezTo>
                    <a:pt x="97593" y="115491"/>
                    <a:pt x="115491" y="97603"/>
                    <a:pt x="115491" y="75609"/>
                  </a:cubicBezTo>
                  <a:cubicBezTo>
                    <a:pt x="115481" y="53616"/>
                    <a:pt x="97584" y="35719"/>
                    <a:pt x="75600" y="3571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xmlns="" id="{D8A8F1BA-01C0-4D8A-B7CF-BD55951B5FFB}"/>
                </a:ext>
              </a:extLst>
            </p:cNvPr>
            <p:cNvSpPr/>
            <p:nvPr/>
          </p:nvSpPr>
          <p:spPr>
            <a:xfrm>
              <a:off x="4705414" y="1462983"/>
              <a:ext cx="114300" cy="114300"/>
            </a:xfrm>
            <a:custGeom>
              <a:avLst/>
              <a:gdLst>
                <a:gd name="connsiteX0" fmla="*/ 115481 w 114300"/>
                <a:gd name="connsiteY0" fmla="*/ 61312 h 114300"/>
                <a:gd name="connsiteX1" fmla="*/ 61312 w 114300"/>
                <a:gd name="connsiteY1" fmla="*/ 115481 h 114300"/>
                <a:gd name="connsiteX2" fmla="*/ 7144 w 114300"/>
                <a:gd name="connsiteY2" fmla="*/ 61312 h 114300"/>
                <a:gd name="connsiteX3" fmla="*/ 61312 w 114300"/>
                <a:gd name="connsiteY3" fmla="*/ 7144 h 114300"/>
                <a:gd name="connsiteX4" fmla="*/ 115481 w 114300"/>
                <a:gd name="connsiteY4" fmla="*/ 613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5481" y="61312"/>
                  </a:moveTo>
                  <a:cubicBezTo>
                    <a:pt x="115481" y="91229"/>
                    <a:pt x="91229" y="115481"/>
                    <a:pt x="61312" y="115481"/>
                  </a:cubicBezTo>
                  <a:cubicBezTo>
                    <a:pt x="31396" y="115481"/>
                    <a:pt x="7144" y="91229"/>
                    <a:pt x="7144" y="61312"/>
                  </a:cubicBezTo>
                  <a:cubicBezTo>
                    <a:pt x="7144" y="31396"/>
                    <a:pt x="31396" y="7144"/>
                    <a:pt x="61312" y="7144"/>
                  </a:cubicBezTo>
                  <a:cubicBezTo>
                    <a:pt x="91229" y="7144"/>
                    <a:pt x="115481" y="31396"/>
                    <a:pt x="115481" y="613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xmlns="" id="{6F38AEE8-7B61-4357-A74B-9445D01EFEF0}"/>
                </a:ext>
              </a:extLst>
            </p:cNvPr>
            <p:cNvSpPr/>
            <p:nvPr/>
          </p:nvSpPr>
          <p:spPr>
            <a:xfrm>
              <a:off x="4691117" y="1448676"/>
              <a:ext cx="142875" cy="142875"/>
            </a:xfrm>
            <a:custGeom>
              <a:avLst/>
              <a:gdLst>
                <a:gd name="connsiteX0" fmla="*/ 75609 w 142875"/>
                <a:gd name="connsiteY0" fmla="*/ 144075 h 142875"/>
                <a:gd name="connsiteX1" fmla="*/ 7144 w 142875"/>
                <a:gd name="connsiteY1" fmla="*/ 75609 h 142875"/>
                <a:gd name="connsiteX2" fmla="*/ 75609 w 142875"/>
                <a:gd name="connsiteY2" fmla="*/ 7144 h 142875"/>
                <a:gd name="connsiteX3" fmla="*/ 144075 w 142875"/>
                <a:gd name="connsiteY3" fmla="*/ 75609 h 142875"/>
                <a:gd name="connsiteX4" fmla="*/ 75609 w 142875"/>
                <a:gd name="connsiteY4" fmla="*/ 144075 h 142875"/>
                <a:gd name="connsiteX5" fmla="*/ 75609 w 142875"/>
                <a:gd name="connsiteY5" fmla="*/ 35728 h 142875"/>
                <a:gd name="connsiteX6" fmla="*/ 35719 w 142875"/>
                <a:gd name="connsiteY6" fmla="*/ 75619 h 142875"/>
                <a:gd name="connsiteX7" fmla="*/ 75609 w 142875"/>
                <a:gd name="connsiteY7" fmla="*/ 115510 h 142875"/>
                <a:gd name="connsiteX8" fmla="*/ 115500 w 142875"/>
                <a:gd name="connsiteY8" fmla="*/ 75619 h 142875"/>
                <a:gd name="connsiteX9" fmla="*/ 75609 w 142875"/>
                <a:gd name="connsiteY9" fmla="*/ 3572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5609" y="144075"/>
                  </a:moveTo>
                  <a:cubicBezTo>
                    <a:pt x="37862" y="144075"/>
                    <a:pt x="7144" y="113357"/>
                    <a:pt x="7144" y="75609"/>
                  </a:cubicBezTo>
                  <a:cubicBezTo>
                    <a:pt x="7144" y="37862"/>
                    <a:pt x="37862" y="7144"/>
                    <a:pt x="75609" y="7144"/>
                  </a:cubicBezTo>
                  <a:cubicBezTo>
                    <a:pt x="113357" y="7144"/>
                    <a:pt x="144075" y="37862"/>
                    <a:pt x="144075" y="75609"/>
                  </a:cubicBezTo>
                  <a:cubicBezTo>
                    <a:pt x="144075" y="113357"/>
                    <a:pt x="113357" y="144075"/>
                    <a:pt x="75609" y="144075"/>
                  </a:cubicBezTo>
                  <a:close/>
                  <a:moveTo>
                    <a:pt x="75609" y="35728"/>
                  </a:moveTo>
                  <a:cubicBezTo>
                    <a:pt x="53616" y="35728"/>
                    <a:pt x="35719" y="53626"/>
                    <a:pt x="35719" y="75619"/>
                  </a:cubicBezTo>
                  <a:cubicBezTo>
                    <a:pt x="35719" y="97612"/>
                    <a:pt x="53616" y="115510"/>
                    <a:pt x="75609" y="115510"/>
                  </a:cubicBezTo>
                  <a:cubicBezTo>
                    <a:pt x="97603" y="115510"/>
                    <a:pt x="115500" y="97612"/>
                    <a:pt x="115500" y="75619"/>
                  </a:cubicBezTo>
                  <a:cubicBezTo>
                    <a:pt x="115500" y="53626"/>
                    <a:pt x="97593" y="35728"/>
                    <a:pt x="75609" y="3572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xmlns="" id="{4CCB4FC7-DDBB-4DAE-8D25-AAA95F84F242}"/>
                </a:ext>
              </a:extLst>
            </p:cNvPr>
            <p:cNvSpPr/>
            <p:nvPr/>
          </p:nvSpPr>
          <p:spPr>
            <a:xfrm>
              <a:off x="3906324" y="2089127"/>
              <a:ext cx="4592373" cy="252374"/>
            </a:xfrm>
            <a:custGeom>
              <a:avLst/>
              <a:gdLst>
                <a:gd name="connsiteX0" fmla="*/ 4098559 w 4592373"/>
                <a:gd name="connsiteY0" fmla="*/ 135312 h 252374"/>
                <a:gd name="connsiteX1" fmla="*/ 4080652 w 4592373"/>
                <a:gd name="connsiteY1" fmla="*/ 139808 h 252374"/>
                <a:gd name="connsiteX2" fmla="*/ 4074080 w 4592373"/>
                <a:gd name="connsiteY2" fmla="*/ 153543 h 252374"/>
                <a:gd name="connsiteX3" fmla="*/ 4075576 w 4592373"/>
                <a:gd name="connsiteY3" fmla="*/ 161030 h 252374"/>
                <a:gd name="connsiteX4" fmla="*/ 4079614 w 4592373"/>
                <a:gd name="connsiteY4" fmla="*/ 166307 h 252374"/>
                <a:gd name="connsiteX5" fmla="*/ 4085539 w 4592373"/>
                <a:gd name="connsiteY5" fmla="*/ 169431 h 252374"/>
                <a:gd name="connsiteX6" fmla="*/ 4092702 w 4592373"/>
                <a:gd name="connsiteY6" fmla="*/ 170469 h 252374"/>
                <a:gd name="connsiteX7" fmla="*/ 4101560 w 4592373"/>
                <a:gd name="connsiteY7" fmla="*/ 169231 h 252374"/>
                <a:gd name="connsiteX8" fmla="*/ 4109247 w 4592373"/>
                <a:gd name="connsiteY8" fmla="*/ 166107 h 252374"/>
                <a:gd name="connsiteX9" fmla="*/ 4115562 w 4592373"/>
                <a:gd name="connsiteY9" fmla="*/ 161878 h 252374"/>
                <a:gd name="connsiteX10" fmla="*/ 4120314 w 4592373"/>
                <a:gd name="connsiteY10" fmla="*/ 157315 h 252374"/>
                <a:gd name="connsiteX11" fmla="*/ 4120314 w 4592373"/>
                <a:gd name="connsiteY11" fmla="*/ 138046 h 252374"/>
                <a:gd name="connsiteX12" fmla="*/ 4120305 w 4592373"/>
                <a:gd name="connsiteY12" fmla="*/ 138046 h 252374"/>
                <a:gd name="connsiteX13" fmla="*/ 4110151 w 4592373"/>
                <a:gd name="connsiteY13" fmla="*/ 136160 h 252374"/>
                <a:gd name="connsiteX14" fmla="*/ 4098559 w 4592373"/>
                <a:gd name="connsiteY14" fmla="*/ 135312 h 252374"/>
                <a:gd name="connsiteX15" fmla="*/ 2293514 w 4592373"/>
                <a:gd name="connsiteY15" fmla="*/ 135312 h 252374"/>
                <a:gd name="connsiteX16" fmla="*/ 2275607 w 4592373"/>
                <a:gd name="connsiteY16" fmla="*/ 139808 h 252374"/>
                <a:gd name="connsiteX17" fmla="*/ 2269035 w 4592373"/>
                <a:gd name="connsiteY17" fmla="*/ 153543 h 252374"/>
                <a:gd name="connsiteX18" fmla="*/ 2270531 w 4592373"/>
                <a:gd name="connsiteY18" fmla="*/ 161030 h 252374"/>
                <a:gd name="connsiteX19" fmla="*/ 2274569 w 4592373"/>
                <a:gd name="connsiteY19" fmla="*/ 166307 h 252374"/>
                <a:gd name="connsiteX20" fmla="*/ 2280494 w 4592373"/>
                <a:gd name="connsiteY20" fmla="*/ 169431 h 252374"/>
                <a:gd name="connsiteX21" fmla="*/ 2287657 w 4592373"/>
                <a:gd name="connsiteY21" fmla="*/ 170469 h 252374"/>
                <a:gd name="connsiteX22" fmla="*/ 2296515 w 4592373"/>
                <a:gd name="connsiteY22" fmla="*/ 169231 h 252374"/>
                <a:gd name="connsiteX23" fmla="*/ 2304202 w 4592373"/>
                <a:gd name="connsiteY23" fmla="*/ 166107 h 252374"/>
                <a:gd name="connsiteX24" fmla="*/ 2310517 w 4592373"/>
                <a:gd name="connsiteY24" fmla="*/ 161878 h 252374"/>
                <a:gd name="connsiteX25" fmla="*/ 2315269 w 4592373"/>
                <a:gd name="connsiteY25" fmla="*/ 157315 h 252374"/>
                <a:gd name="connsiteX26" fmla="*/ 2315269 w 4592373"/>
                <a:gd name="connsiteY26" fmla="*/ 138046 h 252374"/>
                <a:gd name="connsiteX27" fmla="*/ 2315260 w 4592373"/>
                <a:gd name="connsiteY27" fmla="*/ 138046 h 252374"/>
                <a:gd name="connsiteX28" fmla="*/ 2305106 w 4592373"/>
                <a:gd name="connsiteY28" fmla="*/ 136160 h 252374"/>
                <a:gd name="connsiteX29" fmla="*/ 2293514 w 4592373"/>
                <a:gd name="connsiteY29" fmla="*/ 135312 h 252374"/>
                <a:gd name="connsiteX30" fmla="*/ 1245336 w 4592373"/>
                <a:gd name="connsiteY30" fmla="*/ 135312 h 252374"/>
                <a:gd name="connsiteX31" fmla="*/ 1227429 w 4592373"/>
                <a:gd name="connsiteY31" fmla="*/ 139808 h 252374"/>
                <a:gd name="connsiteX32" fmla="*/ 1220857 w 4592373"/>
                <a:gd name="connsiteY32" fmla="*/ 153543 h 252374"/>
                <a:gd name="connsiteX33" fmla="*/ 1222353 w 4592373"/>
                <a:gd name="connsiteY33" fmla="*/ 161030 h 252374"/>
                <a:gd name="connsiteX34" fmla="*/ 1226391 w 4592373"/>
                <a:gd name="connsiteY34" fmla="*/ 166307 h 252374"/>
                <a:gd name="connsiteX35" fmla="*/ 1232316 w 4592373"/>
                <a:gd name="connsiteY35" fmla="*/ 169431 h 252374"/>
                <a:gd name="connsiteX36" fmla="*/ 1239479 w 4592373"/>
                <a:gd name="connsiteY36" fmla="*/ 170469 h 252374"/>
                <a:gd name="connsiteX37" fmla="*/ 1248337 w 4592373"/>
                <a:gd name="connsiteY37" fmla="*/ 169231 h 252374"/>
                <a:gd name="connsiteX38" fmla="*/ 1256024 w 4592373"/>
                <a:gd name="connsiteY38" fmla="*/ 166107 h 252374"/>
                <a:gd name="connsiteX39" fmla="*/ 1262339 w 4592373"/>
                <a:gd name="connsiteY39" fmla="*/ 161878 h 252374"/>
                <a:gd name="connsiteX40" fmla="*/ 1267092 w 4592373"/>
                <a:gd name="connsiteY40" fmla="*/ 157315 h 252374"/>
                <a:gd name="connsiteX41" fmla="*/ 1267092 w 4592373"/>
                <a:gd name="connsiteY41" fmla="*/ 138046 h 252374"/>
                <a:gd name="connsiteX42" fmla="*/ 1267082 w 4592373"/>
                <a:gd name="connsiteY42" fmla="*/ 138046 h 252374"/>
                <a:gd name="connsiteX43" fmla="*/ 1256928 w 4592373"/>
                <a:gd name="connsiteY43" fmla="*/ 136160 h 252374"/>
                <a:gd name="connsiteX44" fmla="*/ 1245336 w 4592373"/>
                <a:gd name="connsiteY44" fmla="*/ 135312 h 252374"/>
                <a:gd name="connsiteX45" fmla="*/ 291446 w 4592373"/>
                <a:gd name="connsiteY45" fmla="*/ 135312 h 252374"/>
                <a:gd name="connsiteX46" fmla="*/ 273539 w 4592373"/>
                <a:gd name="connsiteY46" fmla="*/ 139808 h 252374"/>
                <a:gd name="connsiteX47" fmla="*/ 266967 w 4592373"/>
                <a:gd name="connsiteY47" fmla="*/ 153543 h 252374"/>
                <a:gd name="connsiteX48" fmla="*/ 268462 w 4592373"/>
                <a:gd name="connsiteY48" fmla="*/ 161030 h 252374"/>
                <a:gd name="connsiteX49" fmla="*/ 272501 w 4592373"/>
                <a:gd name="connsiteY49" fmla="*/ 166307 h 252374"/>
                <a:gd name="connsiteX50" fmla="*/ 278425 w 4592373"/>
                <a:gd name="connsiteY50" fmla="*/ 169431 h 252374"/>
                <a:gd name="connsiteX51" fmla="*/ 285588 w 4592373"/>
                <a:gd name="connsiteY51" fmla="*/ 170469 h 252374"/>
                <a:gd name="connsiteX52" fmla="*/ 294446 w 4592373"/>
                <a:gd name="connsiteY52" fmla="*/ 169231 h 252374"/>
                <a:gd name="connsiteX53" fmla="*/ 302133 w 4592373"/>
                <a:gd name="connsiteY53" fmla="*/ 166107 h 252374"/>
                <a:gd name="connsiteX54" fmla="*/ 308448 w 4592373"/>
                <a:gd name="connsiteY54" fmla="*/ 161878 h 252374"/>
                <a:gd name="connsiteX55" fmla="*/ 313201 w 4592373"/>
                <a:gd name="connsiteY55" fmla="*/ 157315 h 252374"/>
                <a:gd name="connsiteX56" fmla="*/ 313201 w 4592373"/>
                <a:gd name="connsiteY56" fmla="*/ 138046 h 252374"/>
                <a:gd name="connsiteX57" fmla="*/ 313192 w 4592373"/>
                <a:gd name="connsiteY57" fmla="*/ 138046 h 252374"/>
                <a:gd name="connsiteX58" fmla="*/ 303038 w 4592373"/>
                <a:gd name="connsiteY58" fmla="*/ 136160 h 252374"/>
                <a:gd name="connsiteX59" fmla="*/ 291446 w 4592373"/>
                <a:gd name="connsiteY59" fmla="*/ 135312 h 252374"/>
                <a:gd name="connsiteX60" fmla="*/ 2860767 w 4592373"/>
                <a:gd name="connsiteY60" fmla="*/ 87783 h 252374"/>
                <a:gd name="connsiteX61" fmla="*/ 2848203 w 4592373"/>
                <a:gd name="connsiteY61" fmla="*/ 90383 h 252374"/>
                <a:gd name="connsiteX62" fmla="*/ 2838240 w 4592373"/>
                <a:gd name="connsiteY62" fmla="*/ 98193 h 252374"/>
                <a:gd name="connsiteX63" fmla="*/ 2831725 w 4592373"/>
                <a:gd name="connsiteY63" fmla="*/ 111090 h 252374"/>
                <a:gd name="connsiteX64" fmla="*/ 2829382 w 4592373"/>
                <a:gd name="connsiteY64" fmla="*/ 128797 h 252374"/>
                <a:gd name="connsiteX65" fmla="*/ 2831725 w 4592373"/>
                <a:gd name="connsiteY65" fmla="*/ 146504 h 252374"/>
                <a:gd name="connsiteX66" fmla="*/ 2838297 w 4592373"/>
                <a:gd name="connsiteY66" fmla="*/ 159334 h 252374"/>
                <a:gd name="connsiteX67" fmla="*/ 2848327 w 4592373"/>
                <a:gd name="connsiteY67" fmla="*/ 167145 h 252374"/>
                <a:gd name="connsiteX68" fmla="*/ 2861024 w 4592373"/>
                <a:gd name="connsiteY68" fmla="*/ 169812 h 252374"/>
                <a:gd name="connsiteX69" fmla="*/ 2873654 w 4592373"/>
                <a:gd name="connsiteY69" fmla="*/ 167145 h 252374"/>
                <a:gd name="connsiteX70" fmla="*/ 2883550 w 4592373"/>
                <a:gd name="connsiteY70" fmla="*/ 159334 h 252374"/>
                <a:gd name="connsiteX71" fmla="*/ 2890065 w 4592373"/>
                <a:gd name="connsiteY71" fmla="*/ 146504 h 252374"/>
                <a:gd name="connsiteX72" fmla="*/ 2892418 w 4592373"/>
                <a:gd name="connsiteY72" fmla="*/ 128797 h 252374"/>
                <a:gd name="connsiteX73" fmla="*/ 2890075 w 4592373"/>
                <a:gd name="connsiteY73" fmla="*/ 111090 h 252374"/>
                <a:gd name="connsiteX74" fmla="*/ 2883560 w 4592373"/>
                <a:gd name="connsiteY74" fmla="*/ 98193 h 252374"/>
                <a:gd name="connsiteX75" fmla="*/ 2873530 w 4592373"/>
                <a:gd name="connsiteY75" fmla="*/ 90383 h 252374"/>
                <a:gd name="connsiteX76" fmla="*/ 2860767 w 4592373"/>
                <a:gd name="connsiteY76" fmla="*/ 87783 h 252374"/>
                <a:gd name="connsiteX77" fmla="*/ 783945 w 4592373"/>
                <a:gd name="connsiteY77" fmla="*/ 87783 h 252374"/>
                <a:gd name="connsiteX78" fmla="*/ 771382 w 4592373"/>
                <a:gd name="connsiteY78" fmla="*/ 90383 h 252374"/>
                <a:gd name="connsiteX79" fmla="*/ 761419 w 4592373"/>
                <a:gd name="connsiteY79" fmla="*/ 98193 h 252374"/>
                <a:gd name="connsiteX80" fmla="*/ 754904 w 4592373"/>
                <a:gd name="connsiteY80" fmla="*/ 111090 h 252374"/>
                <a:gd name="connsiteX81" fmla="*/ 752560 w 4592373"/>
                <a:gd name="connsiteY81" fmla="*/ 128797 h 252374"/>
                <a:gd name="connsiteX82" fmla="*/ 754904 w 4592373"/>
                <a:gd name="connsiteY82" fmla="*/ 146504 h 252374"/>
                <a:gd name="connsiteX83" fmla="*/ 761476 w 4592373"/>
                <a:gd name="connsiteY83" fmla="*/ 159334 h 252374"/>
                <a:gd name="connsiteX84" fmla="*/ 771506 w 4592373"/>
                <a:gd name="connsiteY84" fmla="*/ 167145 h 252374"/>
                <a:gd name="connsiteX85" fmla="*/ 784203 w 4592373"/>
                <a:gd name="connsiteY85" fmla="*/ 169812 h 252374"/>
                <a:gd name="connsiteX86" fmla="*/ 796833 w 4592373"/>
                <a:gd name="connsiteY86" fmla="*/ 167145 h 252374"/>
                <a:gd name="connsiteX87" fmla="*/ 806729 w 4592373"/>
                <a:gd name="connsiteY87" fmla="*/ 159334 h 252374"/>
                <a:gd name="connsiteX88" fmla="*/ 813244 w 4592373"/>
                <a:gd name="connsiteY88" fmla="*/ 146504 h 252374"/>
                <a:gd name="connsiteX89" fmla="*/ 815597 w 4592373"/>
                <a:gd name="connsiteY89" fmla="*/ 128797 h 252374"/>
                <a:gd name="connsiteX90" fmla="*/ 813254 w 4592373"/>
                <a:gd name="connsiteY90" fmla="*/ 111090 h 252374"/>
                <a:gd name="connsiteX91" fmla="*/ 806739 w 4592373"/>
                <a:gd name="connsiteY91" fmla="*/ 98193 h 252374"/>
                <a:gd name="connsiteX92" fmla="*/ 796709 w 4592373"/>
                <a:gd name="connsiteY92" fmla="*/ 90383 h 252374"/>
                <a:gd name="connsiteX93" fmla="*/ 783945 w 4592373"/>
                <a:gd name="connsiteY93" fmla="*/ 87783 h 252374"/>
                <a:gd name="connsiteX94" fmla="*/ 3011042 w 4592373"/>
                <a:gd name="connsiteY94" fmla="*/ 87115 h 252374"/>
                <a:gd name="connsiteX95" fmla="*/ 2997241 w 4592373"/>
                <a:gd name="connsiteY95" fmla="*/ 89849 h 252374"/>
                <a:gd name="connsiteX96" fmla="*/ 2984477 w 4592373"/>
                <a:gd name="connsiteY96" fmla="*/ 97145 h 252374"/>
                <a:gd name="connsiteX97" fmla="*/ 2984477 w 4592373"/>
                <a:gd name="connsiteY97" fmla="*/ 157572 h 252374"/>
                <a:gd name="connsiteX98" fmla="*/ 2988973 w 4592373"/>
                <a:gd name="connsiteY98" fmla="*/ 161934 h 252374"/>
                <a:gd name="connsiteX99" fmla="*/ 2994964 w 4592373"/>
                <a:gd name="connsiteY99" fmla="*/ 166106 h 252374"/>
                <a:gd name="connsiteX100" fmla="*/ 3002194 w 4592373"/>
                <a:gd name="connsiteY100" fmla="*/ 169230 h 252374"/>
                <a:gd name="connsiteX101" fmla="*/ 3010528 w 4592373"/>
                <a:gd name="connsiteY101" fmla="*/ 170469 h 252374"/>
                <a:gd name="connsiteX102" fmla="*/ 3023749 w 4592373"/>
                <a:gd name="connsiteY102" fmla="*/ 167411 h 252374"/>
                <a:gd name="connsiteX103" fmla="*/ 3033254 w 4592373"/>
                <a:gd name="connsiteY103" fmla="*/ 158753 h 252374"/>
                <a:gd name="connsiteX104" fmla="*/ 3039046 w 4592373"/>
                <a:gd name="connsiteY104" fmla="*/ 145408 h 252374"/>
                <a:gd name="connsiteX105" fmla="*/ 3040998 w 4592373"/>
                <a:gd name="connsiteY105" fmla="*/ 128140 h 252374"/>
                <a:gd name="connsiteX106" fmla="*/ 3038131 w 4592373"/>
                <a:gd name="connsiteY106" fmla="*/ 107756 h 252374"/>
                <a:gd name="connsiteX107" fmla="*/ 3030645 w 4592373"/>
                <a:gd name="connsiteY107" fmla="*/ 94735 h 252374"/>
                <a:gd name="connsiteX108" fmla="*/ 3021005 w 4592373"/>
                <a:gd name="connsiteY108" fmla="*/ 88678 h 252374"/>
                <a:gd name="connsiteX109" fmla="*/ 3011042 w 4592373"/>
                <a:gd name="connsiteY109" fmla="*/ 87115 h 252374"/>
                <a:gd name="connsiteX110" fmla="*/ 2154297 w 4592373"/>
                <a:gd name="connsiteY110" fmla="*/ 87115 h 252374"/>
                <a:gd name="connsiteX111" fmla="*/ 2140495 w 4592373"/>
                <a:gd name="connsiteY111" fmla="*/ 89849 h 252374"/>
                <a:gd name="connsiteX112" fmla="*/ 2127732 w 4592373"/>
                <a:gd name="connsiteY112" fmla="*/ 97145 h 252374"/>
                <a:gd name="connsiteX113" fmla="*/ 2127732 w 4592373"/>
                <a:gd name="connsiteY113" fmla="*/ 157572 h 252374"/>
                <a:gd name="connsiteX114" fmla="*/ 2132228 w 4592373"/>
                <a:gd name="connsiteY114" fmla="*/ 161934 h 252374"/>
                <a:gd name="connsiteX115" fmla="*/ 2138219 w 4592373"/>
                <a:gd name="connsiteY115" fmla="*/ 166106 h 252374"/>
                <a:gd name="connsiteX116" fmla="*/ 2145449 w 4592373"/>
                <a:gd name="connsiteY116" fmla="*/ 169230 h 252374"/>
                <a:gd name="connsiteX117" fmla="*/ 2153783 w 4592373"/>
                <a:gd name="connsiteY117" fmla="*/ 170469 h 252374"/>
                <a:gd name="connsiteX118" fmla="*/ 2167004 w 4592373"/>
                <a:gd name="connsiteY118" fmla="*/ 167411 h 252374"/>
                <a:gd name="connsiteX119" fmla="*/ 2176509 w 4592373"/>
                <a:gd name="connsiteY119" fmla="*/ 158753 h 252374"/>
                <a:gd name="connsiteX120" fmla="*/ 2182301 w 4592373"/>
                <a:gd name="connsiteY120" fmla="*/ 145408 h 252374"/>
                <a:gd name="connsiteX121" fmla="*/ 2184253 w 4592373"/>
                <a:gd name="connsiteY121" fmla="*/ 128140 h 252374"/>
                <a:gd name="connsiteX122" fmla="*/ 2181386 w 4592373"/>
                <a:gd name="connsiteY122" fmla="*/ 107756 h 252374"/>
                <a:gd name="connsiteX123" fmla="*/ 2173900 w 4592373"/>
                <a:gd name="connsiteY123" fmla="*/ 94735 h 252374"/>
                <a:gd name="connsiteX124" fmla="*/ 2164260 w 4592373"/>
                <a:gd name="connsiteY124" fmla="*/ 88678 h 252374"/>
                <a:gd name="connsiteX125" fmla="*/ 2154297 w 4592373"/>
                <a:gd name="connsiteY125" fmla="*/ 87115 h 252374"/>
                <a:gd name="connsiteX126" fmla="*/ 4536890 w 4592373"/>
                <a:gd name="connsiteY126" fmla="*/ 86601 h 252374"/>
                <a:gd name="connsiteX127" fmla="*/ 4526470 w 4592373"/>
                <a:gd name="connsiteY127" fmla="*/ 88754 h 252374"/>
                <a:gd name="connsiteX128" fmla="*/ 4518593 w 4592373"/>
                <a:gd name="connsiteY128" fmla="*/ 94612 h 252374"/>
                <a:gd name="connsiteX129" fmla="*/ 4513316 w 4592373"/>
                <a:gd name="connsiteY129" fmla="*/ 103270 h 252374"/>
                <a:gd name="connsiteX130" fmla="*/ 4510716 w 4592373"/>
                <a:gd name="connsiteY130" fmla="*/ 113814 h 252374"/>
                <a:gd name="connsiteX131" fmla="*/ 4560331 w 4592373"/>
                <a:gd name="connsiteY131" fmla="*/ 113814 h 252374"/>
                <a:gd name="connsiteX132" fmla="*/ 4558836 w 4592373"/>
                <a:gd name="connsiteY132" fmla="*/ 103270 h 252374"/>
                <a:gd name="connsiteX133" fmla="*/ 4554407 w 4592373"/>
                <a:gd name="connsiteY133" fmla="*/ 94612 h 252374"/>
                <a:gd name="connsiteX134" fmla="*/ 4547110 w 4592373"/>
                <a:gd name="connsiteY134" fmla="*/ 88754 h 252374"/>
                <a:gd name="connsiteX135" fmla="*/ 4536890 w 4592373"/>
                <a:gd name="connsiteY135" fmla="*/ 86601 h 252374"/>
                <a:gd name="connsiteX136" fmla="*/ 1683667 w 4592373"/>
                <a:gd name="connsiteY136" fmla="*/ 86601 h 252374"/>
                <a:gd name="connsiteX137" fmla="*/ 1673247 w 4592373"/>
                <a:gd name="connsiteY137" fmla="*/ 88754 h 252374"/>
                <a:gd name="connsiteX138" fmla="*/ 1665370 w 4592373"/>
                <a:gd name="connsiteY138" fmla="*/ 94612 h 252374"/>
                <a:gd name="connsiteX139" fmla="*/ 1660093 w 4592373"/>
                <a:gd name="connsiteY139" fmla="*/ 103270 h 252374"/>
                <a:gd name="connsiteX140" fmla="*/ 1657493 w 4592373"/>
                <a:gd name="connsiteY140" fmla="*/ 113814 h 252374"/>
                <a:gd name="connsiteX141" fmla="*/ 1707108 w 4592373"/>
                <a:gd name="connsiteY141" fmla="*/ 113814 h 252374"/>
                <a:gd name="connsiteX142" fmla="*/ 1705613 w 4592373"/>
                <a:gd name="connsiteY142" fmla="*/ 103270 h 252374"/>
                <a:gd name="connsiteX143" fmla="*/ 1701184 w 4592373"/>
                <a:gd name="connsiteY143" fmla="*/ 94612 h 252374"/>
                <a:gd name="connsiteX144" fmla="*/ 1693888 w 4592373"/>
                <a:gd name="connsiteY144" fmla="*/ 88754 h 252374"/>
                <a:gd name="connsiteX145" fmla="*/ 1683667 w 4592373"/>
                <a:gd name="connsiteY145" fmla="*/ 86601 h 252374"/>
                <a:gd name="connsiteX146" fmla="*/ 4337647 w 4592373"/>
                <a:gd name="connsiteY146" fmla="*/ 65637 h 252374"/>
                <a:gd name="connsiteX147" fmla="*/ 4370203 w 4592373"/>
                <a:gd name="connsiteY147" fmla="*/ 65637 h 252374"/>
                <a:gd name="connsiteX148" fmla="*/ 4387786 w 4592373"/>
                <a:gd name="connsiteY148" fmla="*/ 113824 h 252374"/>
                <a:gd name="connsiteX149" fmla="*/ 4401588 w 4592373"/>
                <a:gd name="connsiteY149" fmla="*/ 154457 h 252374"/>
                <a:gd name="connsiteX150" fmla="*/ 4402112 w 4592373"/>
                <a:gd name="connsiteY150" fmla="*/ 154457 h 252374"/>
                <a:gd name="connsiteX151" fmla="*/ 4415657 w 4592373"/>
                <a:gd name="connsiteY151" fmla="*/ 114605 h 252374"/>
                <a:gd name="connsiteX152" fmla="*/ 4433240 w 4592373"/>
                <a:gd name="connsiteY152" fmla="*/ 65637 h 252374"/>
                <a:gd name="connsiteX153" fmla="*/ 4466053 w 4592373"/>
                <a:gd name="connsiteY153" fmla="*/ 65637 h 252374"/>
                <a:gd name="connsiteX154" fmla="*/ 4417219 w 4592373"/>
                <a:gd name="connsiteY154" fmla="*/ 191824 h 252374"/>
                <a:gd name="connsiteX155" fmla="*/ 4386615 w 4592373"/>
                <a:gd name="connsiteY155" fmla="*/ 191824 h 252374"/>
                <a:gd name="connsiteX156" fmla="*/ 4287774 w 4592373"/>
                <a:gd name="connsiteY156" fmla="*/ 65637 h 252374"/>
                <a:gd name="connsiteX157" fmla="*/ 4318634 w 4592373"/>
                <a:gd name="connsiteY157" fmla="*/ 65637 h 252374"/>
                <a:gd name="connsiteX158" fmla="*/ 4318634 w 4592373"/>
                <a:gd name="connsiteY158" fmla="*/ 191824 h 252374"/>
                <a:gd name="connsiteX159" fmla="*/ 4287774 w 4592373"/>
                <a:gd name="connsiteY159" fmla="*/ 191824 h 252374"/>
                <a:gd name="connsiteX160" fmla="*/ 3983050 w 4592373"/>
                <a:gd name="connsiteY160" fmla="*/ 65637 h 252374"/>
                <a:gd name="connsiteX161" fmla="*/ 4013911 w 4592373"/>
                <a:gd name="connsiteY161" fmla="*/ 65637 h 252374"/>
                <a:gd name="connsiteX162" fmla="*/ 4013911 w 4592373"/>
                <a:gd name="connsiteY162" fmla="*/ 191824 h 252374"/>
                <a:gd name="connsiteX163" fmla="*/ 3983050 w 4592373"/>
                <a:gd name="connsiteY163" fmla="*/ 191824 h 252374"/>
                <a:gd name="connsiteX164" fmla="*/ 3815581 w 4592373"/>
                <a:gd name="connsiteY164" fmla="*/ 65637 h 252374"/>
                <a:gd name="connsiteX165" fmla="*/ 3846442 w 4592373"/>
                <a:gd name="connsiteY165" fmla="*/ 65637 h 252374"/>
                <a:gd name="connsiteX166" fmla="*/ 3846442 w 4592373"/>
                <a:gd name="connsiteY166" fmla="*/ 191824 h 252374"/>
                <a:gd name="connsiteX167" fmla="*/ 3815581 w 4592373"/>
                <a:gd name="connsiteY167" fmla="*/ 191824 h 252374"/>
                <a:gd name="connsiteX168" fmla="*/ 3385709 w 4592373"/>
                <a:gd name="connsiteY168" fmla="*/ 65637 h 252374"/>
                <a:gd name="connsiteX169" fmla="*/ 3418789 w 4592373"/>
                <a:gd name="connsiteY169" fmla="*/ 65637 h 252374"/>
                <a:gd name="connsiteX170" fmla="*/ 3437667 w 4592373"/>
                <a:gd name="connsiteY170" fmla="*/ 111347 h 252374"/>
                <a:gd name="connsiteX171" fmla="*/ 3452774 w 4592373"/>
                <a:gd name="connsiteY171" fmla="*/ 149895 h 252374"/>
                <a:gd name="connsiteX172" fmla="*/ 3453298 w 4592373"/>
                <a:gd name="connsiteY172" fmla="*/ 149895 h 252374"/>
                <a:gd name="connsiteX173" fmla="*/ 3467100 w 4592373"/>
                <a:gd name="connsiteY173" fmla="*/ 113690 h 252374"/>
                <a:gd name="connsiteX174" fmla="*/ 3486635 w 4592373"/>
                <a:gd name="connsiteY174" fmla="*/ 65637 h 252374"/>
                <a:gd name="connsiteX175" fmla="*/ 3520106 w 4592373"/>
                <a:gd name="connsiteY175" fmla="*/ 65637 h 252374"/>
                <a:gd name="connsiteX176" fmla="*/ 3438849 w 4592373"/>
                <a:gd name="connsiteY176" fmla="*/ 252374 h 252374"/>
                <a:gd name="connsiteX177" fmla="*/ 3408378 w 4592373"/>
                <a:gd name="connsiteY177" fmla="*/ 252374 h 252374"/>
                <a:gd name="connsiteX178" fmla="*/ 3437286 w 4592373"/>
                <a:gd name="connsiteY178" fmla="*/ 184785 h 252374"/>
                <a:gd name="connsiteX179" fmla="*/ 3234642 w 4592373"/>
                <a:gd name="connsiteY179" fmla="*/ 65637 h 252374"/>
                <a:gd name="connsiteX180" fmla="*/ 3265503 w 4592373"/>
                <a:gd name="connsiteY180" fmla="*/ 65637 h 252374"/>
                <a:gd name="connsiteX181" fmla="*/ 3265503 w 4592373"/>
                <a:gd name="connsiteY181" fmla="*/ 191824 h 252374"/>
                <a:gd name="connsiteX182" fmla="*/ 3234642 w 4592373"/>
                <a:gd name="connsiteY182" fmla="*/ 191824 h 252374"/>
                <a:gd name="connsiteX183" fmla="*/ 3101035 w 4592373"/>
                <a:gd name="connsiteY183" fmla="*/ 65637 h 252374"/>
                <a:gd name="connsiteX184" fmla="*/ 3131896 w 4592373"/>
                <a:gd name="connsiteY184" fmla="*/ 65637 h 252374"/>
                <a:gd name="connsiteX185" fmla="*/ 3131896 w 4592373"/>
                <a:gd name="connsiteY185" fmla="*/ 191824 h 252374"/>
                <a:gd name="connsiteX186" fmla="*/ 3101035 w 4592373"/>
                <a:gd name="connsiteY186" fmla="*/ 191824 h 252374"/>
                <a:gd name="connsiteX187" fmla="*/ 1484423 w 4592373"/>
                <a:gd name="connsiteY187" fmla="*/ 65637 h 252374"/>
                <a:gd name="connsiteX188" fmla="*/ 1516979 w 4592373"/>
                <a:gd name="connsiteY188" fmla="*/ 65637 h 252374"/>
                <a:gd name="connsiteX189" fmla="*/ 1534562 w 4592373"/>
                <a:gd name="connsiteY189" fmla="*/ 113824 h 252374"/>
                <a:gd name="connsiteX190" fmla="*/ 1548364 w 4592373"/>
                <a:gd name="connsiteY190" fmla="*/ 154457 h 252374"/>
                <a:gd name="connsiteX191" fmla="*/ 1548888 w 4592373"/>
                <a:gd name="connsiteY191" fmla="*/ 154457 h 252374"/>
                <a:gd name="connsiteX192" fmla="*/ 1562432 w 4592373"/>
                <a:gd name="connsiteY192" fmla="*/ 114605 h 252374"/>
                <a:gd name="connsiteX193" fmla="*/ 1580016 w 4592373"/>
                <a:gd name="connsiteY193" fmla="*/ 65637 h 252374"/>
                <a:gd name="connsiteX194" fmla="*/ 1612829 w 4592373"/>
                <a:gd name="connsiteY194" fmla="*/ 65637 h 252374"/>
                <a:gd name="connsiteX195" fmla="*/ 1563994 w 4592373"/>
                <a:gd name="connsiteY195" fmla="*/ 191824 h 252374"/>
                <a:gd name="connsiteX196" fmla="*/ 1533391 w 4592373"/>
                <a:gd name="connsiteY196" fmla="*/ 191824 h 252374"/>
                <a:gd name="connsiteX197" fmla="*/ 1434550 w 4592373"/>
                <a:gd name="connsiteY197" fmla="*/ 65637 h 252374"/>
                <a:gd name="connsiteX198" fmla="*/ 1465411 w 4592373"/>
                <a:gd name="connsiteY198" fmla="*/ 65637 h 252374"/>
                <a:gd name="connsiteX199" fmla="*/ 1465411 w 4592373"/>
                <a:gd name="connsiteY199" fmla="*/ 191824 h 252374"/>
                <a:gd name="connsiteX200" fmla="*/ 1434550 w 4592373"/>
                <a:gd name="connsiteY200" fmla="*/ 191824 h 252374"/>
                <a:gd name="connsiteX201" fmla="*/ 4537290 w 4592373"/>
                <a:gd name="connsiteY201" fmla="*/ 62522 h 252374"/>
                <a:gd name="connsiteX202" fmla="*/ 4559360 w 4592373"/>
                <a:gd name="connsiteY202" fmla="*/ 66170 h 252374"/>
                <a:gd name="connsiteX203" fmla="*/ 4576810 w 4592373"/>
                <a:gd name="connsiteY203" fmla="*/ 77628 h 252374"/>
                <a:gd name="connsiteX204" fmla="*/ 4588268 w 4592373"/>
                <a:gd name="connsiteY204" fmla="*/ 97745 h 252374"/>
                <a:gd name="connsiteX205" fmla="*/ 4592373 w 4592373"/>
                <a:gd name="connsiteY205" fmla="*/ 126854 h 252374"/>
                <a:gd name="connsiteX206" fmla="*/ 4591983 w 4592373"/>
                <a:gd name="connsiteY206" fmla="*/ 137922 h 252374"/>
                <a:gd name="connsiteX207" fmla="*/ 4509287 w 4592373"/>
                <a:gd name="connsiteY207" fmla="*/ 137922 h 252374"/>
                <a:gd name="connsiteX208" fmla="*/ 4513192 w 4592373"/>
                <a:gd name="connsiteY208" fmla="*/ 152828 h 252374"/>
                <a:gd name="connsiteX209" fmla="*/ 4521727 w 4592373"/>
                <a:gd name="connsiteY209" fmla="*/ 162858 h 252374"/>
                <a:gd name="connsiteX210" fmla="*/ 4534033 w 4592373"/>
                <a:gd name="connsiteY210" fmla="*/ 168459 h 252374"/>
                <a:gd name="connsiteX211" fmla="*/ 4549263 w 4592373"/>
                <a:gd name="connsiteY211" fmla="*/ 170202 h 252374"/>
                <a:gd name="connsiteX212" fmla="*/ 4568018 w 4592373"/>
                <a:gd name="connsiteY212" fmla="*/ 168383 h 252374"/>
                <a:gd name="connsiteX213" fmla="*/ 4587811 w 4592373"/>
                <a:gd name="connsiteY213" fmla="*/ 163172 h 252374"/>
                <a:gd name="connsiteX214" fmla="*/ 4587811 w 4592373"/>
                <a:gd name="connsiteY214" fmla="*/ 187785 h 252374"/>
                <a:gd name="connsiteX215" fmla="*/ 4569447 w 4592373"/>
                <a:gd name="connsiteY215" fmla="*/ 192738 h 252374"/>
                <a:gd name="connsiteX216" fmla="*/ 4543796 w 4592373"/>
                <a:gd name="connsiteY216" fmla="*/ 195081 h 252374"/>
                <a:gd name="connsiteX217" fmla="*/ 4518335 w 4592373"/>
                <a:gd name="connsiteY217" fmla="*/ 191633 h 252374"/>
                <a:gd name="connsiteX218" fmla="*/ 4497304 w 4592373"/>
                <a:gd name="connsiteY218" fmla="*/ 180498 h 252374"/>
                <a:gd name="connsiteX219" fmla="*/ 4483045 w 4592373"/>
                <a:gd name="connsiteY219" fmla="*/ 160572 h 252374"/>
                <a:gd name="connsiteX220" fmla="*/ 4477769 w 4592373"/>
                <a:gd name="connsiteY220" fmla="*/ 130883 h 252374"/>
                <a:gd name="connsiteX221" fmla="*/ 4482721 w 4592373"/>
                <a:gd name="connsiteY221" fmla="*/ 100803 h 252374"/>
                <a:gd name="connsiteX222" fmla="*/ 4496009 w 4592373"/>
                <a:gd name="connsiteY222" fmla="*/ 79448 h 252374"/>
                <a:gd name="connsiteX223" fmla="*/ 4515087 w 4592373"/>
                <a:gd name="connsiteY223" fmla="*/ 66751 h 252374"/>
                <a:gd name="connsiteX224" fmla="*/ 4537290 w 4592373"/>
                <a:gd name="connsiteY224" fmla="*/ 62522 h 252374"/>
                <a:gd name="connsiteX225" fmla="*/ 1684068 w 4592373"/>
                <a:gd name="connsiteY225" fmla="*/ 62522 h 252374"/>
                <a:gd name="connsiteX226" fmla="*/ 1706137 w 4592373"/>
                <a:gd name="connsiteY226" fmla="*/ 66170 h 252374"/>
                <a:gd name="connsiteX227" fmla="*/ 1723587 w 4592373"/>
                <a:gd name="connsiteY227" fmla="*/ 77628 h 252374"/>
                <a:gd name="connsiteX228" fmla="*/ 1735045 w 4592373"/>
                <a:gd name="connsiteY228" fmla="*/ 97745 h 252374"/>
                <a:gd name="connsiteX229" fmla="*/ 1739151 w 4592373"/>
                <a:gd name="connsiteY229" fmla="*/ 126854 h 252374"/>
                <a:gd name="connsiteX230" fmla="*/ 1738760 w 4592373"/>
                <a:gd name="connsiteY230" fmla="*/ 137922 h 252374"/>
                <a:gd name="connsiteX231" fmla="*/ 1656064 w 4592373"/>
                <a:gd name="connsiteY231" fmla="*/ 137922 h 252374"/>
                <a:gd name="connsiteX232" fmla="*/ 1659969 w 4592373"/>
                <a:gd name="connsiteY232" fmla="*/ 152828 h 252374"/>
                <a:gd name="connsiteX233" fmla="*/ 1668504 w 4592373"/>
                <a:gd name="connsiteY233" fmla="*/ 162858 h 252374"/>
                <a:gd name="connsiteX234" fmla="*/ 1680810 w 4592373"/>
                <a:gd name="connsiteY234" fmla="*/ 168459 h 252374"/>
                <a:gd name="connsiteX235" fmla="*/ 1696040 w 4592373"/>
                <a:gd name="connsiteY235" fmla="*/ 170202 h 252374"/>
                <a:gd name="connsiteX236" fmla="*/ 1714795 w 4592373"/>
                <a:gd name="connsiteY236" fmla="*/ 168383 h 252374"/>
                <a:gd name="connsiteX237" fmla="*/ 1734588 w 4592373"/>
                <a:gd name="connsiteY237" fmla="*/ 163172 h 252374"/>
                <a:gd name="connsiteX238" fmla="*/ 1734588 w 4592373"/>
                <a:gd name="connsiteY238" fmla="*/ 187785 h 252374"/>
                <a:gd name="connsiteX239" fmla="*/ 1716224 w 4592373"/>
                <a:gd name="connsiteY239" fmla="*/ 192738 h 252374"/>
                <a:gd name="connsiteX240" fmla="*/ 1690573 w 4592373"/>
                <a:gd name="connsiteY240" fmla="*/ 195081 h 252374"/>
                <a:gd name="connsiteX241" fmla="*/ 1665113 w 4592373"/>
                <a:gd name="connsiteY241" fmla="*/ 191633 h 252374"/>
                <a:gd name="connsiteX242" fmla="*/ 1644081 w 4592373"/>
                <a:gd name="connsiteY242" fmla="*/ 180498 h 252374"/>
                <a:gd name="connsiteX243" fmla="*/ 1629823 w 4592373"/>
                <a:gd name="connsiteY243" fmla="*/ 160572 h 252374"/>
                <a:gd name="connsiteX244" fmla="*/ 1624546 w 4592373"/>
                <a:gd name="connsiteY244" fmla="*/ 130883 h 252374"/>
                <a:gd name="connsiteX245" fmla="*/ 1629499 w 4592373"/>
                <a:gd name="connsiteY245" fmla="*/ 100803 h 252374"/>
                <a:gd name="connsiteX246" fmla="*/ 1642786 w 4592373"/>
                <a:gd name="connsiteY246" fmla="*/ 79448 h 252374"/>
                <a:gd name="connsiteX247" fmla="*/ 1661865 w 4592373"/>
                <a:gd name="connsiteY247" fmla="*/ 66751 h 252374"/>
                <a:gd name="connsiteX248" fmla="*/ 1684068 w 4592373"/>
                <a:gd name="connsiteY248" fmla="*/ 62522 h 252374"/>
                <a:gd name="connsiteX249" fmla="*/ 567909 w 4592373"/>
                <a:gd name="connsiteY249" fmla="*/ 62522 h 252374"/>
                <a:gd name="connsiteX250" fmla="*/ 589654 w 4592373"/>
                <a:gd name="connsiteY250" fmla="*/ 64408 h 252374"/>
                <a:gd name="connsiteX251" fmla="*/ 608018 w 4592373"/>
                <a:gd name="connsiteY251" fmla="*/ 69294 h 252374"/>
                <a:gd name="connsiteX252" fmla="*/ 608018 w 4592373"/>
                <a:gd name="connsiteY252" fmla="*/ 94430 h 252374"/>
                <a:gd name="connsiteX253" fmla="*/ 598970 w 4592373"/>
                <a:gd name="connsiteY253" fmla="*/ 91763 h 252374"/>
                <a:gd name="connsiteX254" fmla="*/ 589330 w 4592373"/>
                <a:gd name="connsiteY254" fmla="*/ 89611 h 252374"/>
                <a:gd name="connsiteX255" fmla="*/ 579624 w 4592373"/>
                <a:gd name="connsiteY255" fmla="*/ 88115 h 252374"/>
                <a:gd name="connsiteX256" fmla="*/ 570509 w 4592373"/>
                <a:gd name="connsiteY256" fmla="*/ 87525 h 252374"/>
                <a:gd name="connsiteX257" fmla="*/ 561260 w 4592373"/>
                <a:gd name="connsiteY257" fmla="*/ 88563 h 252374"/>
                <a:gd name="connsiteX258" fmla="*/ 555136 w 4592373"/>
                <a:gd name="connsiteY258" fmla="*/ 91363 h 252374"/>
                <a:gd name="connsiteX259" fmla="*/ 551754 w 4592373"/>
                <a:gd name="connsiteY259" fmla="*/ 95402 h 252374"/>
                <a:gd name="connsiteX260" fmla="*/ 550716 w 4592373"/>
                <a:gd name="connsiteY260" fmla="*/ 100155 h 252374"/>
                <a:gd name="connsiteX261" fmla="*/ 552992 w 4592373"/>
                <a:gd name="connsiteY261" fmla="*/ 107184 h 252374"/>
                <a:gd name="connsiteX262" fmla="*/ 559308 w 4592373"/>
                <a:gd name="connsiteY262" fmla="*/ 111614 h 252374"/>
                <a:gd name="connsiteX263" fmla="*/ 567775 w 4592373"/>
                <a:gd name="connsiteY263" fmla="*/ 114414 h 252374"/>
                <a:gd name="connsiteX264" fmla="*/ 576367 w 4592373"/>
                <a:gd name="connsiteY264" fmla="*/ 116567 h 252374"/>
                <a:gd name="connsiteX265" fmla="*/ 589387 w 4592373"/>
                <a:gd name="connsiteY265" fmla="*/ 120338 h 252374"/>
                <a:gd name="connsiteX266" fmla="*/ 601103 w 4592373"/>
                <a:gd name="connsiteY266" fmla="*/ 126520 h 252374"/>
                <a:gd name="connsiteX267" fmla="*/ 609638 w 4592373"/>
                <a:gd name="connsiteY267" fmla="*/ 136807 h 252374"/>
                <a:gd name="connsiteX268" fmla="*/ 612962 w 4592373"/>
                <a:gd name="connsiteY268" fmla="*/ 152885 h 252374"/>
                <a:gd name="connsiteX269" fmla="*/ 608923 w 4592373"/>
                <a:gd name="connsiteY269" fmla="*/ 171507 h 252374"/>
                <a:gd name="connsiteX270" fmla="*/ 597655 w 4592373"/>
                <a:gd name="connsiteY270" fmla="*/ 184728 h 252374"/>
                <a:gd name="connsiteX271" fmla="*/ 580339 w 4592373"/>
                <a:gd name="connsiteY271" fmla="*/ 192538 h 252374"/>
                <a:gd name="connsiteX272" fmla="*/ 558136 w 4592373"/>
                <a:gd name="connsiteY272" fmla="*/ 195081 h 252374"/>
                <a:gd name="connsiteX273" fmla="*/ 536581 w 4592373"/>
                <a:gd name="connsiteY273" fmla="*/ 193195 h 252374"/>
                <a:gd name="connsiteX274" fmla="*/ 520760 w 4592373"/>
                <a:gd name="connsiteY274" fmla="*/ 188442 h 252374"/>
                <a:gd name="connsiteX275" fmla="*/ 520760 w 4592373"/>
                <a:gd name="connsiteY275" fmla="*/ 163572 h 252374"/>
                <a:gd name="connsiteX276" fmla="*/ 539515 w 4592373"/>
                <a:gd name="connsiteY276" fmla="*/ 168716 h 252374"/>
                <a:gd name="connsiteX277" fmla="*/ 555536 w 4592373"/>
                <a:gd name="connsiteY277" fmla="*/ 170088 h 252374"/>
                <a:gd name="connsiteX278" fmla="*/ 566213 w 4592373"/>
                <a:gd name="connsiteY278" fmla="*/ 169240 h 252374"/>
                <a:gd name="connsiteX279" fmla="*/ 574747 w 4592373"/>
                <a:gd name="connsiteY279" fmla="*/ 166573 h 252374"/>
                <a:gd name="connsiteX280" fmla="*/ 580415 w 4592373"/>
                <a:gd name="connsiteY280" fmla="*/ 161953 h 252374"/>
                <a:gd name="connsiteX281" fmla="*/ 582491 w 4592373"/>
                <a:gd name="connsiteY281" fmla="*/ 155229 h 252374"/>
                <a:gd name="connsiteX282" fmla="*/ 580215 w 4592373"/>
                <a:gd name="connsiteY282" fmla="*/ 148590 h 252374"/>
                <a:gd name="connsiteX283" fmla="*/ 574157 w 4592373"/>
                <a:gd name="connsiteY283" fmla="*/ 144227 h 252374"/>
                <a:gd name="connsiteX284" fmla="*/ 565499 w 4592373"/>
                <a:gd name="connsiteY284" fmla="*/ 141170 h 252374"/>
                <a:gd name="connsiteX285" fmla="*/ 555278 w 4592373"/>
                <a:gd name="connsiteY285" fmla="*/ 138569 h 252374"/>
                <a:gd name="connsiteX286" fmla="*/ 542258 w 4592373"/>
                <a:gd name="connsiteY286" fmla="*/ 134340 h 252374"/>
                <a:gd name="connsiteX287" fmla="*/ 531256 w 4592373"/>
                <a:gd name="connsiteY287" fmla="*/ 128025 h 252374"/>
                <a:gd name="connsiteX288" fmla="*/ 523703 w 4592373"/>
                <a:gd name="connsiteY288" fmla="*/ 118195 h 252374"/>
                <a:gd name="connsiteX289" fmla="*/ 520903 w 4592373"/>
                <a:gd name="connsiteY289" fmla="*/ 103679 h 252374"/>
                <a:gd name="connsiteX290" fmla="*/ 524675 w 4592373"/>
                <a:gd name="connsiteY290" fmla="*/ 85382 h 252374"/>
                <a:gd name="connsiteX291" fmla="*/ 534895 w 4592373"/>
                <a:gd name="connsiteY291" fmla="*/ 72552 h 252374"/>
                <a:gd name="connsiteX292" fmla="*/ 549868 w 4592373"/>
                <a:gd name="connsiteY292" fmla="*/ 64998 h 252374"/>
                <a:gd name="connsiteX293" fmla="*/ 567909 w 4592373"/>
                <a:gd name="connsiteY293" fmla="*/ 62522 h 252374"/>
                <a:gd name="connsiteX294" fmla="*/ 3737705 w 4592373"/>
                <a:gd name="connsiteY294" fmla="*/ 62513 h 252374"/>
                <a:gd name="connsiteX295" fmla="*/ 3751050 w 4592373"/>
                <a:gd name="connsiteY295" fmla="*/ 64075 h 252374"/>
                <a:gd name="connsiteX296" fmla="*/ 3762832 w 4592373"/>
                <a:gd name="connsiteY296" fmla="*/ 68961 h 252374"/>
                <a:gd name="connsiteX297" fmla="*/ 3772271 w 4592373"/>
                <a:gd name="connsiteY297" fmla="*/ 77553 h 252374"/>
                <a:gd name="connsiteX298" fmla="*/ 3778720 w 4592373"/>
                <a:gd name="connsiteY298" fmla="*/ 90116 h 252374"/>
                <a:gd name="connsiteX299" fmla="*/ 3780482 w 4592373"/>
                <a:gd name="connsiteY299" fmla="*/ 98908 h 252374"/>
                <a:gd name="connsiteX300" fmla="*/ 3780939 w 4592373"/>
                <a:gd name="connsiteY300" fmla="*/ 109909 h 252374"/>
                <a:gd name="connsiteX301" fmla="*/ 3780939 w 4592373"/>
                <a:gd name="connsiteY301" fmla="*/ 191824 h 252374"/>
                <a:gd name="connsiteX302" fmla="*/ 3750078 w 4592373"/>
                <a:gd name="connsiteY302" fmla="*/ 191824 h 252374"/>
                <a:gd name="connsiteX303" fmla="*/ 3750078 w 4592373"/>
                <a:gd name="connsiteY303" fmla="*/ 114729 h 252374"/>
                <a:gd name="connsiteX304" fmla="*/ 3749687 w 4592373"/>
                <a:gd name="connsiteY304" fmla="*/ 106004 h 252374"/>
                <a:gd name="connsiteX305" fmla="*/ 3748259 w 4592373"/>
                <a:gd name="connsiteY305" fmla="*/ 99622 h 252374"/>
                <a:gd name="connsiteX306" fmla="*/ 3741163 w 4592373"/>
                <a:gd name="connsiteY306" fmla="*/ 91031 h 252374"/>
                <a:gd name="connsiteX307" fmla="*/ 3729637 w 4592373"/>
                <a:gd name="connsiteY307" fmla="*/ 88430 h 252374"/>
                <a:gd name="connsiteX308" fmla="*/ 3712378 w 4592373"/>
                <a:gd name="connsiteY308" fmla="*/ 92659 h 252374"/>
                <a:gd name="connsiteX309" fmla="*/ 3697729 w 4592373"/>
                <a:gd name="connsiteY309" fmla="*/ 104966 h 252374"/>
                <a:gd name="connsiteX310" fmla="*/ 3697729 w 4592373"/>
                <a:gd name="connsiteY310" fmla="*/ 191824 h 252374"/>
                <a:gd name="connsiteX311" fmla="*/ 3666868 w 4592373"/>
                <a:gd name="connsiteY311" fmla="*/ 191824 h 252374"/>
                <a:gd name="connsiteX312" fmla="*/ 3666868 w 4592373"/>
                <a:gd name="connsiteY312" fmla="*/ 65637 h 252374"/>
                <a:gd name="connsiteX313" fmla="*/ 3692395 w 4592373"/>
                <a:gd name="connsiteY313" fmla="*/ 65637 h 252374"/>
                <a:gd name="connsiteX314" fmla="*/ 3695252 w 4592373"/>
                <a:gd name="connsiteY314" fmla="*/ 83220 h 252374"/>
                <a:gd name="connsiteX315" fmla="*/ 3695776 w 4592373"/>
                <a:gd name="connsiteY315" fmla="*/ 83220 h 252374"/>
                <a:gd name="connsiteX316" fmla="*/ 3702682 w 4592373"/>
                <a:gd name="connsiteY316" fmla="*/ 75533 h 252374"/>
                <a:gd name="connsiteX317" fmla="*/ 3712188 w 4592373"/>
                <a:gd name="connsiteY317" fmla="*/ 68894 h 252374"/>
                <a:gd name="connsiteX318" fmla="*/ 3723970 w 4592373"/>
                <a:gd name="connsiteY318" fmla="*/ 64275 h 252374"/>
                <a:gd name="connsiteX319" fmla="*/ 3737705 w 4592373"/>
                <a:gd name="connsiteY319" fmla="*/ 62513 h 252374"/>
                <a:gd name="connsiteX320" fmla="*/ 2860767 w 4592373"/>
                <a:gd name="connsiteY320" fmla="*/ 62513 h 252374"/>
                <a:gd name="connsiteX321" fmla="*/ 2887398 w 4592373"/>
                <a:gd name="connsiteY321" fmla="*/ 67266 h 252374"/>
                <a:gd name="connsiteX322" fmla="*/ 2907391 w 4592373"/>
                <a:gd name="connsiteY322" fmla="*/ 80744 h 252374"/>
                <a:gd name="connsiteX323" fmla="*/ 2919955 w 4592373"/>
                <a:gd name="connsiteY323" fmla="*/ 101708 h 252374"/>
                <a:gd name="connsiteX324" fmla="*/ 2924317 w 4592373"/>
                <a:gd name="connsiteY324" fmla="*/ 128797 h 252374"/>
                <a:gd name="connsiteX325" fmla="*/ 2919888 w 4592373"/>
                <a:gd name="connsiteY325" fmla="*/ 155886 h 252374"/>
                <a:gd name="connsiteX326" fmla="*/ 2907191 w 4592373"/>
                <a:gd name="connsiteY326" fmla="*/ 176851 h 252374"/>
                <a:gd name="connsiteX327" fmla="*/ 2887198 w 4592373"/>
                <a:gd name="connsiteY327" fmla="*/ 190329 h 252374"/>
                <a:gd name="connsiteX328" fmla="*/ 2861024 w 4592373"/>
                <a:gd name="connsiteY328" fmla="*/ 195082 h 252374"/>
                <a:gd name="connsiteX329" fmla="*/ 2834392 w 4592373"/>
                <a:gd name="connsiteY329" fmla="*/ 190329 h 252374"/>
                <a:gd name="connsiteX330" fmla="*/ 2814399 w 4592373"/>
                <a:gd name="connsiteY330" fmla="*/ 176851 h 252374"/>
                <a:gd name="connsiteX331" fmla="*/ 2801835 w 4592373"/>
                <a:gd name="connsiteY331" fmla="*/ 155886 h 252374"/>
                <a:gd name="connsiteX332" fmla="*/ 2797473 w 4592373"/>
                <a:gd name="connsiteY332" fmla="*/ 128797 h 252374"/>
                <a:gd name="connsiteX333" fmla="*/ 2801902 w 4592373"/>
                <a:gd name="connsiteY333" fmla="*/ 101708 h 252374"/>
                <a:gd name="connsiteX334" fmla="*/ 2814599 w 4592373"/>
                <a:gd name="connsiteY334" fmla="*/ 80744 h 252374"/>
                <a:gd name="connsiteX335" fmla="*/ 2834592 w 4592373"/>
                <a:gd name="connsiteY335" fmla="*/ 67266 h 252374"/>
                <a:gd name="connsiteX336" fmla="*/ 2860767 w 4592373"/>
                <a:gd name="connsiteY336" fmla="*/ 62513 h 252374"/>
                <a:gd name="connsiteX337" fmla="*/ 2451601 w 4592373"/>
                <a:gd name="connsiteY337" fmla="*/ 62513 h 252374"/>
                <a:gd name="connsiteX338" fmla="*/ 2464946 w 4592373"/>
                <a:gd name="connsiteY338" fmla="*/ 64075 h 252374"/>
                <a:gd name="connsiteX339" fmla="*/ 2476728 w 4592373"/>
                <a:gd name="connsiteY339" fmla="*/ 68961 h 252374"/>
                <a:gd name="connsiteX340" fmla="*/ 2486167 w 4592373"/>
                <a:gd name="connsiteY340" fmla="*/ 77553 h 252374"/>
                <a:gd name="connsiteX341" fmla="*/ 2492616 w 4592373"/>
                <a:gd name="connsiteY341" fmla="*/ 90116 h 252374"/>
                <a:gd name="connsiteX342" fmla="*/ 2494378 w 4592373"/>
                <a:gd name="connsiteY342" fmla="*/ 98908 h 252374"/>
                <a:gd name="connsiteX343" fmla="*/ 2494835 w 4592373"/>
                <a:gd name="connsiteY343" fmla="*/ 109909 h 252374"/>
                <a:gd name="connsiteX344" fmla="*/ 2494835 w 4592373"/>
                <a:gd name="connsiteY344" fmla="*/ 191824 h 252374"/>
                <a:gd name="connsiteX345" fmla="*/ 2463974 w 4592373"/>
                <a:gd name="connsiteY345" fmla="*/ 191824 h 252374"/>
                <a:gd name="connsiteX346" fmla="*/ 2463974 w 4592373"/>
                <a:gd name="connsiteY346" fmla="*/ 114729 h 252374"/>
                <a:gd name="connsiteX347" fmla="*/ 2463584 w 4592373"/>
                <a:gd name="connsiteY347" fmla="*/ 106004 h 252374"/>
                <a:gd name="connsiteX348" fmla="*/ 2462155 w 4592373"/>
                <a:gd name="connsiteY348" fmla="*/ 99622 h 252374"/>
                <a:gd name="connsiteX349" fmla="*/ 2455059 w 4592373"/>
                <a:gd name="connsiteY349" fmla="*/ 91031 h 252374"/>
                <a:gd name="connsiteX350" fmla="*/ 2443533 w 4592373"/>
                <a:gd name="connsiteY350" fmla="*/ 88430 h 252374"/>
                <a:gd name="connsiteX351" fmla="*/ 2426274 w 4592373"/>
                <a:gd name="connsiteY351" fmla="*/ 92659 h 252374"/>
                <a:gd name="connsiteX352" fmla="*/ 2411625 w 4592373"/>
                <a:gd name="connsiteY352" fmla="*/ 104966 h 252374"/>
                <a:gd name="connsiteX353" fmla="*/ 2411625 w 4592373"/>
                <a:gd name="connsiteY353" fmla="*/ 191824 h 252374"/>
                <a:gd name="connsiteX354" fmla="*/ 2380764 w 4592373"/>
                <a:gd name="connsiteY354" fmla="*/ 191824 h 252374"/>
                <a:gd name="connsiteX355" fmla="*/ 2380764 w 4592373"/>
                <a:gd name="connsiteY355" fmla="*/ 65637 h 252374"/>
                <a:gd name="connsiteX356" fmla="*/ 2406291 w 4592373"/>
                <a:gd name="connsiteY356" fmla="*/ 65637 h 252374"/>
                <a:gd name="connsiteX357" fmla="*/ 2409148 w 4592373"/>
                <a:gd name="connsiteY357" fmla="*/ 83220 h 252374"/>
                <a:gd name="connsiteX358" fmla="*/ 2409672 w 4592373"/>
                <a:gd name="connsiteY358" fmla="*/ 83220 h 252374"/>
                <a:gd name="connsiteX359" fmla="*/ 2416578 w 4592373"/>
                <a:gd name="connsiteY359" fmla="*/ 75533 h 252374"/>
                <a:gd name="connsiteX360" fmla="*/ 2426084 w 4592373"/>
                <a:gd name="connsiteY360" fmla="*/ 68894 h 252374"/>
                <a:gd name="connsiteX361" fmla="*/ 2437866 w 4592373"/>
                <a:gd name="connsiteY361" fmla="*/ 64275 h 252374"/>
                <a:gd name="connsiteX362" fmla="*/ 2451601 w 4592373"/>
                <a:gd name="connsiteY362" fmla="*/ 62513 h 252374"/>
                <a:gd name="connsiteX363" fmla="*/ 1038291 w 4592373"/>
                <a:gd name="connsiteY363" fmla="*/ 62513 h 252374"/>
                <a:gd name="connsiteX364" fmla="*/ 1060751 w 4592373"/>
                <a:gd name="connsiteY364" fmla="*/ 68047 h 252374"/>
                <a:gd name="connsiteX365" fmla="*/ 1075924 w 4592373"/>
                <a:gd name="connsiteY365" fmla="*/ 85306 h 252374"/>
                <a:gd name="connsiteX366" fmla="*/ 1076448 w 4592373"/>
                <a:gd name="connsiteY366" fmla="*/ 85306 h 252374"/>
                <a:gd name="connsiteX367" fmla="*/ 1084582 w 4592373"/>
                <a:gd name="connsiteY367" fmla="*/ 76057 h 252374"/>
                <a:gd name="connsiteX368" fmla="*/ 1094546 w 4592373"/>
                <a:gd name="connsiteY368" fmla="*/ 68894 h 252374"/>
                <a:gd name="connsiteX369" fmla="*/ 1106328 w 4592373"/>
                <a:gd name="connsiteY369" fmla="*/ 64208 h 252374"/>
                <a:gd name="connsiteX370" fmla="*/ 1119806 w 4592373"/>
                <a:gd name="connsiteY370" fmla="*/ 62513 h 252374"/>
                <a:gd name="connsiteX371" fmla="*/ 1142533 w 4592373"/>
                <a:gd name="connsiteY371" fmla="*/ 68180 h 252374"/>
                <a:gd name="connsiteX372" fmla="*/ 1156658 w 4592373"/>
                <a:gd name="connsiteY372" fmla="*/ 83353 h 252374"/>
                <a:gd name="connsiteX373" fmla="*/ 1158868 w 4592373"/>
                <a:gd name="connsiteY373" fmla="*/ 88754 h 252374"/>
                <a:gd name="connsiteX374" fmla="*/ 1160363 w 4592373"/>
                <a:gd name="connsiteY374" fmla="*/ 95326 h 252374"/>
                <a:gd name="connsiteX375" fmla="*/ 1161211 w 4592373"/>
                <a:gd name="connsiteY375" fmla="*/ 103404 h 252374"/>
                <a:gd name="connsiteX376" fmla="*/ 1161468 w 4592373"/>
                <a:gd name="connsiteY376" fmla="*/ 113557 h 252374"/>
                <a:gd name="connsiteX377" fmla="*/ 1161468 w 4592373"/>
                <a:gd name="connsiteY377" fmla="*/ 191824 h 252374"/>
                <a:gd name="connsiteX378" fmla="*/ 1130607 w 4592373"/>
                <a:gd name="connsiteY378" fmla="*/ 191824 h 252374"/>
                <a:gd name="connsiteX379" fmla="*/ 1130607 w 4592373"/>
                <a:gd name="connsiteY379" fmla="*/ 114996 h 252374"/>
                <a:gd name="connsiteX380" fmla="*/ 1130350 w 4592373"/>
                <a:gd name="connsiteY380" fmla="*/ 107442 h 252374"/>
                <a:gd name="connsiteX381" fmla="*/ 1129436 w 4592373"/>
                <a:gd name="connsiteY381" fmla="*/ 101318 h 252374"/>
                <a:gd name="connsiteX382" fmla="*/ 1123835 w 4592373"/>
                <a:gd name="connsiteY382" fmla="*/ 92069 h 252374"/>
                <a:gd name="connsiteX383" fmla="*/ 1112119 w 4592373"/>
                <a:gd name="connsiteY383" fmla="*/ 88421 h 252374"/>
                <a:gd name="connsiteX384" fmla="*/ 1103785 w 4592373"/>
                <a:gd name="connsiteY384" fmla="*/ 89592 h 252374"/>
                <a:gd name="connsiteX385" fmla="*/ 1095251 w 4592373"/>
                <a:gd name="connsiteY385" fmla="*/ 92917 h 252374"/>
                <a:gd name="connsiteX386" fmla="*/ 1087173 w 4592373"/>
                <a:gd name="connsiteY386" fmla="*/ 98127 h 252374"/>
                <a:gd name="connsiteX387" fmla="*/ 1080210 w 4592373"/>
                <a:gd name="connsiteY387" fmla="*/ 104966 h 252374"/>
                <a:gd name="connsiteX388" fmla="*/ 1080210 w 4592373"/>
                <a:gd name="connsiteY388" fmla="*/ 191824 h 252374"/>
                <a:gd name="connsiteX389" fmla="*/ 1049350 w 4592373"/>
                <a:gd name="connsiteY389" fmla="*/ 191824 h 252374"/>
                <a:gd name="connsiteX390" fmla="*/ 1049350 w 4592373"/>
                <a:gd name="connsiteY390" fmla="*/ 114996 h 252374"/>
                <a:gd name="connsiteX391" fmla="*/ 1049092 w 4592373"/>
                <a:gd name="connsiteY391" fmla="*/ 107442 h 252374"/>
                <a:gd name="connsiteX392" fmla="*/ 1048178 w 4592373"/>
                <a:gd name="connsiteY392" fmla="*/ 101318 h 252374"/>
                <a:gd name="connsiteX393" fmla="*/ 1042644 w 4592373"/>
                <a:gd name="connsiteY393" fmla="*/ 92069 h 252374"/>
                <a:gd name="connsiteX394" fmla="*/ 1030861 w 4592373"/>
                <a:gd name="connsiteY394" fmla="*/ 88421 h 252374"/>
                <a:gd name="connsiteX395" fmla="*/ 1022527 w 4592373"/>
                <a:gd name="connsiteY395" fmla="*/ 89592 h 252374"/>
                <a:gd name="connsiteX396" fmla="*/ 1013993 w 4592373"/>
                <a:gd name="connsiteY396" fmla="*/ 92917 h 252374"/>
                <a:gd name="connsiteX397" fmla="*/ 1005916 w 4592373"/>
                <a:gd name="connsiteY397" fmla="*/ 98127 h 252374"/>
                <a:gd name="connsiteX398" fmla="*/ 998953 w 4592373"/>
                <a:gd name="connsiteY398" fmla="*/ 104966 h 252374"/>
                <a:gd name="connsiteX399" fmla="*/ 998953 w 4592373"/>
                <a:gd name="connsiteY399" fmla="*/ 191824 h 252374"/>
                <a:gd name="connsiteX400" fmla="*/ 968092 w 4592373"/>
                <a:gd name="connsiteY400" fmla="*/ 191824 h 252374"/>
                <a:gd name="connsiteX401" fmla="*/ 968092 w 4592373"/>
                <a:gd name="connsiteY401" fmla="*/ 65637 h 252374"/>
                <a:gd name="connsiteX402" fmla="*/ 993619 w 4592373"/>
                <a:gd name="connsiteY402" fmla="*/ 65637 h 252374"/>
                <a:gd name="connsiteX403" fmla="*/ 996486 w 4592373"/>
                <a:gd name="connsiteY403" fmla="*/ 83220 h 252374"/>
                <a:gd name="connsiteX404" fmla="*/ 997010 w 4592373"/>
                <a:gd name="connsiteY404" fmla="*/ 83220 h 252374"/>
                <a:gd name="connsiteX405" fmla="*/ 1003915 w 4592373"/>
                <a:gd name="connsiteY405" fmla="*/ 75533 h 252374"/>
                <a:gd name="connsiteX406" fmla="*/ 1013355 w 4592373"/>
                <a:gd name="connsiteY406" fmla="*/ 68894 h 252374"/>
                <a:gd name="connsiteX407" fmla="*/ 1024946 w 4592373"/>
                <a:gd name="connsiteY407" fmla="*/ 64275 h 252374"/>
                <a:gd name="connsiteX408" fmla="*/ 1038291 w 4592373"/>
                <a:gd name="connsiteY408" fmla="*/ 62513 h 252374"/>
                <a:gd name="connsiteX409" fmla="*/ 783945 w 4592373"/>
                <a:gd name="connsiteY409" fmla="*/ 62513 h 252374"/>
                <a:gd name="connsiteX410" fmla="*/ 810577 w 4592373"/>
                <a:gd name="connsiteY410" fmla="*/ 67266 h 252374"/>
                <a:gd name="connsiteX411" fmla="*/ 830570 w 4592373"/>
                <a:gd name="connsiteY411" fmla="*/ 80744 h 252374"/>
                <a:gd name="connsiteX412" fmla="*/ 843134 w 4592373"/>
                <a:gd name="connsiteY412" fmla="*/ 101708 h 252374"/>
                <a:gd name="connsiteX413" fmla="*/ 847496 w 4592373"/>
                <a:gd name="connsiteY413" fmla="*/ 128797 h 252374"/>
                <a:gd name="connsiteX414" fmla="*/ 843067 w 4592373"/>
                <a:gd name="connsiteY414" fmla="*/ 155886 h 252374"/>
                <a:gd name="connsiteX415" fmla="*/ 830370 w 4592373"/>
                <a:gd name="connsiteY415" fmla="*/ 176851 h 252374"/>
                <a:gd name="connsiteX416" fmla="*/ 810377 w 4592373"/>
                <a:gd name="connsiteY416" fmla="*/ 190329 h 252374"/>
                <a:gd name="connsiteX417" fmla="*/ 784203 w 4592373"/>
                <a:gd name="connsiteY417" fmla="*/ 195082 h 252374"/>
                <a:gd name="connsiteX418" fmla="*/ 757571 w 4592373"/>
                <a:gd name="connsiteY418" fmla="*/ 190329 h 252374"/>
                <a:gd name="connsiteX419" fmla="*/ 737578 w 4592373"/>
                <a:gd name="connsiteY419" fmla="*/ 176851 h 252374"/>
                <a:gd name="connsiteX420" fmla="*/ 725014 w 4592373"/>
                <a:gd name="connsiteY420" fmla="*/ 155886 h 252374"/>
                <a:gd name="connsiteX421" fmla="*/ 720652 w 4592373"/>
                <a:gd name="connsiteY421" fmla="*/ 128797 h 252374"/>
                <a:gd name="connsiteX422" fmla="*/ 725081 w 4592373"/>
                <a:gd name="connsiteY422" fmla="*/ 101708 h 252374"/>
                <a:gd name="connsiteX423" fmla="*/ 737778 w 4592373"/>
                <a:gd name="connsiteY423" fmla="*/ 80744 h 252374"/>
                <a:gd name="connsiteX424" fmla="*/ 757771 w 4592373"/>
                <a:gd name="connsiteY424" fmla="*/ 67266 h 252374"/>
                <a:gd name="connsiteX425" fmla="*/ 783945 w 4592373"/>
                <a:gd name="connsiteY425" fmla="*/ 62513 h 252374"/>
                <a:gd name="connsiteX426" fmla="*/ 449532 w 4592373"/>
                <a:gd name="connsiteY426" fmla="*/ 62513 h 252374"/>
                <a:gd name="connsiteX427" fmla="*/ 462877 w 4592373"/>
                <a:gd name="connsiteY427" fmla="*/ 64075 h 252374"/>
                <a:gd name="connsiteX428" fmla="*/ 474659 w 4592373"/>
                <a:gd name="connsiteY428" fmla="*/ 68961 h 252374"/>
                <a:gd name="connsiteX429" fmla="*/ 484098 w 4592373"/>
                <a:gd name="connsiteY429" fmla="*/ 77553 h 252374"/>
                <a:gd name="connsiteX430" fmla="*/ 490547 w 4592373"/>
                <a:gd name="connsiteY430" fmla="*/ 90116 h 252374"/>
                <a:gd name="connsiteX431" fmla="*/ 492309 w 4592373"/>
                <a:gd name="connsiteY431" fmla="*/ 98908 h 252374"/>
                <a:gd name="connsiteX432" fmla="*/ 492766 w 4592373"/>
                <a:gd name="connsiteY432" fmla="*/ 109909 h 252374"/>
                <a:gd name="connsiteX433" fmla="*/ 492766 w 4592373"/>
                <a:gd name="connsiteY433" fmla="*/ 191824 h 252374"/>
                <a:gd name="connsiteX434" fmla="*/ 461905 w 4592373"/>
                <a:gd name="connsiteY434" fmla="*/ 191824 h 252374"/>
                <a:gd name="connsiteX435" fmla="*/ 461905 w 4592373"/>
                <a:gd name="connsiteY435" fmla="*/ 114729 h 252374"/>
                <a:gd name="connsiteX436" fmla="*/ 461515 w 4592373"/>
                <a:gd name="connsiteY436" fmla="*/ 106004 h 252374"/>
                <a:gd name="connsiteX437" fmla="*/ 460086 w 4592373"/>
                <a:gd name="connsiteY437" fmla="*/ 99622 h 252374"/>
                <a:gd name="connsiteX438" fmla="*/ 452990 w 4592373"/>
                <a:gd name="connsiteY438" fmla="*/ 91031 h 252374"/>
                <a:gd name="connsiteX439" fmla="*/ 441464 w 4592373"/>
                <a:gd name="connsiteY439" fmla="*/ 88430 h 252374"/>
                <a:gd name="connsiteX440" fmla="*/ 424205 w 4592373"/>
                <a:gd name="connsiteY440" fmla="*/ 92659 h 252374"/>
                <a:gd name="connsiteX441" fmla="*/ 409556 w 4592373"/>
                <a:gd name="connsiteY441" fmla="*/ 104966 h 252374"/>
                <a:gd name="connsiteX442" fmla="*/ 409556 w 4592373"/>
                <a:gd name="connsiteY442" fmla="*/ 191824 h 252374"/>
                <a:gd name="connsiteX443" fmla="*/ 378695 w 4592373"/>
                <a:gd name="connsiteY443" fmla="*/ 191824 h 252374"/>
                <a:gd name="connsiteX444" fmla="*/ 378695 w 4592373"/>
                <a:gd name="connsiteY444" fmla="*/ 65637 h 252374"/>
                <a:gd name="connsiteX445" fmla="*/ 404222 w 4592373"/>
                <a:gd name="connsiteY445" fmla="*/ 65637 h 252374"/>
                <a:gd name="connsiteX446" fmla="*/ 407079 w 4592373"/>
                <a:gd name="connsiteY446" fmla="*/ 83220 h 252374"/>
                <a:gd name="connsiteX447" fmla="*/ 407603 w 4592373"/>
                <a:gd name="connsiteY447" fmla="*/ 83220 h 252374"/>
                <a:gd name="connsiteX448" fmla="*/ 414509 w 4592373"/>
                <a:gd name="connsiteY448" fmla="*/ 75533 h 252374"/>
                <a:gd name="connsiteX449" fmla="*/ 424015 w 4592373"/>
                <a:gd name="connsiteY449" fmla="*/ 68894 h 252374"/>
                <a:gd name="connsiteX450" fmla="*/ 435797 w 4592373"/>
                <a:gd name="connsiteY450" fmla="*/ 64275 h 252374"/>
                <a:gd name="connsiteX451" fmla="*/ 449532 w 4592373"/>
                <a:gd name="connsiteY451" fmla="*/ 62513 h 252374"/>
                <a:gd name="connsiteX452" fmla="*/ 2068630 w 4592373"/>
                <a:gd name="connsiteY452" fmla="*/ 62503 h 252374"/>
                <a:gd name="connsiteX453" fmla="*/ 2076707 w 4592373"/>
                <a:gd name="connsiteY453" fmla="*/ 63027 h 252374"/>
                <a:gd name="connsiteX454" fmla="*/ 2076707 w 4592373"/>
                <a:gd name="connsiteY454" fmla="*/ 90116 h 252374"/>
                <a:gd name="connsiteX455" fmla="*/ 2076688 w 4592373"/>
                <a:gd name="connsiteY455" fmla="*/ 90116 h 252374"/>
                <a:gd name="connsiteX456" fmla="*/ 2074087 w 4592373"/>
                <a:gd name="connsiteY456" fmla="*/ 90116 h 252374"/>
                <a:gd name="connsiteX457" fmla="*/ 2049151 w 4592373"/>
                <a:gd name="connsiteY457" fmla="*/ 94345 h 252374"/>
                <a:gd name="connsiteX458" fmla="*/ 2032549 w 4592373"/>
                <a:gd name="connsiteY458" fmla="*/ 107299 h 252374"/>
                <a:gd name="connsiteX459" fmla="*/ 2032549 w 4592373"/>
                <a:gd name="connsiteY459" fmla="*/ 191814 h 252374"/>
                <a:gd name="connsiteX460" fmla="*/ 2001688 w 4592373"/>
                <a:gd name="connsiteY460" fmla="*/ 191814 h 252374"/>
                <a:gd name="connsiteX461" fmla="*/ 2001688 w 4592373"/>
                <a:gd name="connsiteY461" fmla="*/ 65627 h 252374"/>
                <a:gd name="connsiteX462" fmla="*/ 2027215 w 4592373"/>
                <a:gd name="connsiteY462" fmla="*/ 65627 h 252374"/>
                <a:gd name="connsiteX463" fmla="*/ 2030082 w 4592373"/>
                <a:gd name="connsiteY463" fmla="*/ 83210 h 252374"/>
                <a:gd name="connsiteX464" fmla="*/ 2030606 w 4592373"/>
                <a:gd name="connsiteY464" fmla="*/ 83210 h 252374"/>
                <a:gd name="connsiteX465" fmla="*/ 2045646 w 4592373"/>
                <a:gd name="connsiteY465" fmla="*/ 68037 h 252374"/>
                <a:gd name="connsiteX466" fmla="*/ 2068630 w 4592373"/>
                <a:gd name="connsiteY466" fmla="*/ 62503 h 252374"/>
                <a:gd name="connsiteX467" fmla="*/ 941793 w 4592373"/>
                <a:gd name="connsiteY467" fmla="*/ 62503 h 252374"/>
                <a:gd name="connsiteX468" fmla="*/ 949871 w 4592373"/>
                <a:gd name="connsiteY468" fmla="*/ 63027 h 252374"/>
                <a:gd name="connsiteX469" fmla="*/ 949871 w 4592373"/>
                <a:gd name="connsiteY469" fmla="*/ 90116 h 252374"/>
                <a:gd name="connsiteX470" fmla="*/ 949852 w 4592373"/>
                <a:gd name="connsiteY470" fmla="*/ 90116 h 252374"/>
                <a:gd name="connsiteX471" fmla="*/ 947251 w 4592373"/>
                <a:gd name="connsiteY471" fmla="*/ 90116 h 252374"/>
                <a:gd name="connsiteX472" fmla="*/ 922315 w 4592373"/>
                <a:gd name="connsiteY472" fmla="*/ 94345 h 252374"/>
                <a:gd name="connsiteX473" fmla="*/ 905713 w 4592373"/>
                <a:gd name="connsiteY473" fmla="*/ 107299 h 252374"/>
                <a:gd name="connsiteX474" fmla="*/ 905713 w 4592373"/>
                <a:gd name="connsiteY474" fmla="*/ 191814 h 252374"/>
                <a:gd name="connsiteX475" fmla="*/ 874852 w 4592373"/>
                <a:gd name="connsiteY475" fmla="*/ 191814 h 252374"/>
                <a:gd name="connsiteX476" fmla="*/ 874852 w 4592373"/>
                <a:gd name="connsiteY476" fmla="*/ 65627 h 252374"/>
                <a:gd name="connsiteX477" fmla="*/ 900379 w 4592373"/>
                <a:gd name="connsiteY477" fmla="*/ 65627 h 252374"/>
                <a:gd name="connsiteX478" fmla="*/ 903246 w 4592373"/>
                <a:gd name="connsiteY478" fmla="*/ 83210 h 252374"/>
                <a:gd name="connsiteX479" fmla="*/ 903770 w 4592373"/>
                <a:gd name="connsiteY479" fmla="*/ 83210 h 252374"/>
                <a:gd name="connsiteX480" fmla="*/ 918810 w 4592373"/>
                <a:gd name="connsiteY480" fmla="*/ 68037 h 252374"/>
                <a:gd name="connsiteX481" fmla="*/ 941793 w 4592373"/>
                <a:gd name="connsiteY481" fmla="*/ 62503 h 252374"/>
                <a:gd name="connsiteX482" fmla="*/ 215141 w 4592373"/>
                <a:gd name="connsiteY482" fmla="*/ 62503 h 252374"/>
                <a:gd name="connsiteX483" fmla="*/ 223218 w 4592373"/>
                <a:gd name="connsiteY483" fmla="*/ 63027 h 252374"/>
                <a:gd name="connsiteX484" fmla="*/ 223218 w 4592373"/>
                <a:gd name="connsiteY484" fmla="*/ 90116 h 252374"/>
                <a:gd name="connsiteX485" fmla="*/ 223199 w 4592373"/>
                <a:gd name="connsiteY485" fmla="*/ 90116 h 252374"/>
                <a:gd name="connsiteX486" fmla="*/ 220598 w 4592373"/>
                <a:gd name="connsiteY486" fmla="*/ 90116 h 252374"/>
                <a:gd name="connsiteX487" fmla="*/ 195662 w 4592373"/>
                <a:gd name="connsiteY487" fmla="*/ 94345 h 252374"/>
                <a:gd name="connsiteX488" fmla="*/ 179060 w 4592373"/>
                <a:gd name="connsiteY488" fmla="*/ 107299 h 252374"/>
                <a:gd name="connsiteX489" fmla="*/ 179060 w 4592373"/>
                <a:gd name="connsiteY489" fmla="*/ 191814 h 252374"/>
                <a:gd name="connsiteX490" fmla="*/ 148199 w 4592373"/>
                <a:gd name="connsiteY490" fmla="*/ 191814 h 252374"/>
                <a:gd name="connsiteX491" fmla="*/ 148199 w 4592373"/>
                <a:gd name="connsiteY491" fmla="*/ 65627 h 252374"/>
                <a:gd name="connsiteX492" fmla="*/ 173726 w 4592373"/>
                <a:gd name="connsiteY492" fmla="*/ 65627 h 252374"/>
                <a:gd name="connsiteX493" fmla="*/ 176593 w 4592373"/>
                <a:gd name="connsiteY493" fmla="*/ 83210 h 252374"/>
                <a:gd name="connsiteX494" fmla="*/ 177117 w 4592373"/>
                <a:gd name="connsiteY494" fmla="*/ 83210 h 252374"/>
                <a:gd name="connsiteX495" fmla="*/ 192157 w 4592373"/>
                <a:gd name="connsiteY495" fmla="*/ 68037 h 252374"/>
                <a:gd name="connsiteX496" fmla="*/ 215141 w 4592373"/>
                <a:gd name="connsiteY496" fmla="*/ 62503 h 252374"/>
                <a:gd name="connsiteX497" fmla="*/ 4095816 w 4592373"/>
                <a:gd name="connsiteY497" fmla="*/ 62494 h 252374"/>
                <a:gd name="connsiteX498" fmla="*/ 4119971 w 4592373"/>
                <a:gd name="connsiteY498" fmla="*/ 65875 h 252374"/>
                <a:gd name="connsiteX499" fmla="*/ 4137288 w 4592373"/>
                <a:gd name="connsiteY499" fmla="*/ 75191 h 252374"/>
                <a:gd name="connsiteX500" fmla="*/ 4147708 w 4592373"/>
                <a:gd name="connsiteY500" fmla="*/ 89192 h 252374"/>
                <a:gd name="connsiteX501" fmla="*/ 4151156 w 4592373"/>
                <a:gd name="connsiteY501" fmla="*/ 106775 h 252374"/>
                <a:gd name="connsiteX502" fmla="*/ 4151156 w 4592373"/>
                <a:gd name="connsiteY502" fmla="*/ 154305 h 252374"/>
                <a:gd name="connsiteX503" fmla="*/ 4151414 w 4592373"/>
                <a:gd name="connsiteY503" fmla="*/ 175794 h 252374"/>
                <a:gd name="connsiteX504" fmla="*/ 4151938 w 4592373"/>
                <a:gd name="connsiteY504" fmla="*/ 191815 h 252374"/>
                <a:gd name="connsiteX505" fmla="*/ 4124067 w 4592373"/>
                <a:gd name="connsiteY505" fmla="*/ 191815 h 252374"/>
                <a:gd name="connsiteX506" fmla="*/ 4122781 w 4592373"/>
                <a:gd name="connsiteY506" fmla="*/ 178413 h 252374"/>
                <a:gd name="connsiteX507" fmla="*/ 4122257 w 4592373"/>
                <a:gd name="connsiteY507" fmla="*/ 178413 h 252374"/>
                <a:gd name="connsiteX508" fmla="*/ 4116009 w 4592373"/>
                <a:gd name="connsiteY508" fmla="*/ 184014 h 252374"/>
                <a:gd name="connsiteX509" fmla="*/ 4107675 w 4592373"/>
                <a:gd name="connsiteY509" fmla="*/ 189414 h 252374"/>
                <a:gd name="connsiteX510" fmla="*/ 4097255 w 4592373"/>
                <a:gd name="connsiteY510" fmla="*/ 193520 h 252374"/>
                <a:gd name="connsiteX511" fmla="*/ 4084881 w 4592373"/>
                <a:gd name="connsiteY511" fmla="*/ 195082 h 252374"/>
                <a:gd name="connsiteX512" fmla="*/ 4068079 w 4592373"/>
                <a:gd name="connsiteY512" fmla="*/ 192281 h 252374"/>
                <a:gd name="connsiteX513" fmla="*/ 4054668 w 4592373"/>
                <a:gd name="connsiteY513" fmla="*/ 184204 h 252374"/>
                <a:gd name="connsiteX514" fmla="*/ 4045877 w 4592373"/>
                <a:gd name="connsiteY514" fmla="*/ 171441 h 252374"/>
                <a:gd name="connsiteX515" fmla="*/ 4042686 w 4592373"/>
                <a:gd name="connsiteY515" fmla="*/ 154705 h 252374"/>
                <a:gd name="connsiteX516" fmla="*/ 4046400 w 4592373"/>
                <a:gd name="connsiteY516" fmla="*/ 136474 h 252374"/>
                <a:gd name="connsiteX517" fmla="*/ 4056754 w 4592373"/>
                <a:gd name="connsiteY517" fmla="*/ 122797 h 252374"/>
                <a:gd name="connsiteX518" fmla="*/ 4072642 w 4592373"/>
                <a:gd name="connsiteY518" fmla="*/ 114262 h 252374"/>
                <a:gd name="connsiteX519" fmla="*/ 4093082 w 4592373"/>
                <a:gd name="connsiteY519" fmla="*/ 111328 h 252374"/>
                <a:gd name="connsiteX520" fmla="*/ 4108189 w 4592373"/>
                <a:gd name="connsiteY520" fmla="*/ 112367 h 252374"/>
                <a:gd name="connsiteX521" fmla="*/ 4120295 w 4592373"/>
                <a:gd name="connsiteY521" fmla="*/ 114843 h 252374"/>
                <a:gd name="connsiteX522" fmla="*/ 4120295 w 4592373"/>
                <a:gd name="connsiteY522" fmla="*/ 109766 h 252374"/>
                <a:gd name="connsiteX523" fmla="*/ 4118800 w 4592373"/>
                <a:gd name="connsiteY523" fmla="*/ 101232 h 252374"/>
                <a:gd name="connsiteX524" fmla="*/ 4113980 w 4592373"/>
                <a:gd name="connsiteY524" fmla="*/ 93936 h 252374"/>
                <a:gd name="connsiteX525" fmla="*/ 4105322 w 4592373"/>
                <a:gd name="connsiteY525" fmla="*/ 88859 h 252374"/>
                <a:gd name="connsiteX526" fmla="*/ 4092301 w 4592373"/>
                <a:gd name="connsiteY526" fmla="*/ 86973 h 252374"/>
                <a:gd name="connsiteX527" fmla="*/ 4073547 w 4592373"/>
                <a:gd name="connsiteY527" fmla="*/ 89059 h 252374"/>
                <a:gd name="connsiteX528" fmla="*/ 4053230 w 4592373"/>
                <a:gd name="connsiteY528" fmla="*/ 95307 h 252374"/>
                <a:gd name="connsiteX529" fmla="*/ 4053230 w 4592373"/>
                <a:gd name="connsiteY529" fmla="*/ 71219 h 252374"/>
                <a:gd name="connsiteX530" fmla="*/ 4073413 w 4592373"/>
                <a:gd name="connsiteY530" fmla="*/ 64837 h 252374"/>
                <a:gd name="connsiteX531" fmla="*/ 4095816 w 4592373"/>
                <a:gd name="connsiteY531" fmla="*/ 62494 h 252374"/>
                <a:gd name="connsiteX532" fmla="*/ 2290771 w 4592373"/>
                <a:gd name="connsiteY532" fmla="*/ 62494 h 252374"/>
                <a:gd name="connsiteX533" fmla="*/ 2314927 w 4592373"/>
                <a:gd name="connsiteY533" fmla="*/ 65875 h 252374"/>
                <a:gd name="connsiteX534" fmla="*/ 2332243 w 4592373"/>
                <a:gd name="connsiteY534" fmla="*/ 75191 h 252374"/>
                <a:gd name="connsiteX535" fmla="*/ 2342663 w 4592373"/>
                <a:gd name="connsiteY535" fmla="*/ 89192 h 252374"/>
                <a:gd name="connsiteX536" fmla="*/ 2346111 w 4592373"/>
                <a:gd name="connsiteY536" fmla="*/ 106775 h 252374"/>
                <a:gd name="connsiteX537" fmla="*/ 2346111 w 4592373"/>
                <a:gd name="connsiteY537" fmla="*/ 154305 h 252374"/>
                <a:gd name="connsiteX538" fmla="*/ 2346369 w 4592373"/>
                <a:gd name="connsiteY538" fmla="*/ 175794 h 252374"/>
                <a:gd name="connsiteX539" fmla="*/ 2346893 w 4592373"/>
                <a:gd name="connsiteY539" fmla="*/ 191815 h 252374"/>
                <a:gd name="connsiteX540" fmla="*/ 2319022 w 4592373"/>
                <a:gd name="connsiteY540" fmla="*/ 191815 h 252374"/>
                <a:gd name="connsiteX541" fmla="*/ 2317736 w 4592373"/>
                <a:gd name="connsiteY541" fmla="*/ 178413 h 252374"/>
                <a:gd name="connsiteX542" fmla="*/ 2317213 w 4592373"/>
                <a:gd name="connsiteY542" fmla="*/ 178413 h 252374"/>
                <a:gd name="connsiteX543" fmla="*/ 2310964 w 4592373"/>
                <a:gd name="connsiteY543" fmla="*/ 184014 h 252374"/>
                <a:gd name="connsiteX544" fmla="*/ 2302630 w 4592373"/>
                <a:gd name="connsiteY544" fmla="*/ 189414 h 252374"/>
                <a:gd name="connsiteX545" fmla="*/ 2292210 w 4592373"/>
                <a:gd name="connsiteY545" fmla="*/ 193520 h 252374"/>
                <a:gd name="connsiteX546" fmla="*/ 2279836 w 4592373"/>
                <a:gd name="connsiteY546" fmla="*/ 195082 h 252374"/>
                <a:gd name="connsiteX547" fmla="*/ 2263035 w 4592373"/>
                <a:gd name="connsiteY547" fmla="*/ 192281 h 252374"/>
                <a:gd name="connsiteX548" fmla="*/ 2249623 w 4592373"/>
                <a:gd name="connsiteY548" fmla="*/ 184204 h 252374"/>
                <a:gd name="connsiteX549" fmla="*/ 2240832 w 4592373"/>
                <a:gd name="connsiteY549" fmla="*/ 171441 h 252374"/>
                <a:gd name="connsiteX550" fmla="*/ 2237641 w 4592373"/>
                <a:gd name="connsiteY550" fmla="*/ 154705 h 252374"/>
                <a:gd name="connsiteX551" fmla="*/ 2241356 w 4592373"/>
                <a:gd name="connsiteY551" fmla="*/ 136474 h 252374"/>
                <a:gd name="connsiteX552" fmla="*/ 2251709 w 4592373"/>
                <a:gd name="connsiteY552" fmla="*/ 122797 h 252374"/>
                <a:gd name="connsiteX553" fmla="*/ 2267597 w 4592373"/>
                <a:gd name="connsiteY553" fmla="*/ 114262 h 252374"/>
                <a:gd name="connsiteX554" fmla="*/ 2288038 w 4592373"/>
                <a:gd name="connsiteY554" fmla="*/ 111328 h 252374"/>
                <a:gd name="connsiteX555" fmla="*/ 2303144 w 4592373"/>
                <a:gd name="connsiteY555" fmla="*/ 112367 h 252374"/>
                <a:gd name="connsiteX556" fmla="*/ 2315251 w 4592373"/>
                <a:gd name="connsiteY556" fmla="*/ 114843 h 252374"/>
                <a:gd name="connsiteX557" fmla="*/ 2315251 w 4592373"/>
                <a:gd name="connsiteY557" fmla="*/ 109766 h 252374"/>
                <a:gd name="connsiteX558" fmla="*/ 2313755 w 4592373"/>
                <a:gd name="connsiteY558" fmla="*/ 101232 h 252374"/>
                <a:gd name="connsiteX559" fmla="*/ 2308936 w 4592373"/>
                <a:gd name="connsiteY559" fmla="*/ 93936 h 252374"/>
                <a:gd name="connsiteX560" fmla="*/ 2300277 w 4592373"/>
                <a:gd name="connsiteY560" fmla="*/ 88859 h 252374"/>
                <a:gd name="connsiteX561" fmla="*/ 2287257 w 4592373"/>
                <a:gd name="connsiteY561" fmla="*/ 86973 h 252374"/>
                <a:gd name="connsiteX562" fmla="*/ 2268502 w 4592373"/>
                <a:gd name="connsiteY562" fmla="*/ 89059 h 252374"/>
                <a:gd name="connsiteX563" fmla="*/ 2248185 w 4592373"/>
                <a:gd name="connsiteY563" fmla="*/ 95307 h 252374"/>
                <a:gd name="connsiteX564" fmla="*/ 2248185 w 4592373"/>
                <a:gd name="connsiteY564" fmla="*/ 71219 h 252374"/>
                <a:gd name="connsiteX565" fmla="*/ 2268369 w 4592373"/>
                <a:gd name="connsiteY565" fmla="*/ 64837 h 252374"/>
                <a:gd name="connsiteX566" fmla="*/ 2290771 w 4592373"/>
                <a:gd name="connsiteY566" fmla="*/ 62494 h 252374"/>
                <a:gd name="connsiteX567" fmla="*/ 1242593 w 4592373"/>
                <a:gd name="connsiteY567" fmla="*/ 62494 h 252374"/>
                <a:gd name="connsiteX568" fmla="*/ 1266749 w 4592373"/>
                <a:gd name="connsiteY568" fmla="*/ 65875 h 252374"/>
                <a:gd name="connsiteX569" fmla="*/ 1284065 w 4592373"/>
                <a:gd name="connsiteY569" fmla="*/ 75191 h 252374"/>
                <a:gd name="connsiteX570" fmla="*/ 1294485 w 4592373"/>
                <a:gd name="connsiteY570" fmla="*/ 89192 h 252374"/>
                <a:gd name="connsiteX571" fmla="*/ 1297933 w 4592373"/>
                <a:gd name="connsiteY571" fmla="*/ 106775 h 252374"/>
                <a:gd name="connsiteX572" fmla="*/ 1297933 w 4592373"/>
                <a:gd name="connsiteY572" fmla="*/ 154305 h 252374"/>
                <a:gd name="connsiteX573" fmla="*/ 1298191 w 4592373"/>
                <a:gd name="connsiteY573" fmla="*/ 175794 h 252374"/>
                <a:gd name="connsiteX574" fmla="*/ 1298715 w 4592373"/>
                <a:gd name="connsiteY574" fmla="*/ 191815 h 252374"/>
                <a:gd name="connsiteX575" fmla="*/ 1270844 w 4592373"/>
                <a:gd name="connsiteY575" fmla="*/ 191815 h 252374"/>
                <a:gd name="connsiteX576" fmla="*/ 1269558 w 4592373"/>
                <a:gd name="connsiteY576" fmla="*/ 178413 h 252374"/>
                <a:gd name="connsiteX577" fmla="*/ 1269035 w 4592373"/>
                <a:gd name="connsiteY577" fmla="*/ 178413 h 252374"/>
                <a:gd name="connsiteX578" fmla="*/ 1262786 w 4592373"/>
                <a:gd name="connsiteY578" fmla="*/ 184014 h 252374"/>
                <a:gd name="connsiteX579" fmla="*/ 1254452 w 4592373"/>
                <a:gd name="connsiteY579" fmla="*/ 189414 h 252374"/>
                <a:gd name="connsiteX580" fmla="*/ 1244032 w 4592373"/>
                <a:gd name="connsiteY580" fmla="*/ 193520 h 252374"/>
                <a:gd name="connsiteX581" fmla="*/ 1231659 w 4592373"/>
                <a:gd name="connsiteY581" fmla="*/ 195082 h 252374"/>
                <a:gd name="connsiteX582" fmla="*/ 1214856 w 4592373"/>
                <a:gd name="connsiteY582" fmla="*/ 192281 h 252374"/>
                <a:gd name="connsiteX583" fmla="*/ 1201445 w 4592373"/>
                <a:gd name="connsiteY583" fmla="*/ 184204 h 252374"/>
                <a:gd name="connsiteX584" fmla="*/ 1192654 w 4592373"/>
                <a:gd name="connsiteY584" fmla="*/ 171441 h 252374"/>
                <a:gd name="connsiteX585" fmla="*/ 1189463 w 4592373"/>
                <a:gd name="connsiteY585" fmla="*/ 154705 h 252374"/>
                <a:gd name="connsiteX586" fmla="*/ 1193177 w 4592373"/>
                <a:gd name="connsiteY586" fmla="*/ 136474 h 252374"/>
                <a:gd name="connsiteX587" fmla="*/ 1203531 w 4592373"/>
                <a:gd name="connsiteY587" fmla="*/ 122797 h 252374"/>
                <a:gd name="connsiteX588" fmla="*/ 1219419 w 4592373"/>
                <a:gd name="connsiteY588" fmla="*/ 114262 h 252374"/>
                <a:gd name="connsiteX589" fmla="*/ 1239860 w 4592373"/>
                <a:gd name="connsiteY589" fmla="*/ 111328 h 252374"/>
                <a:gd name="connsiteX590" fmla="*/ 1254966 w 4592373"/>
                <a:gd name="connsiteY590" fmla="*/ 112367 h 252374"/>
                <a:gd name="connsiteX591" fmla="*/ 1267073 w 4592373"/>
                <a:gd name="connsiteY591" fmla="*/ 114843 h 252374"/>
                <a:gd name="connsiteX592" fmla="*/ 1267073 w 4592373"/>
                <a:gd name="connsiteY592" fmla="*/ 109766 h 252374"/>
                <a:gd name="connsiteX593" fmla="*/ 1265577 w 4592373"/>
                <a:gd name="connsiteY593" fmla="*/ 101232 h 252374"/>
                <a:gd name="connsiteX594" fmla="*/ 1260757 w 4592373"/>
                <a:gd name="connsiteY594" fmla="*/ 93936 h 252374"/>
                <a:gd name="connsiteX595" fmla="*/ 1252099 w 4592373"/>
                <a:gd name="connsiteY595" fmla="*/ 88859 h 252374"/>
                <a:gd name="connsiteX596" fmla="*/ 1239078 w 4592373"/>
                <a:gd name="connsiteY596" fmla="*/ 86973 h 252374"/>
                <a:gd name="connsiteX597" fmla="*/ 1220324 w 4592373"/>
                <a:gd name="connsiteY597" fmla="*/ 89059 h 252374"/>
                <a:gd name="connsiteX598" fmla="*/ 1200007 w 4592373"/>
                <a:gd name="connsiteY598" fmla="*/ 95307 h 252374"/>
                <a:gd name="connsiteX599" fmla="*/ 1200007 w 4592373"/>
                <a:gd name="connsiteY599" fmla="*/ 71219 h 252374"/>
                <a:gd name="connsiteX600" fmla="*/ 1220190 w 4592373"/>
                <a:gd name="connsiteY600" fmla="*/ 64837 h 252374"/>
                <a:gd name="connsiteX601" fmla="*/ 1242593 w 4592373"/>
                <a:gd name="connsiteY601" fmla="*/ 62494 h 252374"/>
                <a:gd name="connsiteX602" fmla="*/ 288693 w 4592373"/>
                <a:gd name="connsiteY602" fmla="*/ 62494 h 252374"/>
                <a:gd name="connsiteX603" fmla="*/ 312849 w 4592373"/>
                <a:gd name="connsiteY603" fmla="*/ 65875 h 252374"/>
                <a:gd name="connsiteX604" fmla="*/ 330165 w 4592373"/>
                <a:gd name="connsiteY604" fmla="*/ 75191 h 252374"/>
                <a:gd name="connsiteX605" fmla="*/ 340585 w 4592373"/>
                <a:gd name="connsiteY605" fmla="*/ 89192 h 252374"/>
                <a:gd name="connsiteX606" fmla="*/ 344033 w 4592373"/>
                <a:gd name="connsiteY606" fmla="*/ 106775 h 252374"/>
                <a:gd name="connsiteX607" fmla="*/ 344033 w 4592373"/>
                <a:gd name="connsiteY607" fmla="*/ 154305 h 252374"/>
                <a:gd name="connsiteX608" fmla="*/ 344291 w 4592373"/>
                <a:gd name="connsiteY608" fmla="*/ 175794 h 252374"/>
                <a:gd name="connsiteX609" fmla="*/ 344815 w 4592373"/>
                <a:gd name="connsiteY609" fmla="*/ 191815 h 252374"/>
                <a:gd name="connsiteX610" fmla="*/ 316944 w 4592373"/>
                <a:gd name="connsiteY610" fmla="*/ 191815 h 252374"/>
                <a:gd name="connsiteX611" fmla="*/ 315658 w 4592373"/>
                <a:gd name="connsiteY611" fmla="*/ 178413 h 252374"/>
                <a:gd name="connsiteX612" fmla="*/ 315135 w 4592373"/>
                <a:gd name="connsiteY612" fmla="*/ 178413 h 252374"/>
                <a:gd name="connsiteX613" fmla="*/ 308886 w 4592373"/>
                <a:gd name="connsiteY613" fmla="*/ 184014 h 252374"/>
                <a:gd name="connsiteX614" fmla="*/ 300552 w 4592373"/>
                <a:gd name="connsiteY614" fmla="*/ 189414 h 252374"/>
                <a:gd name="connsiteX615" fmla="*/ 290131 w 4592373"/>
                <a:gd name="connsiteY615" fmla="*/ 193520 h 252374"/>
                <a:gd name="connsiteX616" fmla="*/ 277759 w 4592373"/>
                <a:gd name="connsiteY616" fmla="*/ 195082 h 252374"/>
                <a:gd name="connsiteX617" fmla="*/ 260956 w 4592373"/>
                <a:gd name="connsiteY617" fmla="*/ 192281 h 252374"/>
                <a:gd name="connsiteX618" fmla="*/ 247545 w 4592373"/>
                <a:gd name="connsiteY618" fmla="*/ 184204 h 252374"/>
                <a:gd name="connsiteX619" fmla="*/ 238754 w 4592373"/>
                <a:gd name="connsiteY619" fmla="*/ 171441 h 252374"/>
                <a:gd name="connsiteX620" fmla="*/ 235563 w 4592373"/>
                <a:gd name="connsiteY620" fmla="*/ 154705 h 252374"/>
                <a:gd name="connsiteX621" fmla="*/ 239277 w 4592373"/>
                <a:gd name="connsiteY621" fmla="*/ 136474 h 252374"/>
                <a:gd name="connsiteX622" fmla="*/ 249631 w 4592373"/>
                <a:gd name="connsiteY622" fmla="*/ 122797 h 252374"/>
                <a:gd name="connsiteX623" fmla="*/ 265519 w 4592373"/>
                <a:gd name="connsiteY623" fmla="*/ 114262 h 252374"/>
                <a:gd name="connsiteX624" fmla="*/ 285960 w 4592373"/>
                <a:gd name="connsiteY624" fmla="*/ 111328 h 252374"/>
                <a:gd name="connsiteX625" fmla="*/ 301066 w 4592373"/>
                <a:gd name="connsiteY625" fmla="*/ 112367 h 252374"/>
                <a:gd name="connsiteX626" fmla="*/ 313172 w 4592373"/>
                <a:gd name="connsiteY626" fmla="*/ 114843 h 252374"/>
                <a:gd name="connsiteX627" fmla="*/ 313172 w 4592373"/>
                <a:gd name="connsiteY627" fmla="*/ 109766 h 252374"/>
                <a:gd name="connsiteX628" fmla="*/ 311677 w 4592373"/>
                <a:gd name="connsiteY628" fmla="*/ 101232 h 252374"/>
                <a:gd name="connsiteX629" fmla="*/ 306857 w 4592373"/>
                <a:gd name="connsiteY629" fmla="*/ 93936 h 252374"/>
                <a:gd name="connsiteX630" fmla="*/ 298199 w 4592373"/>
                <a:gd name="connsiteY630" fmla="*/ 88859 h 252374"/>
                <a:gd name="connsiteX631" fmla="*/ 285178 w 4592373"/>
                <a:gd name="connsiteY631" fmla="*/ 86973 h 252374"/>
                <a:gd name="connsiteX632" fmla="*/ 266424 w 4592373"/>
                <a:gd name="connsiteY632" fmla="*/ 89059 h 252374"/>
                <a:gd name="connsiteX633" fmla="*/ 246107 w 4592373"/>
                <a:gd name="connsiteY633" fmla="*/ 95307 h 252374"/>
                <a:gd name="connsiteX634" fmla="*/ 246107 w 4592373"/>
                <a:gd name="connsiteY634" fmla="*/ 71219 h 252374"/>
                <a:gd name="connsiteX635" fmla="*/ 266290 w 4592373"/>
                <a:gd name="connsiteY635" fmla="*/ 64837 h 252374"/>
                <a:gd name="connsiteX636" fmla="*/ 288693 w 4592373"/>
                <a:gd name="connsiteY636" fmla="*/ 62494 h 252374"/>
                <a:gd name="connsiteX637" fmla="*/ 4193752 w 4592373"/>
                <a:gd name="connsiteY637" fmla="*/ 30347 h 252374"/>
                <a:gd name="connsiteX638" fmla="*/ 4224613 w 4592373"/>
                <a:gd name="connsiteY638" fmla="*/ 30347 h 252374"/>
                <a:gd name="connsiteX639" fmla="*/ 4224613 w 4592373"/>
                <a:gd name="connsiteY639" fmla="*/ 65637 h 252374"/>
                <a:gd name="connsiteX640" fmla="*/ 4261075 w 4592373"/>
                <a:gd name="connsiteY640" fmla="*/ 65637 h 252374"/>
                <a:gd name="connsiteX641" fmla="*/ 4261075 w 4592373"/>
                <a:gd name="connsiteY641" fmla="*/ 91031 h 252374"/>
                <a:gd name="connsiteX642" fmla="*/ 4224613 w 4592373"/>
                <a:gd name="connsiteY642" fmla="*/ 91031 h 252374"/>
                <a:gd name="connsiteX643" fmla="*/ 4224613 w 4592373"/>
                <a:gd name="connsiteY643" fmla="*/ 152362 h 252374"/>
                <a:gd name="connsiteX644" fmla="*/ 4226823 w 4592373"/>
                <a:gd name="connsiteY644" fmla="*/ 163173 h 252374"/>
                <a:gd name="connsiteX645" fmla="*/ 4242320 w 4592373"/>
                <a:gd name="connsiteY645" fmla="*/ 169164 h 252374"/>
                <a:gd name="connsiteX646" fmla="*/ 4252931 w 4592373"/>
                <a:gd name="connsiteY646" fmla="*/ 168316 h 252374"/>
                <a:gd name="connsiteX647" fmla="*/ 4262894 w 4592373"/>
                <a:gd name="connsiteY647" fmla="*/ 166164 h 252374"/>
                <a:gd name="connsiteX648" fmla="*/ 4262894 w 4592373"/>
                <a:gd name="connsiteY648" fmla="*/ 191691 h 252374"/>
                <a:gd name="connsiteX649" fmla="*/ 4262903 w 4592373"/>
                <a:gd name="connsiteY649" fmla="*/ 191691 h 252374"/>
                <a:gd name="connsiteX650" fmla="*/ 4250464 w 4592373"/>
                <a:gd name="connsiteY650" fmla="*/ 194167 h 252374"/>
                <a:gd name="connsiteX651" fmla="*/ 4236986 w 4592373"/>
                <a:gd name="connsiteY651" fmla="*/ 195082 h 252374"/>
                <a:gd name="connsiteX652" fmla="*/ 4211002 w 4592373"/>
                <a:gd name="connsiteY652" fmla="*/ 189938 h 252374"/>
                <a:gd name="connsiteX653" fmla="*/ 4196743 w 4592373"/>
                <a:gd name="connsiteY653" fmla="*/ 175155 h 252374"/>
                <a:gd name="connsiteX654" fmla="*/ 4193752 w 4592373"/>
                <a:gd name="connsiteY654" fmla="*/ 156401 h 252374"/>
                <a:gd name="connsiteX655" fmla="*/ 4193752 w 4592373"/>
                <a:gd name="connsiteY655" fmla="*/ 91031 h 252374"/>
                <a:gd name="connsiteX656" fmla="*/ 4170178 w 4592373"/>
                <a:gd name="connsiteY656" fmla="*/ 91031 h 252374"/>
                <a:gd name="connsiteX657" fmla="*/ 4170178 w 4592373"/>
                <a:gd name="connsiteY657" fmla="*/ 65637 h 252374"/>
                <a:gd name="connsiteX658" fmla="*/ 4193752 w 4592373"/>
                <a:gd name="connsiteY658" fmla="*/ 65637 h 252374"/>
                <a:gd name="connsiteX659" fmla="*/ 3889019 w 4592373"/>
                <a:gd name="connsiteY659" fmla="*/ 30347 h 252374"/>
                <a:gd name="connsiteX660" fmla="*/ 3919880 w 4592373"/>
                <a:gd name="connsiteY660" fmla="*/ 30347 h 252374"/>
                <a:gd name="connsiteX661" fmla="*/ 3919880 w 4592373"/>
                <a:gd name="connsiteY661" fmla="*/ 65637 h 252374"/>
                <a:gd name="connsiteX662" fmla="*/ 3956342 w 4592373"/>
                <a:gd name="connsiteY662" fmla="*/ 65637 h 252374"/>
                <a:gd name="connsiteX663" fmla="*/ 3956342 w 4592373"/>
                <a:gd name="connsiteY663" fmla="*/ 91031 h 252374"/>
                <a:gd name="connsiteX664" fmla="*/ 3919880 w 4592373"/>
                <a:gd name="connsiteY664" fmla="*/ 91031 h 252374"/>
                <a:gd name="connsiteX665" fmla="*/ 3919880 w 4592373"/>
                <a:gd name="connsiteY665" fmla="*/ 152362 h 252374"/>
                <a:gd name="connsiteX666" fmla="*/ 3922090 w 4592373"/>
                <a:gd name="connsiteY666" fmla="*/ 163173 h 252374"/>
                <a:gd name="connsiteX667" fmla="*/ 3937587 w 4592373"/>
                <a:gd name="connsiteY667" fmla="*/ 169164 h 252374"/>
                <a:gd name="connsiteX668" fmla="*/ 3948198 w 4592373"/>
                <a:gd name="connsiteY668" fmla="*/ 168316 h 252374"/>
                <a:gd name="connsiteX669" fmla="*/ 3958161 w 4592373"/>
                <a:gd name="connsiteY669" fmla="*/ 166164 h 252374"/>
                <a:gd name="connsiteX670" fmla="*/ 3958161 w 4592373"/>
                <a:gd name="connsiteY670" fmla="*/ 191691 h 252374"/>
                <a:gd name="connsiteX671" fmla="*/ 3958170 w 4592373"/>
                <a:gd name="connsiteY671" fmla="*/ 191691 h 252374"/>
                <a:gd name="connsiteX672" fmla="*/ 3945731 w 4592373"/>
                <a:gd name="connsiteY672" fmla="*/ 194167 h 252374"/>
                <a:gd name="connsiteX673" fmla="*/ 3932253 w 4592373"/>
                <a:gd name="connsiteY673" fmla="*/ 195082 h 252374"/>
                <a:gd name="connsiteX674" fmla="*/ 3906269 w 4592373"/>
                <a:gd name="connsiteY674" fmla="*/ 189938 h 252374"/>
                <a:gd name="connsiteX675" fmla="*/ 3892010 w 4592373"/>
                <a:gd name="connsiteY675" fmla="*/ 175155 h 252374"/>
                <a:gd name="connsiteX676" fmla="*/ 3889019 w 4592373"/>
                <a:gd name="connsiteY676" fmla="*/ 156401 h 252374"/>
                <a:gd name="connsiteX677" fmla="*/ 3889019 w 4592373"/>
                <a:gd name="connsiteY677" fmla="*/ 91031 h 252374"/>
                <a:gd name="connsiteX678" fmla="*/ 3865445 w 4592373"/>
                <a:gd name="connsiteY678" fmla="*/ 91031 h 252374"/>
                <a:gd name="connsiteX679" fmla="*/ 3865445 w 4592373"/>
                <a:gd name="connsiteY679" fmla="*/ 65637 h 252374"/>
                <a:gd name="connsiteX680" fmla="*/ 3889019 w 4592373"/>
                <a:gd name="connsiteY680" fmla="*/ 65637 h 252374"/>
                <a:gd name="connsiteX681" fmla="*/ 3308089 w 4592373"/>
                <a:gd name="connsiteY681" fmla="*/ 30347 h 252374"/>
                <a:gd name="connsiteX682" fmla="*/ 3338950 w 4592373"/>
                <a:gd name="connsiteY682" fmla="*/ 30347 h 252374"/>
                <a:gd name="connsiteX683" fmla="*/ 3338950 w 4592373"/>
                <a:gd name="connsiteY683" fmla="*/ 65637 h 252374"/>
                <a:gd name="connsiteX684" fmla="*/ 3375412 w 4592373"/>
                <a:gd name="connsiteY684" fmla="*/ 65637 h 252374"/>
                <a:gd name="connsiteX685" fmla="*/ 3375412 w 4592373"/>
                <a:gd name="connsiteY685" fmla="*/ 91031 h 252374"/>
                <a:gd name="connsiteX686" fmla="*/ 3338950 w 4592373"/>
                <a:gd name="connsiteY686" fmla="*/ 91031 h 252374"/>
                <a:gd name="connsiteX687" fmla="*/ 3338950 w 4592373"/>
                <a:gd name="connsiteY687" fmla="*/ 152362 h 252374"/>
                <a:gd name="connsiteX688" fmla="*/ 3341160 w 4592373"/>
                <a:gd name="connsiteY688" fmla="*/ 163173 h 252374"/>
                <a:gd name="connsiteX689" fmla="*/ 3356657 w 4592373"/>
                <a:gd name="connsiteY689" fmla="*/ 169164 h 252374"/>
                <a:gd name="connsiteX690" fmla="*/ 3367268 w 4592373"/>
                <a:gd name="connsiteY690" fmla="*/ 168316 h 252374"/>
                <a:gd name="connsiteX691" fmla="*/ 3377231 w 4592373"/>
                <a:gd name="connsiteY691" fmla="*/ 166164 h 252374"/>
                <a:gd name="connsiteX692" fmla="*/ 3377231 w 4592373"/>
                <a:gd name="connsiteY692" fmla="*/ 191691 h 252374"/>
                <a:gd name="connsiteX693" fmla="*/ 3377240 w 4592373"/>
                <a:gd name="connsiteY693" fmla="*/ 191691 h 252374"/>
                <a:gd name="connsiteX694" fmla="*/ 3364801 w 4592373"/>
                <a:gd name="connsiteY694" fmla="*/ 194167 h 252374"/>
                <a:gd name="connsiteX695" fmla="*/ 3351323 w 4592373"/>
                <a:gd name="connsiteY695" fmla="*/ 195082 h 252374"/>
                <a:gd name="connsiteX696" fmla="*/ 3325339 w 4592373"/>
                <a:gd name="connsiteY696" fmla="*/ 189938 h 252374"/>
                <a:gd name="connsiteX697" fmla="*/ 3311080 w 4592373"/>
                <a:gd name="connsiteY697" fmla="*/ 175155 h 252374"/>
                <a:gd name="connsiteX698" fmla="*/ 3308089 w 4592373"/>
                <a:gd name="connsiteY698" fmla="*/ 156401 h 252374"/>
                <a:gd name="connsiteX699" fmla="*/ 3308089 w 4592373"/>
                <a:gd name="connsiteY699" fmla="*/ 91031 h 252374"/>
                <a:gd name="connsiteX700" fmla="*/ 3284515 w 4592373"/>
                <a:gd name="connsiteY700" fmla="*/ 91031 h 252374"/>
                <a:gd name="connsiteX701" fmla="*/ 3284515 w 4592373"/>
                <a:gd name="connsiteY701" fmla="*/ 65637 h 252374"/>
                <a:gd name="connsiteX702" fmla="*/ 3308089 w 4592373"/>
                <a:gd name="connsiteY702" fmla="*/ 65637 h 252374"/>
                <a:gd name="connsiteX703" fmla="*/ 1340529 w 4592373"/>
                <a:gd name="connsiteY703" fmla="*/ 30347 h 252374"/>
                <a:gd name="connsiteX704" fmla="*/ 1371390 w 4592373"/>
                <a:gd name="connsiteY704" fmla="*/ 30347 h 252374"/>
                <a:gd name="connsiteX705" fmla="*/ 1371390 w 4592373"/>
                <a:gd name="connsiteY705" fmla="*/ 65637 h 252374"/>
                <a:gd name="connsiteX706" fmla="*/ 1407852 w 4592373"/>
                <a:gd name="connsiteY706" fmla="*/ 65637 h 252374"/>
                <a:gd name="connsiteX707" fmla="*/ 1407852 w 4592373"/>
                <a:gd name="connsiteY707" fmla="*/ 91031 h 252374"/>
                <a:gd name="connsiteX708" fmla="*/ 1371390 w 4592373"/>
                <a:gd name="connsiteY708" fmla="*/ 91031 h 252374"/>
                <a:gd name="connsiteX709" fmla="*/ 1371390 w 4592373"/>
                <a:gd name="connsiteY709" fmla="*/ 152362 h 252374"/>
                <a:gd name="connsiteX710" fmla="*/ 1373600 w 4592373"/>
                <a:gd name="connsiteY710" fmla="*/ 163173 h 252374"/>
                <a:gd name="connsiteX711" fmla="*/ 1389097 w 4592373"/>
                <a:gd name="connsiteY711" fmla="*/ 169164 h 252374"/>
                <a:gd name="connsiteX712" fmla="*/ 1399708 w 4592373"/>
                <a:gd name="connsiteY712" fmla="*/ 168316 h 252374"/>
                <a:gd name="connsiteX713" fmla="*/ 1409671 w 4592373"/>
                <a:gd name="connsiteY713" fmla="*/ 166164 h 252374"/>
                <a:gd name="connsiteX714" fmla="*/ 1409671 w 4592373"/>
                <a:gd name="connsiteY714" fmla="*/ 191691 h 252374"/>
                <a:gd name="connsiteX715" fmla="*/ 1409681 w 4592373"/>
                <a:gd name="connsiteY715" fmla="*/ 191691 h 252374"/>
                <a:gd name="connsiteX716" fmla="*/ 1397241 w 4592373"/>
                <a:gd name="connsiteY716" fmla="*/ 194167 h 252374"/>
                <a:gd name="connsiteX717" fmla="*/ 1383763 w 4592373"/>
                <a:gd name="connsiteY717" fmla="*/ 195082 h 252374"/>
                <a:gd name="connsiteX718" fmla="*/ 1357779 w 4592373"/>
                <a:gd name="connsiteY718" fmla="*/ 189938 h 252374"/>
                <a:gd name="connsiteX719" fmla="*/ 1343520 w 4592373"/>
                <a:gd name="connsiteY719" fmla="*/ 175155 h 252374"/>
                <a:gd name="connsiteX720" fmla="*/ 1340529 w 4592373"/>
                <a:gd name="connsiteY720" fmla="*/ 156401 h 252374"/>
                <a:gd name="connsiteX721" fmla="*/ 1340529 w 4592373"/>
                <a:gd name="connsiteY721" fmla="*/ 91031 h 252374"/>
                <a:gd name="connsiteX722" fmla="*/ 1316955 w 4592373"/>
                <a:gd name="connsiteY722" fmla="*/ 91031 h 252374"/>
                <a:gd name="connsiteX723" fmla="*/ 1316955 w 4592373"/>
                <a:gd name="connsiteY723" fmla="*/ 65637 h 252374"/>
                <a:gd name="connsiteX724" fmla="*/ 1340529 w 4592373"/>
                <a:gd name="connsiteY724" fmla="*/ 65637 h 252374"/>
                <a:gd name="connsiteX725" fmla="*/ 1818199 w 4592373"/>
                <a:gd name="connsiteY725" fmla="*/ 17593 h 252374"/>
                <a:gd name="connsiteX726" fmla="*/ 1850107 w 4592373"/>
                <a:gd name="connsiteY726" fmla="*/ 17593 h 252374"/>
                <a:gd name="connsiteX727" fmla="*/ 1850107 w 4592373"/>
                <a:gd name="connsiteY727" fmla="*/ 117348 h 252374"/>
                <a:gd name="connsiteX728" fmla="*/ 1854536 w 4592373"/>
                <a:gd name="connsiteY728" fmla="*/ 146257 h 252374"/>
                <a:gd name="connsiteX729" fmla="*/ 1868995 w 4592373"/>
                <a:gd name="connsiteY729" fmla="*/ 162992 h 252374"/>
                <a:gd name="connsiteX730" fmla="*/ 1891398 w 4592373"/>
                <a:gd name="connsiteY730" fmla="*/ 168135 h 252374"/>
                <a:gd name="connsiteX731" fmla="*/ 1913801 w 4592373"/>
                <a:gd name="connsiteY731" fmla="*/ 162992 h 252374"/>
                <a:gd name="connsiteX732" fmla="*/ 1928260 w 4592373"/>
                <a:gd name="connsiteY732" fmla="*/ 146257 h 252374"/>
                <a:gd name="connsiteX733" fmla="*/ 1932689 w 4592373"/>
                <a:gd name="connsiteY733" fmla="*/ 117348 h 252374"/>
                <a:gd name="connsiteX734" fmla="*/ 1932689 w 4592373"/>
                <a:gd name="connsiteY734" fmla="*/ 17593 h 252374"/>
                <a:gd name="connsiteX735" fmla="*/ 1964598 w 4592373"/>
                <a:gd name="connsiteY735" fmla="*/ 17593 h 252374"/>
                <a:gd name="connsiteX736" fmla="*/ 1964598 w 4592373"/>
                <a:gd name="connsiteY736" fmla="*/ 120206 h 252374"/>
                <a:gd name="connsiteX737" fmla="*/ 1963360 w 4592373"/>
                <a:gd name="connsiteY737" fmla="*/ 139999 h 252374"/>
                <a:gd name="connsiteX738" fmla="*/ 1959254 w 4592373"/>
                <a:gd name="connsiteY738" fmla="*/ 156143 h 252374"/>
                <a:gd name="connsiteX739" fmla="*/ 1949815 w 4592373"/>
                <a:gd name="connsiteY739" fmla="*/ 172488 h 252374"/>
                <a:gd name="connsiteX740" fmla="*/ 1935356 w 4592373"/>
                <a:gd name="connsiteY740" fmla="*/ 184728 h 252374"/>
                <a:gd name="connsiteX741" fmla="*/ 1915754 w 4592373"/>
                <a:gd name="connsiteY741" fmla="*/ 192415 h 252374"/>
                <a:gd name="connsiteX742" fmla="*/ 1890989 w 4592373"/>
                <a:gd name="connsiteY742" fmla="*/ 195082 h 252374"/>
                <a:gd name="connsiteX743" fmla="*/ 1866376 w 4592373"/>
                <a:gd name="connsiteY743" fmla="*/ 192415 h 252374"/>
                <a:gd name="connsiteX744" fmla="*/ 1847107 w 4592373"/>
                <a:gd name="connsiteY744" fmla="*/ 184728 h 252374"/>
                <a:gd name="connsiteX745" fmla="*/ 1832915 w 4592373"/>
                <a:gd name="connsiteY745" fmla="*/ 172488 h 252374"/>
                <a:gd name="connsiteX746" fmla="*/ 1823542 w 4592373"/>
                <a:gd name="connsiteY746" fmla="*/ 156143 h 252374"/>
                <a:gd name="connsiteX747" fmla="*/ 1819437 w 4592373"/>
                <a:gd name="connsiteY747" fmla="*/ 139999 h 252374"/>
                <a:gd name="connsiteX748" fmla="*/ 1818199 w 4592373"/>
                <a:gd name="connsiteY748" fmla="*/ 120206 h 252374"/>
                <a:gd name="connsiteX749" fmla="*/ 3597192 w 4592373"/>
                <a:gd name="connsiteY749" fmla="*/ 17583 h 252374"/>
                <a:gd name="connsiteX750" fmla="*/ 3629100 w 4592373"/>
                <a:gd name="connsiteY750" fmla="*/ 17583 h 252374"/>
                <a:gd name="connsiteX751" fmla="*/ 3629100 w 4592373"/>
                <a:gd name="connsiteY751" fmla="*/ 191824 h 252374"/>
                <a:gd name="connsiteX752" fmla="*/ 3597192 w 4592373"/>
                <a:gd name="connsiteY752" fmla="*/ 191824 h 252374"/>
                <a:gd name="connsiteX753" fmla="*/ 2587552 w 4592373"/>
                <a:gd name="connsiteY753" fmla="*/ 17583 h 252374"/>
                <a:gd name="connsiteX754" fmla="*/ 2632091 w 4592373"/>
                <a:gd name="connsiteY754" fmla="*/ 17583 h 252374"/>
                <a:gd name="connsiteX755" fmla="*/ 2662171 w 4592373"/>
                <a:gd name="connsiteY755" fmla="*/ 100536 h 252374"/>
                <a:gd name="connsiteX756" fmla="*/ 2676363 w 4592373"/>
                <a:gd name="connsiteY756" fmla="*/ 145075 h 252374"/>
                <a:gd name="connsiteX757" fmla="*/ 2677154 w 4592373"/>
                <a:gd name="connsiteY757" fmla="*/ 145075 h 252374"/>
                <a:gd name="connsiteX758" fmla="*/ 2691346 w 4592373"/>
                <a:gd name="connsiteY758" fmla="*/ 100927 h 252374"/>
                <a:gd name="connsiteX759" fmla="*/ 2721426 w 4592373"/>
                <a:gd name="connsiteY759" fmla="*/ 17583 h 252374"/>
                <a:gd name="connsiteX760" fmla="*/ 2766222 w 4592373"/>
                <a:gd name="connsiteY760" fmla="*/ 17583 h 252374"/>
                <a:gd name="connsiteX761" fmla="*/ 2766222 w 4592373"/>
                <a:gd name="connsiteY761" fmla="*/ 191824 h 252374"/>
                <a:gd name="connsiteX762" fmla="*/ 2734313 w 4592373"/>
                <a:gd name="connsiteY762" fmla="*/ 191824 h 252374"/>
                <a:gd name="connsiteX763" fmla="*/ 2734313 w 4592373"/>
                <a:gd name="connsiteY763" fmla="*/ 103527 h 252374"/>
                <a:gd name="connsiteX764" fmla="*/ 2735875 w 4592373"/>
                <a:gd name="connsiteY764" fmla="*/ 58474 h 252374"/>
                <a:gd name="connsiteX765" fmla="*/ 2734704 w 4592373"/>
                <a:gd name="connsiteY765" fmla="*/ 58474 h 252374"/>
                <a:gd name="connsiteX766" fmla="*/ 2729493 w 4592373"/>
                <a:gd name="connsiteY766" fmla="*/ 75142 h 252374"/>
                <a:gd name="connsiteX767" fmla="*/ 2723245 w 4592373"/>
                <a:gd name="connsiteY767" fmla="*/ 93373 h 252374"/>
                <a:gd name="connsiteX768" fmla="*/ 2687174 w 4592373"/>
                <a:gd name="connsiteY768" fmla="*/ 191824 h 252374"/>
                <a:gd name="connsiteX769" fmla="*/ 2666600 w 4592373"/>
                <a:gd name="connsiteY769" fmla="*/ 191824 h 252374"/>
                <a:gd name="connsiteX770" fmla="*/ 2630529 w 4592373"/>
                <a:gd name="connsiteY770" fmla="*/ 93373 h 252374"/>
                <a:gd name="connsiteX771" fmla="*/ 2624280 w 4592373"/>
                <a:gd name="connsiteY771" fmla="*/ 75142 h 252374"/>
                <a:gd name="connsiteX772" fmla="*/ 2619070 w 4592373"/>
                <a:gd name="connsiteY772" fmla="*/ 58474 h 252374"/>
                <a:gd name="connsiteX773" fmla="*/ 2617898 w 4592373"/>
                <a:gd name="connsiteY773" fmla="*/ 58474 h 252374"/>
                <a:gd name="connsiteX774" fmla="*/ 2619461 w 4592373"/>
                <a:gd name="connsiteY774" fmla="*/ 103403 h 252374"/>
                <a:gd name="connsiteX775" fmla="*/ 2619461 w 4592373"/>
                <a:gd name="connsiteY775" fmla="*/ 191824 h 252374"/>
                <a:gd name="connsiteX776" fmla="*/ 2587552 w 4592373"/>
                <a:gd name="connsiteY776" fmla="*/ 191824 h 252374"/>
                <a:gd name="connsiteX777" fmla="*/ 0 w 4592373"/>
                <a:gd name="connsiteY777" fmla="*/ 17583 h 252374"/>
                <a:gd name="connsiteX778" fmla="*/ 144284 w 4592373"/>
                <a:gd name="connsiteY778" fmla="*/ 17583 h 252374"/>
                <a:gd name="connsiteX779" fmla="*/ 144284 w 4592373"/>
                <a:gd name="connsiteY779" fmla="*/ 44281 h 252374"/>
                <a:gd name="connsiteX780" fmla="*/ 88154 w 4592373"/>
                <a:gd name="connsiteY780" fmla="*/ 44281 h 252374"/>
                <a:gd name="connsiteX781" fmla="*/ 88154 w 4592373"/>
                <a:gd name="connsiteY781" fmla="*/ 191824 h 252374"/>
                <a:gd name="connsiteX782" fmla="*/ 56254 w 4592373"/>
                <a:gd name="connsiteY782" fmla="*/ 191824 h 252374"/>
                <a:gd name="connsiteX783" fmla="*/ 56254 w 4592373"/>
                <a:gd name="connsiteY783" fmla="*/ 44281 h 252374"/>
                <a:gd name="connsiteX784" fmla="*/ 0 w 4592373"/>
                <a:gd name="connsiteY784" fmla="*/ 44281 h 252374"/>
                <a:gd name="connsiteX785" fmla="*/ 2953616 w 4592373"/>
                <a:gd name="connsiteY785" fmla="*/ 3267 h 252374"/>
                <a:gd name="connsiteX786" fmla="*/ 2984477 w 4592373"/>
                <a:gd name="connsiteY786" fmla="*/ 3267 h 252374"/>
                <a:gd name="connsiteX787" fmla="*/ 2984477 w 4592373"/>
                <a:gd name="connsiteY787" fmla="*/ 55750 h 252374"/>
                <a:gd name="connsiteX788" fmla="*/ 2984410 w 4592373"/>
                <a:gd name="connsiteY788" fmla="*/ 66103 h 252374"/>
                <a:gd name="connsiteX789" fmla="*/ 2984210 w 4592373"/>
                <a:gd name="connsiteY789" fmla="*/ 73457 h 252374"/>
                <a:gd name="connsiteX790" fmla="*/ 2984468 w 4592373"/>
                <a:gd name="connsiteY790" fmla="*/ 73457 h 252374"/>
                <a:gd name="connsiteX791" fmla="*/ 2990983 w 4592373"/>
                <a:gd name="connsiteY791" fmla="*/ 69418 h 252374"/>
                <a:gd name="connsiteX792" fmla="*/ 2998669 w 4592373"/>
                <a:gd name="connsiteY792" fmla="*/ 65903 h 252374"/>
                <a:gd name="connsiteX793" fmla="*/ 3007651 w 4592373"/>
                <a:gd name="connsiteY793" fmla="*/ 63427 h 252374"/>
                <a:gd name="connsiteX794" fmla="*/ 3017805 w 4592373"/>
                <a:gd name="connsiteY794" fmla="*/ 62512 h 252374"/>
                <a:gd name="connsiteX795" fmla="*/ 3038312 w 4592373"/>
                <a:gd name="connsiteY795" fmla="*/ 66351 h 252374"/>
                <a:gd name="connsiteX796" fmla="*/ 3056019 w 4592373"/>
                <a:gd name="connsiteY796" fmla="*/ 78067 h 252374"/>
                <a:gd name="connsiteX797" fmla="*/ 3068326 w 4592373"/>
                <a:gd name="connsiteY797" fmla="*/ 98250 h 252374"/>
                <a:gd name="connsiteX798" fmla="*/ 3072907 w 4592373"/>
                <a:gd name="connsiteY798" fmla="*/ 126577 h 252374"/>
                <a:gd name="connsiteX799" fmla="*/ 3067954 w 4592373"/>
                <a:gd name="connsiteY799" fmla="*/ 156791 h 252374"/>
                <a:gd name="connsiteX800" fmla="*/ 3055000 w 4592373"/>
                <a:gd name="connsiteY800" fmla="*/ 178412 h 252374"/>
                <a:gd name="connsiteX801" fmla="*/ 3036960 w 4592373"/>
                <a:gd name="connsiteY801" fmla="*/ 190976 h 252374"/>
                <a:gd name="connsiteX802" fmla="*/ 3016776 w 4592373"/>
                <a:gd name="connsiteY802" fmla="*/ 195081 h 252374"/>
                <a:gd name="connsiteX803" fmla="*/ 3003879 w 4592373"/>
                <a:gd name="connsiteY803" fmla="*/ 193319 h 252374"/>
                <a:gd name="connsiteX804" fmla="*/ 2993850 w 4592373"/>
                <a:gd name="connsiteY804" fmla="*/ 188957 h 252374"/>
                <a:gd name="connsiteX805" fmla="*/ 2986620 w 4592373"/>
                <a:gd name="connsiteY805" fmla="*/ 183489 h 252374"/>
                <a:gd name="connsiteX806" fmla="*/ 2982001 w 4592373"/>
                <a:gd name="connsiteY806" fmla="*/ 178412 h 252374"/>
                <a:gd name="connsiteX807" fmla="*/ 2981477 w 4592373"/>
                <a:gd name="connsiteY807" fmla="*/ 178412 h 252374"/>
                <a:gd name="connsiteX808" fmla="*/ 2978486 w 4592373"/>
                <a:gd name="connsiteY808" fmla="*/ 191824 h 252374"/>
                <a:gd name="connsiteX809" fmla="*/ 2952959 w 4592373"/>
                <a:gd name="connsiteY809" fmla="*/ 191824 h 252374"/>
                <a:gd name="connsiteX810" fmla="*/ 2953416 w 4592373"/>
                <a:gd name="connsiteY810" fmla="*/ 177955 h 252374"/>
                <a:gd name="connsiteX811" fmla="*/ 2953616 w 4592373"/>
                <a:gd name="connsiteY811" fmla="*/ 162268 h 252374"/>
                <a:gd name="connsiteX812" fmla="*/ 2096871 w 4592373"/>
                <a:gd name="connsiteY812" fmla="*/ 3267 h 252374"/>
                <a:gd name="connsiteX813" fmla="*/ 2127732 w 4592373"/>
                <a:gd name="connsiteY813" fmla="*/ 3267 h 252374"/>
                <a:gd name="connsiteX814" fmla="*/ 2127732 w 4592373"/>
                <a:gd name="connsiteY814" fmla="*/ 55750 h 252374"/>
                <a:gd name="connsiteX815" fmla="*/ 2127665 w 4592373"/>
                <a:gd name="connsiteY815" fmla="*/ 66103 h 252374"/>
                <a:gd name="connsiteX816" fmla="*/ 2127465 w 4592373"/>
                <a:gd name="connsiteY816" fmla="*/ 73457 h 252374"/>
                <a:gd name="connsiteX817" fmla="*/ 2127722 w 4592373"/>
                <a:gd name="connsiteY817" fmla="*/ 73457 h 252374"/>
                <a:gd name="connsiteX818" fmla="*/ 2134238 w 4592373"/>
                <a:gd name="connsiteY818" fmla="*/ 69418 h 252374"/>
                <a:gd name="connsiteX819" fmla="*/ 2141924 w 4592373"/>
                <a:gd name="connsiteY819" fmla="*/ 65903 h 252374"/>
                <a:gd name="connsiteX820" fmla="*/ 2150906 w 4592373"/>
                <a:gd name="connsiteY820" fmla="*/ 63427 h 252374"/>
                <a:gd name="connsiteX821" fmla="*/ 2161060 w 4592373"/>
                <a:gd name="connsiteY821" fmla="*/ 62512 h 252374"/>
                <a:gd name="connsiteX822" fmla="*/ 2181567 w 4592373"/>
                <a:gd name="connsiteY822" fmla="*/ 66351 h 252374"/>
                <a:gd name="connsiteX823" fmla="*/ 2199274 w 4592373"/>
                <a:gd name="connsiteY823" fmla="*/ 78067 h 252374"/>
                <a:gd name="connsiteX824" fmla="*/ 2211581 w 4592373"/>
                <a:gd name="connsiteY824" fmla="*/ 98250 h 252374"/>
                <a:gd name="connsiteX825" fmla="*/ 2216162 w 4592373"/>
                <a:gd name="connsiteY825" fmla="*/ 126577 h 252374"/>
                <a:gd name="connsiteX826" fmla="*/ 2211209 w 4592373"/>
                <a:gd name="connsiteY826" fmla="*/ 156791 h 252374"/>
                <a:gd name="connsiteX827" fmla="*/ 2198255 w 4592373"/>
                <a:gd name="connsiteY827" fmla="*/ 178412 h 252374"/>
                <a:gd name="connsiteX828" fmla="*/ 2180215 w 4592373"/>
                <a:gd name="connsiteY828" fmla="*/ 190976 h 252374"/>
                <a:gd name="connsiteX829" fmla="*/ 2160031 w 4592373"/>
                <a:gd name="connsiteY829" fmla="*/ 195081 h 252374"/>
                <a:gd name="connsiteX830" fmla="*/ 2147134 w 4592373"/>
                <a:gd name="connsiteY830" fmla="*/ 193319 h 252374"/>
                <a:gd name="connsiteX831" fmla="*/ 2137105 w 4592373"/>
                <a:gd name="connsiteY831" fmla="*/ 188957 h 252374"/>
                <a:gd name="connsiteX832" fmla="*/ 2129875 w 4592373"/>
                <a:gd name="connsiteY832" fmla="*/ 183489 h 252374"/>
                <a:gd name="connsiteX833" fmla="*/ 2125256 w 4592373"/>
                <a:gd name="connsiteY833" fmla="*/ 178412 h 252374"/>
                <a:gd name="connsiteX834" fmla="*/ 2124731 w 4592373"/>
                <a:gd name="connsiteY834" fmla="*/ 178412 h 252374"/>
                <a:gd name="connsiteX835" fmla="*/ 2121741 w 4592373"/>
                <a:gd name="connsiteY835" fmla="*/ 191824 h 252374"/>
                <a:gd name="connsiteX836" fmla="*/ 2096214 w 4592373"/>
                <a:gd name="connsiteY836" fmla="*/ 191824 h 252374"/>
                <a:gd name="connsiteX837" fmla="*/ 2096671 w 4592373"/>
                <a:gd name="connsiteY837" fmla="*/ 177955 h 252374"/>
                <a:gd name="connsiteX838" fmla="*/ 2096871 w 4592373"/>
                <a:gd name="connsiteY838" fmla="*/ 162268 h 252374"/>
                <a:gd name="connsiteX839" fmla="*/ 4286993 w 4592373"/>
                <a:gd name="connsiteY839" fmla="*/ 3258 h 252374"/>
                <a:gd name="connsiteX840" fmla="*/ 4319416 w 4592373"/>
                <a:gd name="connsiteY840" fmla="*/ 3258 h 252374"/>
                <a:gd name="connsiteX841" fmla="*/ 4319416 w 4592373"/>
                <a:gd name="connsiteY841" fmla="*/ 36729 h 252374"/>
                <a:gd name="connsiteX842" fmla="*/ 4286993 w 4592373"/>
                <a:gd name="connsiteY842" fmla="*/ 36729 h 252374"/>
                <a:gd name="connsiteX843" fmla="*/ 3982269 w 4592373"/>
                <a:gd name="connsiteY843" fmla="*/ 3258 h 252374"/>
                <a:gd name="connsiteX844" fmla="*/ 4014692 w 4592373"/>
                <a:gd name="connsiteY844" fmla="*/ 3258 h 252374"/>
                <a:gd name="connsiteX845" fmla="*/ 4014692 w 4592373"/>
                <a:gd name="connsiteY845" fmla="*/ 36729 h 252374"/>
                <a:gd name="connsiteX846" fmla="*/ 3982269 w 4592373"/>
                <a:gd name="connsiteY846" fmla="*/ 36729 h 252374"/>
                <a:gd name="connsiteX847" fmla="*/ 3814800 w 4592373"/>
                <a:gd name="connsiteY847" fmla="*/ 3258 h 252374"/>
                <a:gd name="connsiteX848" fmla="*/ 3847223 w 4592373"/>
                <a:gd name="connsiteY848" fmla="*/ 3258 h 252374"/>
                <a:gd name="connsiteX849" fmla="*/ 3847223 w 4592373"/>
                <a:gd name="connsiteY849" fmla="*/ 36729 h 252374"/>
                <a:gd name="connsiteX850" fmla="*/ 3814800 w 4592373"/>
                <a:gd name="connsiteY850" fmla="*/ 36729 h 252374"/>
                <a:gd name="connsiteX851" fmla="*/ 3233861 w 4592373"/>
                <a:gd name="connsiteY851" fmla="*/ 3258 h 252374"/>
                <a:gd name="connsiteX852" fmla="*/ 3266284 w 4592373"/>
                <a:gd name="connsiteY852" fmla="*/ 3258 h 252374"/>
                <a:gd name="connsiteX853" fmla="*/ 3266284 w 4592373"/>
                <a:gd name="connsiteY853" fmla="*/ 36729 h 252374"/>
                <a:gd name="connsiteX854" fmla="*/ 3233861 w 4592373"/>
                <a:gd name="connsiteY854" fmla="*/ 36729 h 252374"/>
                <a:gd name="connsiteX855" fmla="*/ 3167843 w 4592373"/>
                <a:gd name="connsiteY855" fmla="*/ 3258 h 252374"/>
                <a:gd name="connsiteX856" fmla="*/ 3198704 w 4592373"/>
                <a:gd name="connsiteY856" fmla="*/ 3258 h 252374"/>
                <a:gd name="connsiteX857" fmla="*/ 3198704 w 4592373"/>
                <a:gd name="connsiteY857" fmla="*/ 191824 h 252374"/>
                <a:gd name="connsiteX858" fmla="*/ 3167843 w 4592373"/>
                <a:gd name="connsiteY858" fmla="*/ 191824 h 252374"/>
                <a:gd name="connsiteX859" fmla="*/ 3100254 w 4592373"/>
                <a:gd name="connsiteY859" fmla="*/ 3258 h 252374"/>
                <a:gd name="connsiteX860" fmla="*/ 3132677 w 4592373"/>
                <a:gd name="connsiteY860" fmla="*/ 3258 h 252374"/>
                <a:gd name="connsiteX861" fmla="*/ 3132677 w 4592373"/>
                <a:gd name="connsiteY861" fmla="*/ 36729 h 252374"/>
                <a:gd name="connsiteX862" fmla="*/ 3100254 w 4592373"/>
                <a:gd name="connsiteY862" fmla="*/ 36729 h 252374"/>
                <a:gd name="connsiteX863" fmla="*/ 1433769 w 4592373"/>
                <a:gd name="connsiteY863" fmla="*/ 3258 h 252374"/>
                <a:gd name="connsiteX864" fmla="*/ 1466192 w 4592373"/>
                <a:gd name="connsiteY864" fmla="*/ 3258 h 252374"/>
                <a:gd name="connsiteX865" fmla="*/ 1466192 w 4592373"/>
                <a:gd name="connsiteY865" fmla="*/ 36729 h 252374"/>
                <a:gd name="connsiteX866" fmla="*/ 1433769 w 4592373"/>
                <a:gd name="connsiteY866" fmla="*/ 36729 h 252374"/>
                <a:gd name="connsiteX867" fmla="*/ 694629 w 4592373"/>
                <a:gd name="connsiteY867" fmla="*/ 0 h 252374"/>
                <a:gd name="connsiteX868" fmla="*/ 707583 w 4592373"/>
                <a:gd name="connsiteY868" fmla="*/ 1105 h 252374"/>
                <a:gd name="connsiteX869" fmla="*/ 718718 w 4592373"/>
                <a:gd name="connsiteY869" fmla="*/ 3772 h 252374"/>
                <a:gd name="connsiteX870" fmla="*/ 718718 w 4592373"/>
                <a:gd name="connsiteY870" fmla="*/ 28261 h 252374"/>
                <a:gd name="connsiteX871" fmla="*/ 718709 w 4592373"/>
                <a:gd name="connsiteY871" fmla="*/ 28261 h 252374"/>
                <a:gd name="connsiteX872" fmla="*/ 708222 w 4592373"/>
                <a:gd name="connsiteY872" fmla="*/ 26108 h 252374"/>
                <a:gd name="connsiteX873" fmla="*/ 698001 w 4592373"/>
                <a:gd name="connsiteY873" fmla="*/ 25260 h 252374"/>
                <a:gd name="connsiteX874" fmla="*/ 688753 w 4592373"/>
                <a:gd name="connsiteY874" fmla="*/ 26498 h 252374"/>
                <a:gd name="connsiteX875" fmla="*/ 681914 w 4592373"/>
                <a:gd name="connsiteY875" fmla="*/ 30604 h 252374"/>
                <a:gd name="connsiteX876" fmla="*/ 677685 w 4592373"/>
                <a:gd name="connsiteY876" fmla="*/ 38024 h 252374"/>
                <a:gd name="connsiteX877" fmla="*/ 676256 w 4592373"/>
                <a:gd name="connsiteY877" fmla="*/ 49092 h 252374"/>
                <a:gd name="connsiteX878" fmla="*/ 676256 w 4592373"/>
                <a:gd name="connsiteY878" fmla="*/ 65627 h 252374"/>
                <a:gd name="connsiteX879" fmla="*/ 711289 w 4592373"/>
                <a:gd name="connsiteY879" fmla="*/ 65627 h 252374"/>
                <a:gd name="connsiteX880" fmla="*/ 711289 w 4592373"/>
                <a:gd name="connsiteY880" fmla="*/ 91021 h 252374"/>
                <a:gd name="connsiteX881" fmla="*/ 676256 w 4592373"/>
                <a:gd name="connsiteY881" fmla="*/ 91021 h 252374"/>
                <a:gd name="connsiteX882" fmla="*/ 676256 w 4592373"/>
                <a:gd name="connsiteY882" fmla="*/ 191814 h 252374"/>
                <a:gd name="connsiteX883" fmla="*/ 645395 w 4592373"/>
                <a:gd name="connsiteY883" fmla="*/ 191814 h 252374"/>
                <a:gd name="connsiteX884" fmla="*/ 645395 w 4592373"/>
                <a:gd name="connsiteY884" fmla="*/ 91021 h 252374"/>
                <a:gd name="connsiteX885" fmla="*/ 624040 w 4592373"/>
                <a:gd name="connsiteY885" fmla="*/ 91021 h 252374"/>
                <a:gd name="connsiteX886" fmla="*/ 624040 w 4592373"/>
                <a:gd name="connsiteY886" fmla="*/ 65627 h 252374"/>
                <a:gd name="connsiteX887" fmla="*/ 645395 w 4592373"/>
                <a:gd name="connsiteY887" fmla="*/ 65627 h 252374"/>
                <a:gd name="connsiteX888" fmla="*/ 645395 w 4592373"/>
                <a:gd name="connsiteY888" fmla="*/ 50654 h 252374"/>
                <a:gd name="connsiteX889" fmla="*/ 649110 w 4592373"/>
                <a:gd name="connsiteY889" fmla="*/ 27803 h 252374"/>
                <a:gd name="connsiteX890" fmla="*/ 659463 w 4592373"/>
                <a:gd name="connsiteY890" fmla="*/ 12049 h 252374"/>
                <a:gd name="connsiteX891" fmla="*/ 675094 w 4592373"/>
                <a:gd name="connsiteY891" fmla="*/ 2934 h 252374"/>
                <a:gd name="connsiteX892" fmla="*/ 694629 w 4592373"/>
                <a:gd name="connsiteY892" fmla="*/ 0 h 2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</a:cxnLst>
              <a:rect l="l" t="t" r="r" b="b"/>
              <a:pathLst>
                <a:path w="4592373" h="252374">
                  <a:moveTo>
                    <a:pt x="4098559" y="135312"/>
                  </a:moveTo>
                  <a:cubicBezTo>
                    <a:pt x="4091006" y="135312"/>
                    <a:pt x="4085034" y="136808"/>
                    <a:pt x="4080652" y="139808"/>
                  </a:cubicBezTo>
                  <a:cubicBezTo>
                    <a:pt x="4076271" y="142809"/>
                    <a:pt x="4074080" y="147381"/>
                    <a:pt x="4074080" y="153543"/>
                  </a:cubicBezTo>
                  <a:cubicBezTo>
                    <a:pt x="4074080" y="156410"/>
                    <a:pt x="4074585" y="158906"/>
                    <a:pt x="4075576" y="161030"/>
                  </a:cubicBezTo>
                  <a:cubicBezTo>
                    <a:pt x="4076566" y="163154"/>
                    <a:pt x="4077919" y="164916"/>
                    <a:pt x="4079614" y="166307"/>
                  </a:cubicBezTo>
                  <a:cubicBezTo>
                    <a:pt x="4081310" y="167697"/>
                    <a:pt x="4083281" y="168736"/>
                    <a:pt x="4085539" y="169431"/>
                  </a:cubicBezTo>
                  <a:cubicBezTo>
                    <a:pt x="4087796" y="170126"/>
                    <a:pt x="4090177" y="170469"/>
                    <a:pt x="4092702" y="170469"/>
                  </a:cubicBezTo>
                  <a:cubicBezTo>
                    <a:pt x="4095826" y="170469"/>
                    <a:pt x="4098779" y="170060"/>
                    <a:pt x="4101560" y="169231"/>
                  </a:cubicBezTo>
                  <a:cubicBezTo>
                    <a:pt x="4104341" y="168402"/>
                    <a:pt x="4106903" y="167364"/>
                    <a:pt x="4109247" y="166107"/>
                  </a:cubicBezTo>
                  <a:cubicBezTo>
                    <a:pt x="4111589" y="164849"/>
                    <a:pt x="4113695" y="163440"/>
                    <a:pt x="4115562" y="161878"/>
                  </a:cubicBezTo>
                  <a:cubicBezTo>
                    <a:pt x="4117428" y="160316"/>
                    <a:pt x="4119009" y="158801"/>
                    <a:pt x="4120314" y="157315"/>
                  </a:cubicBezTo>
                  <a:lnTo>
                    <a:pt x="4120314" y="138046"/>
                  </a:lnTo>
                  <a:lnTo>
                    <a:pt x="4120305" y="138046"/>
                  </a:lnTo>
                  <a:cubicBezTo>
                    <a:pt x="4117352" y="137351"/>
                    <a:pt x="4113971" y="136722"/>
                    <a:pt x="4110151" y="136160"/>
                  </a:cubicBezTo>
                  <a:cubicBezTo>
                    <a:pt x="4106332" y="135598"/>
                    <a:pt x="4102465" y="135312"/>
                    <a:pt x="4098559" y="135312"/>
                  </a:cubicBezTo>
                  <a:close/>
                  <a:moveTo>
                    <a:pt x="2293514" y="135312"/>
                  </a:moveTo>
                  <a:cubicBezTo>
                    <a:pt x="2285961" y="135312"/>
                    <a:pt x="2279989" y="136808"/>
                    <a:pt x="2275607" y="139808"/>
                  </a:cubicBezTo>
                  <a:cubicBezTo>
                    <a:pt x="2271226" y="142809"/>
                    <a:pt x="2269035" y="147381"/>
                    <a:pt x="2269035" y="153543"/>
                  </a:cubicBezTo>
                  <a:cubicBezTo>
                    <a:pt x="2269035" y="156410"/>
                    <a:pt x="2269540" y="158906"/>
                    <a:pt x="2270531" y="161030"/>
                  </a:cubicBezTo>
                  <a:cubicBezTo>
                    <a:pt x="2271521" y="163154"/>
                    <a:pt x="2272874" y="164916"/>
                    <a:pt x="2274569" y="166307"/>
                  </a:cubicBezTo>
                  <a:cubicBezTo>
                    <a:pt x="2276265" y="167697"/>
                    <a:pt x="2278236" y="168736"/>
                    <a:pt x="2280494" y="169431"/>
                  </a:cubicBezTo>
                  <a:cubicBezTo>
                    <a:pt x="2282751" y="170126"/>
                    <a:pt x="2285132" y="170469"/>
                    <a:pt x="2287657" y="170469"/>
                  </a:cubicBezTo>
                  <a:cubicBezTo>
                    <a:pt x="2290781" y="170469"/>
                    <a:pt x="2293734" y="170060"/>
                    <a:pt x="2296515" y="169231"/>
                  </a:cubicBezTo>
                  <a:cubicBezTo>
                    <a:pt x="2299296" y="168402"/>
                    <a:pt x="2301858" y="167364"/>
                    <a:pt x="2304202" y="166107"/>
                  </a:cubicBezTo>
                  <a:cubicBezTo>
                    <a:pt x="2306545" y="164849"/>
                    <a:pt x="2308650" y="163440"/>
                    <a:pt x="2310517" y="161878"/>
                  </a:cubicBezTo>
                  <a:cubicBezTo>
                    <a:pt x="2312384" y="160316"/>
                    <a:pt x="2313965" y="158801"/>
                    <a:pt x="2315269" y="157315"/>
                  </a:cubicBezTo>
                  <a:lnTo>
                    <a:pt x="2315269" y="138046"/>
                  </a:lnTo>
                  <a:lnTo>
                    <a:pt x="2315260" y="138046"/>
                  </a:lnTo>
                  <a:cubicBezTo>
                    <a:pt x="2312307" y="137351"/>
                    <a:pt x="2308926" y="136722"/>
                    <a:pt x="2305106" y="136160"/>
                  </a:cubicBezTo>
                  <a:cubicBezTo>
                    <a:pt x="2301287" y="135598"/>
                    <a:pt x="2297420" y="135312"/>
                    <a:pt x="2293514" y="135312"/>
                  </a:cubicBezTo>
                  <a:close/>
                  <a:moveTo>
                    <a:pt x="1245336" y="135312"/>
                  </a:moveTo>
                  <a:cubicBezTo>
                    <a:pt x="1237783" y="135312"/>
                    <a:pt x="1231811" y="136808"/>
                    <a:pt x="1227429" y="139808"/>
                  </a:cubicBezTo>
                  <a:cubicBezTo>
                    <a:pt x="1223048" y="142809"/>
                    <a:pt x="1220857" y="147381"/>
                    <a:pt x="1220857" y="153543"/>
                  </a:cubicBezTo>
                  <a:cubicBezTo>
                    <a:pt x="1220857" y="156410"/>
                    <a:pt x="1221362" y="158906"/>
                    <a:pt x="1222353" y="161030"/>
                  </a:cubicBezTo>
                  <a:cubicBezTo>
                    <a:pt x="1223343" y="163154"/>
                    <a:pt x="1224696" y="164916"/>
                    <a:pt x="1226391" y="166307"/>
                  </a:cubicBezTo>
                  <a:cubicBezTo>
                    <a:pt x="1228087" y="167697"/>
                    <a:pt x="1230058" y="168736"/>
                    <a:pt x="1232316" y="169431"/>
                  </a:cubicBezTo>
                  <a:cubicBezTo>
                    <a:pt x="1234573" y="170126"/>
                    <a:pt x="1236954" y="170469"/>
                    <a:pt x="1239479" y="170469"/>
                  </a:cubicBezTo>
                  <a:cubicBezTo>
                    <a:pt x="1242603" y="170469"/>
                    <a:pt x="1245556" y="170060"/>
                    <a:pt x="1248337" y="169231"/>
                  </a:cubicBezTo>
                  <a:cubicBezTo>
                    <a:pt x="1251118" y="168402"/>
                    <a:pt x="1253680" y="167364"/>
                    <a:pt x="1256024" y="166107"/>
                  </a:cubicBezTo>
                  <a:cubicBezTo>
                    <a:pt x="1258367" y="164849"/>
                    <a:pt x="1260472" y="163440"/>
                    <a:pt x="1262339" y="161878"/>
                  </a:cubicBezTo>
                  <a:cubicBezTo>
                    <a:pt x="1264205" y="160316"/>
                    <a:pt x="1265787" y="158801"/>
                    <a:pt x="1267092" y="157315"/>
                  </a:cubicBezTo>
                  <a:lnTo>
                    <a:pt x="1267092" y="138046"/>
                  </a:lnTo>
                  <a:lnTo>
                    <a:pt x="1267082" y="138046"/>
                  </a:lnTo>
                  <a:cubicBezTo>
                    <a:pt x="1264129" y="137351"/>
                    <a:pt x="1260748" y="136722"/>
                    <a:pt x="1256928" y="136160"/>
                  </a:cubicBezTo>
                  <a:cubicBezTo>
                    <a:pt x="1253109" y="135598"/>
                    <a:pt x="1249242" y="135312"/>
                    <a:pt x="1245336" y="135312"/>
                  </a:cubicBezTo>
                  <a:close/>
                  <a:moveTo>
                    <a:pt x="291446" y="135312"/>
                  </a:moveTo>
                  <a:cubicBezTo>
                    <a:pt x="283893" y="135312"/>
                    <a:pt x="277920" y="136808"/>
                    <a:pt x="273539" y="139808"/>
                  </a:cubicBezTo>
                  <a:cubicBezTo>
                    <a:pt x="269157" y="142809"/>
                    <a:pt x="266967" y="147381"/>
                    <a:pt x="266967" y="153543"/>
                  </a:cubicBezTo>
                  <a:cubicBezTo>
                    <a:pt x="266967" y="156410"/>
                    <a:pt x="267471" y="158906"/>
                    <a:pt x="268462" y="161030"/>
                  </a:cubicBezTo>
                  <a:cubicBezTo>
                    <a:pt x="269453" y="163154"/>
                    <a:pt x="270805" y="164916"/>
                    <a:pt x="272501" y="166307"/>
                  </a:cubicBezTo>
                  <a:cubicBezTo>
                    <a:pt x="274196" y="167697"/>
                    <a:pt x="276168" y="168736"/>
                    <a:pt x="278425" y="169431"/>
                  </a:cubicBezTo>
                  <a:cubicBezTo>
                    <a:pt x="280683" y="170126"/>
                    <a:pt x="283064" y="170469"/>
                    <a:pt x="285588" y="170469"/>
                  </a:cubicBezTo>
                  <a:cubicBezTo>
                    <a:pt x="288712" y="170469"/>
                    <a:pt x="291665" y="170060"/>
                    <a:pt x="294446" y="169231"/>
                  </a:cubicBezTo>
                  <a:cubicBezTo>
                    <a:pt x="297228" y="168402"/>
                    <a:pt x="299790" y="167364"/>
                    <a:pt x="302133" y="166107"/>
                  </a:cubicBezTo>
                  <a:cubicBezTo>
                    <a:pt x="304476" y="164849"/>
                    <a:pt x="306581" y="163440"/>
                    <a:pt x="308448" y="161878"/>
                  </a:cubicBezTo>
                  <a:cubicBezTo>
                    <a:pt x="310315" y="160316"/>
                    <a:pt x="311896" y="158801"/>
                    <a:pt x="313201" y="157315"/>
                  </a:cubicBezTo>
                  <a:lnTo>
                    <a:pt x="313201" y="138046"/>
                  </a:lnTo>
                  <a:lnTo>
                    <a:pt x="313192" y="138046"/>
                  </a:lnTo>
                  <a:cubicBezTo>
                    <a:pt x="310239" y="137351"/>
                    <a:pt x="306857" y="136722"/>
                    <a:pt x="303038" y="136160"/>
                  </a:cubicBezTo>
                  <a:cubicBezTo>
                    <a:pt x="299218" y="135598"/>
                    <a:pt x="295351" y="135312"/>
                    <a:pt x="291446" y="135312"/>
                  </a:cubicBezTo>
                  <a:close/>
                  <a:moveTo>
                    <a:pt x="2860767" y="87783"/>
                  </a:moveTo>
                  <a:cubicBezTo>
                    <a:pt x="2856252" y="87783"/>
                    <a:pt x="2852061" y="88649"/>
                    <a:pt x="2848203" y="90383"/>
                  </a:cubicBezTo>
                  <a:cubicBezTo>
                    <a:pt x="2844345" y="92116"/>
                    <a:pt x="2841021" y="94726"/>
                    <a:pt x="2838240" y="98193"/>
                  </a:cubicBezTo>
                  <a:cubicBezTo>
                    <a:pt x="2835459" y="101661"/>
                    <a:pt x="2833287" y="105956"/>
                    <a:pt x="2831725" y="111090"/>
                  </a:cubicBezTo>
                  <a:cubicBezTo>
                    <a:pt x="2830163" y="116224"/>
                    <a:pt x="2829382" y="122111"/>
                    <a:pt x="2829382" y="128797"/>
                  </a:cubicBezTo>
                  <a:cubicBezTo>
                    <a:pt x="2829382" y="135484"/>
                    <a:pt x="2830163" y="141380"/>
                    <a:pt x="2831725" y="146504"/>
                  </a:cubicBezTo>
                  <a:cubicBezTo>
                    <a:pt x="2833287" y="151629"/>
                    <a:pt x="2835487" y="155896"/>
                    <a:pt x="2838297" y="159334"/>
                  </a:cubicBezTo>
                  <a:cubicBezTo>
                    <a:pt x="2841107" y="162773"/>
                    <a:pt x="2844460" y="165373"/>
                    <a:pt x="2848327" y="167145"/>
                  </a:cubicBezTo>
                  <a:cubicBezTo>
                    <a:pt x="2852194" y="168917"/>
                    <a:pt x="2856423" y="169812"/>
                    <a:pt x="2861024" y="169812"/>
                  </a:cubicBezTo>
                  <a:cubicBezTo>
                    <a:pt x="2865624" y="169812"/>
                    <a:pt x="2869834" y="168917"/>
                    <a:pt x="2873654" y="167145"/>
                  </a:cubicBezTo>
                  <a:cubicBezTo>
                    <a:pt x="2877473" y="165373"/>
                    <a:pt x="2880769" y="162763"/>
                    <a:pt x="2883550" y="159334"/>
                  </a:cubicBezTo>
                  <a:cubicBezTo>
                    <a:pt x="2886332" y="155905"/>
                    <a:pt x="2888503" y="151629"/>
                    <a:pt x="2890065" y="146504"/>
                  </a:cubicBezTo>
                  <a:cubicBezTo>
                    <a:pt x="2891627" y="141380"/>
                    <a:pt x="2892418" y="135484"/>
                    <a:pt x="2892418" y="128797"/>
                  </a:cubicBezTo>
                  <a:cubicBezTo>
                    <a:pt x="2892418" y="122111"/>
                    <a:pt x="2891637" y="116215"/>
                    <a:pt x="2890075" y="111090"/>
                  </a:cubicBezTo>
                  <a:cubicBezTo>
                    <a:pt x="2888513" y="105966"/>
                    <a:pt x="2886341" y="101670"/>
                    <a:pt x="2883560" y="98193"/>
                  </a:cubicBezTo>
                  <a:cubicBezTo>
                    <a:pt x="2880778" y="94717"/>
                    <a:pt x="2877435" y="92116"/>
                    <a:pt x="2873530" y="90383"/>
                  </a:cubicBezTo>
                  <a:cubicBezTo>
                    <a:pt x="2869625" y="88649"/>
                    <a:pt x="2865376" y="87783"/>
                    <a:pt x="2860767" y="87783"/>
                  </a:cubicBezTo>
                  <a:close/>
                  <a:moveTo>
                    <a:pt x="783945" y="87783"/>
                  </a:moveTo>
                  <a:cubicBezTo>
                    <a:pt x="779431" y="87783"/>
                    <a:pt x="775240" y="88649"/>
                    <a:pt x="771382" y="90383"/>
                  </a:cubicBezTo>
                  <a:cubicBezTo>
                    <a:pt x="767524" y="92116"/>
                    <a:pt x="764200" y="94726"/>
                    <a:pt x="761419" y="98193"/>
                  </a:cubicBezTo>
                  <a:cubicBezTo>
                    <a:pt x="758637" y="101661"/>
                    <a:pt x="756466" y="105956"/>
                    <a:pt x="754904" y="111090"/>
                  </a:cubicBezTo>
                  <a:cubicBezTo>
                    <a:pt x="753341" y="116224"/>
                    <a:pt x="752560" y="122111"/>
                    <a:pt x="752560" y="128797"/>
                  </a:cubicBezTo>
                  <a:cubicBezTo>
                    <a:pt x="752560" y="135484"/>
                    <a:pt x="753341" y="141380"/>
                    <a:pt x="754904" y="146504"/>
                  </a:cubicBezTo>
                  <a:cubicBezTo>
                    <a:pt x="756466" y="151629"/>
                    <a:pt x="758666" y="155896"/>
                    <a:pt x="761476" y="159334"/>
                  </a:cubicBezTo>
                  <a:cubicBezTo>
                    <a:pt x="764286" y="162773"/>
                    <a:pt x="767639" y="165373"/>
                    <a:pt x="771506" y="167145"/>
                  </a:cubicBezTo>
                  <a:cubicBezTo>
                    <a:pt x="775373" y="168917"/>
                    <a:pt x="779602" y="169812"/>
                    <a:pt x="784203" y="169812"/>
                  </a:cubicBezTo>
                  <a:cubicBezTo>
                    <a:pt x="788803" y="169812"/>
                    <a:pt x="793013" y="168917"/>
                    <a:pt x="796833" y="167145"/>
                  </a:cubicBezTo>
                  <a:cubicBezTo>
                    <a:pt x="800652" y="165373"/>
                    <a:pt x="803948" y="162763"/>
                    <a:pt x="806729" y="159334"/>
                  </a:cubicBezTo>
                  <a:cubicBezTo>
                    <a:pt x="809510" y="155905"/>
                    <a:pt x="811682" y="151629"/>
                    <a:pt x="813244" y="146504"/>
                  </a:cubicBezTo>
                  <a:cubicBezTo>
                    <a:pt x="814806" y="141380"/>
                    <a:pt x="815597" y="135484"/>
                    <a:pt x="815597" y="128797"/>
                  </a:cubicBezTo>
                  <a:cubicBezTo>
                    <a:pt x="815597" y="122111"/>
                    <a:pt x="814816" y="116215"/>
                    <a:pt x="813254" y="111090"/>
                  </a:cubicBezTo>
                  <a:cubicBezTo>
                    <a:pt x="811692" y="105966"/>
                    <a:pt x="809520" y="101670"/>
                    <a:pt x="806739" y="98193"/>
                  </a:cubicBezTo>
                  <a:cubicBezTo>
                    <a:pt x="803957" y="94717"/>
                    <a:pt x="800614" y="92116"/>
                    <a:pt x="796709" y="90383"/>
                  </a:cubicBezTo>
                  <a:cubicBezTo>
                    <a:pt x="792804" y="88649"/>
                    <a:pt x="788555" y="87783"/>
                    <a:pt x="783945" y="87783"/>
                  </a:cubicBezTo>
                  <a:close/>
                  <a:moveTo>
                    <a:pt x="3011042" y="87115"/>
                  </a:moveTo>
                  <a:cubicBezTo>
                    <a:pt x="3006527" y="87115"/>
                    <a:pt x="3001927" y="88030"/>
                    <a:pt x="2997241" y="89849"/>
                  </a:cubicBezTo>
                  <a:cubicBezTo>
                    <a:pt x="2992554" y="91668"/>
                    <a:pt x="2988306" y="94097"/>
                    <a:pt x="2984477" y="97145"/>
                  </a:cubicBezTo>
                  <a:lnTo>
                    <a:pt x="2984477" y="157572"/>
                  </a:lnTo>
                  <a:cubicBezTo>
                    <a:pt x="2985696" y="158962"/>
                    <a:pt x="2987192" y="160420"/>
                    <a:pt x="2988973" y="161934"/>
                  </a:cubicBezTo>
                  <a:cubicBezTo>
                    <a:pt x="2990754" y="163449"/>
                    <a:pt x="2992745" y="164849"/>
                    <a:pt x="2994964" y="166106"/>
                  </a:cubicBezTo>
                  <a:cubicBezTo>
                    <a:pt x="2997183" y="167363"/>
                    <a:pt x="2999584" y="168402"/>
                    <a:pt x="3002194" y="169230"/>
                  </a:cubicBezTo>
                  <a:cubicBezTo>
                    <a:pt x="3004803" y="170059"/>
                    <a:pt x="3007575" y="170469"/>
                    <a:pt x="3010528" y="170469"/>
                  </a:cubicBezTo>
                  <a:cubicBezTo>
                    <a:pt x="3015557" y="170469"/>
                    <a:pt x="3019967" y="169449"/>
                    <a:pt x="3023749" y="167411"/>
                  </a:cubicBezTo>
                  <a:cubicBezTo>
                    <a:pt x="3027530" y="165373"/>
                    <a:pt x="3030692" y="162477"/>
                    <a:pt x="3033254" y="158753"/>
                  </a:cubicBezTo>
                  <a:cubicBezTo>
                    <a:pt x="3035817" y="155029"/>
                    <a:pt x="3037750" y="150571"/>
                    <a:pt x="3039046" y="145408"/>
                  </a:cubicBezTo>
                  <a:cubicBezTo>
                    <a:pt x="3040341" y="140246"/>
                    <a:pt x="3040998" y="134474"/>
                    <a:pt x="3040998" y="128140"/>
                  </a:cubicBezTo>
                  <a:cubicBezTo>
                    <a:pt x="3040998" y="120243"/>
                    <a:pt x="3040036" y="113442"/>
                    <a:pt x="3038131" y="107756"/>
                  </a:cubicBezTo>
                  <a:cubicBezTo>
                    <a:pt x="3036226" y="102070"/>
                    <a:pt x="3033721" y="97726"/>
                    <a:pt x="3030645" y="94735"/>
                  </a:cubicBezTo>
                  <a:cubicBezTo>
                    <a:pt x="3027568" y="91744"/>
                    <a:pt x="3024349" y="89725"/>
                    <a:pt x="3021005" y="88678"/>
                  </a:cubicBezTo>
                  <a:cubicBezTo>
                    <a:pt x="3017662" y="87630"/>
                    <a:pt x="3014347" y="87115"/>
                    <a:pt x="3011042" y="87115"/>
                  </a:cubicBezTo>
                  <a:close/>
                  <a:moveTo>
                    <a:pt x="2154297" y="87115"/>
                  </a:moveTo>
                  <a:cubicBezTo>
                    <a:pt x="2149782" y="87115"/>
                    <a:pt x="2145182" y="88030"/>
                    <a:pt x="2140495" y="89849"/>
                  </a:cubicBezTo>
                  <a:cubicBezTo>
                    <a:pt x="2135809" y="91668"/>
                    <a:pt x="2131561" y="94097"/>
                    <a:pt x="2127732" y="97145"/>
                  </a:cubicBezTo>
                  <a:lnTo>
                    <a:pt x="2127732" y="157572"/>
                  </a:lnTo>
                  <a:cubicBezTo>
                    <a:pt x="2128951" y="158962"/>
                    <a:pt x="2130447" y="160420"/>
                    <a:pt x="2132228" y="161934"/>
                  </a:cubicBezTo>
                  <a:cubicBezTo>
                    <a:pt x="2134009" y="163449"/>
                    <a:pt x="2136000" y="164849"/>
                    <a:pt x="2138219" y="166106"/>
                  </a:cubicBezTo>
                  <a:cubicBezTo>
                    <a:pt x="2140438" y="167363"/>
                    <a:pt x="2142839" y="168402"/>
                    <a:pt x="2145449" y="169230"/>
                  </a:cubicBezTo>
                  <a:cubicBezTo>
                    <a:pt x="2148058" y="170059"/>
                    <a:pt x="2150830" y="170469"/>
                    <a:pt x="2153783" y="170469"/>
                  </a:cubicBezTo>
                  <a:cubicBezTo>
                    <a:pt x="2158812" y="170469"/>
                    <a:pt x="2163222" y="169449"/>
                    <a:pt x="2167004" y="167411"/>
                  </a:cubicBezTo>
                  <a:cubicBezTo>
                    <a:pt x="2170785" y="165373"/>
                    <a:pt x="2173947" y="162477"/>
                    <a:pt x="2176509" y="158753"/>
                  </a:cubicBezTo>
                  <a:cubicBezTo>
                    <a:pt x="2179072" y="155029"/>
                    <a:pt x="2181005" y="150571"/>
                    <a:pt x="2182301" y="145408"/>
                  </a:cubicBezTo>
                  <a:cubicBezTo>
                    <a:pt x="2183596" y="140246"/>
                    <a:pt x="2184253" y="134474"/>
                    <a:pt x="2184253" y="128140"/>
                  </a:cubicBezTo>
                  <a:cubicBezTo>
                    <a:pt x="2184253" y="120243"/>
                    <a:pt x="2183291" y="113442"/>
                    <a:pt x="2181386" y="107756"/>
                  </a:cubicBezTo>
                  <a:cubicBezTo>
                    <a:pt x="2179481" y="102070"/>
                    <a:pt x="2176976" y="97726"/>
                    <a:pt x="2173900" y="94735"/>
                  </a:cubicBezTo>
                  <a:cubicBezTo>
                    <a:pt x="2170823" y="91744"/>
                    <a:pt x="2167604" y="89725"/>
                    <a:pt x="2164260" y="88678"/>
                  </a:cubicBezTo>
                  <a:cubicBezTo>
                    <a:pt x="2160917" y="87630"/>
                    <a:pt x="2157602" y="87115"/>
                    <a:pt x="2154297" y="87115"/>
                  </a:cubicBezTo>
                  <a:close/>
                  <a:moveTo>
                    <a:pt x="4536890" y="86601"/>
                  </a:moveTo>
                  <a:cubicBezTo>
                    <a:pt x="4532985" y="86601"/>
                    <a:pt x="4529518" y="87315"/>
                    <a:pt x="4526470" y="88754"/>
                  </a:cubicBezTo>
                  <a:cubicBezTo>
                    <a:pt x="4523422" y="90192"/>
                    <a:pt x="4520803" y="92135"/>
                    <a:pt x="4518593" y="94612"/>
                  </a:cubicBezTo>
                  <a:cubicBezTo>
                    <a:pt x="4516383" y="97088"/>
                    <a:pt x="4514621" y="99974"/>
                    <a:pt x="4513316" y="103270"/>
                  </a:cubicBezTo>
                  <a:cubicBezTo>
                    <a:pt x="4512011" y="106565"/>
                    <a:pt x="4511144" y="110090"/>
                    <a:pt x="4510716" y="113814"/>
                  </a:cubicBezTo>
                  <a:lnTo>
                    <a:pt x="4560331" y="113814"/>
                  </a:lnTo>
                  <a:cubicBezTo>
                    <a:pt x="4560331" y="110080"/>
                    <a:pt x="4559827" y="106565"/>
                    <a:pt x="4558836" y="103270"/>
                  </a:cubicBezTo>
                  <a:cubicBezTo>
                    <a:pt x="4557845" y="99974"/>
                    <a:pt x="4556359" y="97088"/>
                    <a:pt x="4554407" y="94612"/>
                  </a:cubicBezTo>
                  <a:cubicBezTo>
                    <a:pt x="4552454" y="92135"/>
                    <a:pt x="4550025" y="90182"/>
                    <a:pt x="4547110" y="88754"/>
                  </a:cubicBezTo>
                  <a:cubicBezTo>
                    <a:pt x="4544196" y="87325"/>
                    <a:pt x="4540796" y="86601"/>
                    <a:pt x="4536890" y="86601"/>
                  </a:cubicBezTo>
                  <a:close/>
                  <a:moveTo>
                    <a:pt x="1683667" y="86601"/>
                  </a:moveTo>
                  <a:cubicBezTo>
                    <a:pt x="1679762" y="86601"/>
                    <a:pt x="1676295" y="87315"/>
                    <a:pt x="1673247" y="88754"/>
                  </a:cubicBezTo>
                  <a:cubicBezTo>
                    <a:pt x="1670199" y="90192"/>
                    <a:pt x="1667580" y="92135"/>
                    <a:pt x="1665370" y="94612"/>
                  </a:cubicBezTo>
                  <a:cubicBezTo>
                    <a:pt x="1663160" y="97088"/>
                    <a:pt x="1661398" y="99974"/>
                    <a:pt x="1660093" y="103270"/>
                  </a:cubicBezTo>
                  <a:cubicBezTo>
                    <a:pt x="1658788" y="106565"/>
                    <a:pt x="1657921" y="110090"/>
                    <a:pt x="1657493" y="113814"/>
                  </a:cubicBezTo>
                  <a:lnTo>
                    <a:pt x="1707108" y="113814"/>
                  </a:lnTo>
                  <a:cubicBezTo>
                    <a:pt x="1707108" y="110080"/>
                    <a:pt x="1706604" y="106565"/>
                    <a:pt x="1705613" y="103270"/>
                  </a:cubicBezTo>
                  <a:cubicBezTo>
                    <a:pt x="1704622" y="99974"/>
                    <a:pt x="1703136" y="97088"/>
                    <a:pt x="1701184" y="94612"/>
                  </a:cubicBezTo>
                  <a:cubicBezTo>
                    <a:pt x="1699231" y="92135"/>
                    <a:pt x="1696802" y="90182"/>
                    <a:pt x="1693888" y="88754"/>
                  </a:cubicBezTo>
                  <a:cubicBezTo>
                    <a:pt x="1690973" y="87325"/>
                    <a:pt x="1687582" y="86601"/>
                    <a:pt x="1683667" y="86601"/>
                  </a:cubicBezTo>
                  <a:close/>
                  <a:moveTo>
                    <a:pt x="4337647" y="65637"/>
                  </a:moveTo>
                  <a:lnTo>
                    <a:pt x="4370203" y="65637"/>
                  </a:lnTo>
                  <a:lnTo>
                    <a:pt x="4387786" y="113824"/>
                  </a:lnTo>
                  <a:cubicBezTo>
                    <a:pt x="4392815" y="127368"/>
                    <a:pt x="4397426" y="140913"/>
                    <a:pt x="4401588" y="154457"/>
                  </a:cubicBezTo>
                  <a:lnTo>
                    <a:pt x="4402112" y="154457"/>
                  </a:lnTo>
                  <a:cubicBezTo>
                    <a:pt x="4405760" y="142742"/>
                    <a:pt x="4410265" y="129454"/>
                    <a:pt x="4415657" y="114605"/>
                  </a:cubicBezTo>
                  <a:lnTo>
                    <a:pt x="4433240" y="65637"/>
                  </a:lnTo>
                  <a:lnTo>
                    <a:pt x="4466053" y="65637"/>
                  </a:lnTo>
                  <a:lnTo>
                    <a:pt x="4417219" y="191824"/>
                  </a:lnTo>
                  <a:lnTo>
                    <a:pt x="4386615" y="191824"/>
                  </a:lnTo>
                  <a:close/>
                  <a:moveTo>
                    <a:pt x="4287774" y="65637"/>
                  </a:moveTo>
                  <a:lnTo>
                    <a:pt x="4318634" y="65637"/>
                  </a:lnTo>
                  <a:lnTo>
                    <a:pt x="4318634" y="191824"/>
                  </a:lnTo>
                  <a:lnTo>
                    <a:pt x="4287774" y="191824"/>
                  </a:lnTo>
                  <a:close/>
                  <a:moveTo>
                    <a:pt x="3983050" y="65637"/>
                  </a:moveTo>
                  <a:lnTo>
                    <a:pt x="4013911" y="65637"/>
                  </a:lnTo>
                  <a:lnTo>
                    <a:pt x="4013911" y="191824"/>
                  </a:lnTo>
                  <a:lnTo>
                    <a:pt x="3983050" y="191824"/>
                  </a:lnTo>
                  <a:close/>
                  <a:moveTo>
                    <a:pt x="3815581" y="65637"/>
                  </a:moveTo>
                  <a:lnTo>
                    <a:pt x="3846442" y="65637"/>
                  </a:lnTo>
                  <a:lnTo>
                    <a:pt x="3846442" y="191824"/>
                  </a:lnTo>
                  <a:lnTo>
                    <a:pt x="3815581" y="191824"/>
                  </a:lnTo>
                  <a:close/>
                  <a:moveTo>
                    <a:pt x="3385709" y="65637"/>
                  </a:moveTo>
                  <a:lnTo>
                    <a:pt x="3418789" y="65637"/>
                  </a:lnTo>
                  <a:lnTo>
                    <a:pt x="3437667" y="111347"/>
                  </a:lnTo>
                  <a:cubicBezTo>
                    <a:pt x="3444783" y="128711"/>
                    <a:pt x="3449821" y="141560"/>
                    <a:pt x="3452774" y="149895"/>
                  </a:cubicBezTo>
                  <a:lnTo>
                    <a:pt x="3453298" y="149895"/>
                  </a:lnTo>
                  <a:cubicBezTo>
                    <a:pt x="3455470" y="143380"/>
                    <a:pt x="3460070" y="131321"/>
                    <a:pt x="3467100" y="113690"/>
                  </a:cubicBezTo>
                  <a:lnTo>
                    <a:pt x="3486635" y="65637"/>
                  </a:lnTo>
                  <a:lnTo>
                    <a:pt x="3520106" y="65637"/>
                  </a:lnTo>
                  <a:lnTo>
                    <a:pt x="3438849" y="252374"/>
                  </a:lnTo>
                  <a:lnTo>
                    <a:pt x="3408378" y="252374"/>
                  </a:lnTo>
                  <a:lnTo>
                    <a:pt x="3437286" y="184785"/>
                  </a:lnTo>
                  <a:close/>
                  <a:moveTo>
                    <a:pt x="3234642" y="65637"/>
                  </a:moveTo>
                  <a:lnTo>
                    <a:pt x="3265503" y="65637"/>
                  </a:lnTo>
                  <a:lnTo>
                    <a:pt x="3265503" y="191824"/>
                  </a:lnTo>
                  <a:lnTo>
                    <a:pt x="3234642" y="191824"/>
                  </a:lnTo>
                  <a:close/>
                  <a:moveTo>
                    <a:pt x="3101035" y="65637"/>
                  </a:moveTo>
                  <a:lnTo>
                    <a:pt x="3131896" y="65637"/>
                  </a:lnTo>
                  <a:lnTo>
                    <a:pt x="3131896" y="191824"/>
                  </a:lnTo>
                  <a:lnTo>
                    <a:pt x="3101035" y="191824"/>
                  </a:lnTo>
                  <a:close/>
                  <a:moveTo>
                    <a:pt x="1484423" y="65637"/>
                  </a:moveTo>
                  <a:lnTo>
                    <a:pt x="1516979" y="65637"/>
                  </a:lnTo>
                  <a:lnTo>
                    <a:pt x="1534562" y="113824"/>
                  </a:lnTo>
                  <a:cubicBezTo>
                    <a:pt x="1539591" y="127368"/>
                    <a:pt x="1544202" y="140913"/>
                    <a:pt x="1548364" y="154457"/>
                  </a:cubicBezTo>
                  <a:lnTo>
                    <a:pt x="1548888" y="154457"/>
                  </a:lnTo>
                  <a:cubicBezTo>
                    <a:pt x="1552536" y="142742"/>
                    <a:pt x="1557041" y="129454"/>
                    <a:pt x="1562432" y="114605"/>
                  </a:cubicBezTo>
                  <a:lnTo>
                    <a:pt x="1580016" y="65637"/>
                  </a:lnTo>
                  <a:lnTo>
                    <a:pt x="1612829" y="65637"/>
                  </a:lnTo>
                  <a:lnTo>
                    <a:pt x="1563994" y="191824"/>
                  </a:lnTo>
                  <a:lnTo>
                    <a:pt x="1533391" y="191824"/>
                  </a:lnTo>
                  <a:close/>
                  <a:moveTo>
                    <a:pt x="1434550" y="65637"/>
                  </a:moveTo>
                  <a:lnTo>
                    <a:pt x="1465411" y="65637"/>
                  </a:lnTo>
                  <a:lnTo>
                    <a:pt x="1465411" y="191824"/>
                  </a:lnTo>
                  <a:lnTo>
                    <a:pt x="1434550" y="191824"/>
                  </a:lnTo>
                  <a:close/>
                  <a:moveTo>
                    <a:pt x="4537290" y="62522"/>
                  </a:moveTo>
                  <a:cubicBezTo>
                    <a:pt x="4545282" y="62522"/>
                    <a:pt x="4552635" y="63741"/>
                    <a:pt x="4559360" y="66170"/>
                  </a:cubicBezTo>
                  <a:cubicBezTo>
                    <a:pt x="4566084" y="68599"/>
                    <a:pt x="4571904" y="72418"/>
                    <a:pt x="4576810" y="77628"/>
                  </a:cubicBezTo>
                  <a:cubicBezTo>
                    <a:pt x="4581715" y="82839"/>
                    <a:pt x="4585534" y="89544"/>
                    <a:pt x="4588268" y="97745"/>
                  </a:cubicBezTo>
                  <a:cubicBezTo>
                    <a:pt x="4591002" y="105946"/>
                    <a:pt x="4592373" y="115652"/>
                    <a:pt x="4592373" y="126854"/>
                  </a:cubicBezTo>
                  <a:cubicBezTo>
                    <a:pt x="4592288" y="131197"/>
                    <a:pt x="4592164" y="134883"/>
                    <a:pt x="4591983" y="137922"/>
                  </a:cubicBezTo>
                  <a:lnTo>
                    <a:pt x="4509287" y="137922"/>
                  </a:lnTo>
                  <a:cubicBezTo>
                    <a:pt x="4509725" y="143732"/>
                    <a:pt x="4511030" y="148713"/>
                    <a:pt x="4513192" y="152828"/>
                  </a:cubicBezTo>
                  <a:cubicBezTo>
                    <a:pt x="4515354" y="156943"/>
                    <a:pt x="4518202" y="160296"/>
                    <a:pt x="4521727" y="162858"/>
                  </a:cubicBezTo>
                  <a:cubicBezTo>
                    <a:pt x="4525251" y="165420"/>
                    <a:pt x="4529346" y="167287"/>
                    <a:pt x="4534033" y="168459"/>
                  </a:cubicBezTo>
                  <a:cubicBezTo>
                    <a:pt x="4538719" y="169630"/>
                    <a:pt x="4543796" y="170202"/>
                    <a:pt x="4549263" y="170202"/>
                  </a:cubicBezTo>
                  <a:cubicBezTo>
                    <a:pt x="4555255" y="170202"/>
                    <a:pt x="4561503" y="169602"/>
                    <a:pt x="4568018" y="168383"/>
                  </a:cubicBezTo>
                  <a:cubicBezTo>
                    <a:pt x="4574533" y="167163"/>
                    <a:pt x="4581125" y="165430"/>
                    <a:pt x="4587811" y="163172"/>
                  </a:cubicBezTo>
                  <a:lnTo>
                    <a:pt x="4587811" y="187785"/>
                  </a:lnTo>
                  <a:cubicBezTo>
                    <a:pt x="4583820" y="189528"/>
                    <a:pt x="4577695" y="191166"/>
                    <a:pt x="4569447" y="192738"/>
                  </a:cubicBezTo>
                  <a:cubicBezTo>
                    <a:pt x="4561198" y="194310"/>
                    <a:pt x="4552644" y="195081"/>
                    <a:pt x="4543796" y="195081"/>
                  </a:cubicBezTo>
                  <a:cubicBezTo>
                    <a:pt x="4534861" y="195081"/>
                    <a:pt x="4526365" y="193929"/>
                    <a:pt x="4518335" y="191633"/>
                  </a:cubicBezTo>
                  <a:cubicBezTo>
                    <a:pt x="4510306" y="189338"/>
                    <a:pt x="4503296" y="185623"/>
                    <a:pt x="4497304" y="180498"/>
                  </a:cubicBezTo>
                  <a:cubicBezTo>
                    <a:pt x="4491313" y="175374"/>
                    <a:pt x="4486560" y="168735"/>
                    <a:pt x="4483045" y="160572"/>
                  </a:cubicBezTo>
                  <a:cubicBezTo>
                    <a:pt x="4479531" y="152409"/>
                    <a:pt x="4477769" y="142513"/>
                    <a:pt x="4477769" y="130883"/>
                  </a:cubicBezTo>
                  <a:cubicBezTo>
                    <a:pt x="4477769" y="119424"/>
                    <a:pt x="4479416" y="109394"/>
                    <a:pt x="4482721" y="100803"/>
                  </a:cubicBezTo>
                  <a:cubicBezTo>
                    <a:pt x="4486027" y="92211"/>
                    <a:pt x="4490456" y="85096"/>
                    <a:pt x="4496009" y="79448"/>
                  </a:cubicBezTo>
                  <a:cubicBezTo>
                    <a:pt x="4501562" y="73799"/>
                    <a:pt x="4507924" y="69570"/>
                    <a:pt x="4515087" y="66751"/>
                  </a:cubicBezTo>
                  <a:cubicBezTo>
                    <a:pt x="4522250" y="63931"/>
                    <a:pt x="4529651" y="62522"/>
                    <a:pt x="4537290" y="62522"/>
                  </a:cubicBezTo>
                  <a:close/>
                  <a:moveTo>
                    <a:pt x="1684068" y="62522"/>
                  </a:moveTo>
                  <a:cubicBezTo>
                    <a:pt x="1692059" y="62522"/>
                    <a:pt x="1699412" y="63741"/>
                    <a:pt x="1706137" y="66170"/>
                  </a:cubicBezTo>
                  <a:cubicBezTo>
                    <a:pt x="1712861" y="68599"/>
                    <a:pt x="1718681" y="72418"/>
                    <a:pt x="1723587" y="77628"/>
                  </a:cubicBezTo>
                  <a:cubicBezTo>
                    <a:pt x="1728492" y="82839"/>
                    <a:pt x="1732311" y="89544"/>
                    <a:pt x="1735045" y="97745"/>
                  </a:cubicBezTo>
                  <a:cubicBezTo>
                    <a:pt x="1737779" y="105946"/>
                    <a:pt x="1739151" y="115652"/>
                    <a:pt x="1739151" y="126854"/>
                  </a:cubicBezTo>
                  <a:cubicBezTo>
                    <a:pt x="1739065" y="131197"/>
                    <a:pt x="1738941" y="134883"/>
                    <a:pt x="1738760" y="137922"/>
                  </a:cubicBezTo>
                  <a:lnTo>
                    <a:pt x="1656064" y="137922"/>
                  </a:lnTo>
                  <a:cubicBezTo>
                    <a:pt x="1656502" y="143732"/>
                    <a:pt x="1657807" y="148713"/>
                    <a:pt x="1659969" y="152828"/>
                  </a:cubicBezTo>
                  <a:cubicBezTo>
                    <a:pt x="1662131" y="156943"/>
                    <a:pt x="1664979" y="160296"/>
                    <a:pt x="1668504" y="162858"/>
                  </a:cubicBezTo>
                  <a:cubicBezTo>
                    <a:pt x="1672028" y="165420"/>
                    <a:pt x="1676124" y="167287"/>
                    <a:pt x="1680810" y="168459"/>
                  </a:cubicBezTo>
                  <a:cubicBezTo>
                    <a:pt x="1685496" y="169621"/>
                    <a:pt x="1690573" y="170202"/>
                    <a:pt x="1696040" y="170202"/>
                  </a:cubicBezTo>
                  <a:cubicBezTo>
                    <a:pt x="1702032" y="170202"/>
                    <a:pt x="1708280" y="169602"/>
                    <a:pt x="1714795" y="168383"/>
                  </a:cubicBezTo>
                  <a:cubicBezTo>
                    <a:pt x="1721310" y="167163"/>
                    <a:pt x="1727902" y="165430"/>
                    <a:pt x="1734588" y="163172"/>
                  </a:cubicBezTo>
                  <a:lnTo>
                    <a:pt x="1734588" y="187785"/>
                  </a:lnTo>
                  <a:cubicBezTo>
                    <a:pt x="1730597" y="189528"/>
                    <a:pt x="1724472" y="191166"/>
                    <a:pt x="1716224" y="192738"/>
                  </a:cubicBezTo>
                  <a:cubicBezTo>
                    <a:pt x="1707975" y="194310"/>
                    <a:pt x="1699422" y="195081"/>
                    <a:pt x="1690573" y="195081"/>
                  </a:cubicBezTo>
                  <a:cubicBezTo>
                    <a:pt x="1681639" y="195081"/>
                    <a:pt x="1673142" y="193929"/>
                    <a:pt x="1665113" y="191633"/>
                  </a:cubicBezTo>
                  <a:cubicBezTo>
                    <a:pt x="1657083" y="189338"/>
                    <a:pt x="1650073" y="185623"/>
                    <a:pt x="1644081" y="180498"/>
                  </a:cubicBezTo>
                  <a:cubicBezTo>
                    <a:pt x="1638090" y="175374"/>
                    <a:pt x="1633337" y="168735"/>
                    <a:pt x="1629823" y="160572"/>
                  </a:cubicBezTo>
                  <a:cubicBezTo>
                    <a:pt x="1626308" y="152409"/>
                    <a:pt x="1624546" y="142513"/>
                    <a:pt x="1624546" y="130883"/>
                  </a:cubicBezTo>
                  <a:cubicBezTo>
                    <a:pt x="1624546" y="119424"/>
                    <a:pt x="1626193" y="109394"/>
                    <a:pt x="1629499" y="100803"/>
                  </a:cubicBezTo>
                  <a:cubicBezTo>
                    <a:pt x="1632804" y="92211"/>
                    <a:pt x="1637233" y="85096"/>
                    <a:pt x="1642786" y="79448"/>
                  </a:cubicBezTo>
                  <a:cubicBezTo>
                    <a:pt x="1648339" y="73799"/>
                    <a:pt x="1654702" y="69570"/>
                    <a:pt x="1661865" y="66751"/>
                  </a:cubicBezTo>
                  <a:cubicBezTo>
                    <a:pt x="1669027" y="63931"/>
                    <a:pt x="1676428" y="62522"/>
                    <a:pt x="1684068" y="62522"/>
                  </a:cubicBezTo>
                  <a:close/>
                  <a:moveTo>
                    <a:pt x="567909" y="62522"/>
                  </a:moveTo>
                  <a:cubicBezTo>
                    <a:pt x="575643" y="62522"/>
                    <a:pt x="582882" y="63150"/>
                    <a:pt x="589654" y="64408"/>
                  </a:cubicBezTo>
                  <a:cubicBezTo>
                    <a:pt x="596426" y="65665"/>
                    <a:pt x="602551" y="67294"/>
                    <a:pt x="608018" y="69294"/>
                  </a:cubicBezTo>
                  <a:lnTo>
                    <a:pt x="608018" y="94430"/>
                  </a:lnTo>
                  <a:cubicBezTo>
                    <a:pt x="605151" y="93468"/>
                    <a:pt x="602141" y="92592"/>
                    <a:pt x="598970" y="91763"/>
                  </a:cubicBezTo>
                  <a:cubicBezTo>
                    <a:pt x="595798" y="90935"/>
                    <a:pt x="592588" y="90220"/>
                    <a:pt x="589330" y="89611"/>
                  </a:cubicBezTo>
                  <a:cubicBezTo>
                    <a:pt x="586073" y="89001"/>
                    <a:pt x="582834" y="88506"/>
                    <a:pt x="579624" y="88115"/>
                  </a:cubicBezTo>
                  <a:cubicBezTo>
                    <a:pt x="576414" y="87725"/>
                    <a:pt x="573376" y="87525"/>
                    <a:pt x="570509" y="87525"/>
                  </a:cubicBezTo>
                  <a:cubicBezTo>
                    <a:pt x="566861" y="87525"/>
                    <a:pt x="563784" y="87868"/>
                    <a:pt x="561260" y="88563"/>
                  </a:cubicBezTo>
                  <a:cubicBezTo>
                    <a:pt x="558736" y="89258"/>
                    <a:pt x="556698" y="90192"/>
                    <a:pt x="555136" y="91363"/>
                  </a:cubicBezTo>
                  <a:cubicBezTo>
                    <a:pt x="553573" y="92535"/>
                    <a:pt x="552450" y="93888"/>
                    <a:pt x="551754" y="95402"/>
                  </a:cubicBezTo>
                  <a:cubicBezTo>
                    <a:pt x="551059" y="96916"/>
                    <a:pt x="550716" y="98507"/>
                    <a:pt x="550716" y="100155"/>
                  </a:cubicBezTo>
                  <a:cubicBezTo>
                    <a:pt x="550716" y="103022"/>
                    <a:pt x="551478" y="105365"/>
                    <a:pt x="552992" y="107184"/>
                  </a:cubicBezTo>
                  <a:cubicBezTo>
                    <a:pt x="554507" y="109004"/>
                    <a:pt x="556621" y="110490"/>
                    <a:pt x="559308" y="111614"/>
                  </a:cubicBezTo>
                  <a:cubicBezTo>
                    <a:pt x="561994" y="112738"/>
                    <a:pt x="564822" y="113681"/>
                    <a:pt x="567775" y="114414"/>
                  </a:cubicBezTo>
                  <a:cubicBezTo>
                    <a:pt x="570728" y="115147"/>
                    <a:pt x="573585" y="115862"/>
                    <a:pt x="576367" y="116567"/>
                  </a:cubicBezTo>
                  <a:cubicBezTo>
                    <a:pt x="580710" y="117605"/>
                    <a:pt x="585044" y="118862"/>
                    <a:pt x="589387" y="120338"/>
                  </a:cubicBezTo>
                  <a:cubicBezTo>
                    <a:pt x="593731" y="121815"/>
                    <a:pt x="597636" y="123872"/>
                    <a:pt x="601103" y="126520"/>
                  </a:cubicBezTo>
                  <a:cubicBezTo>
                    <a:pt x="604570" y="129168"/>
                    <a:pt x="607418" y="132597"/>
                    <a:pt x="609638" y="136807"/>
                  </a:cubicBezTo>
                  <a:cubicBezTo>
                    <a:pt x="611857" y="141017"/>
                    <a:pt x="612962" y="146380"/>
                    <a:pt x="612962" y="152885"/>
                  </a:cubicBezTo>
                  <a:cubicBezTo>
                    <a:pt x="612962" y="160001"/>
                    <a:pt x="611609" y="166211"/>
                    <a:pt x="608923" y="171507"/>
                  </a:cubicBezTo>
                  <a:cubicBezTo>
                    <a:pt x="606237" y="176803"/>
                    <a:pt x="602475" y="181213"/>
                    <a:pt x="597655" y="184728"/>
                  </a:cubicBezTo>
                  <a:cubicBezTo>
                    <a:pt x="592835" y="188242"/>
                    <a:pt x="587063" y="190852"/>
                    <a:pt x="580339" y="192538"/>
                  </a:cubicBezTo>
                  <a:cubicBezTo>
                    <a:pt x="573614" y="194224"/>
                    <a:pt x="566213" y="195081"/>
                    <a:pt x="558136" y="195081"/>
                  </a:cubicBezTo>
                  <a:cubicBezTo>
                    <a:pt x="550144" y="195081"/>
                    <a:pt x="542963" y="194453"/>
                    <a:pt x="536581" y="193195"/>
                  </a:cubicBezTo>
                  <a:cubicBezTo>
                    <a:pt x="530199" y="191938"/>
                    <a:pt x="524922" y="190347"/>
                    <a:pt x="520760" y="188442"/>
                  </a:cubicBezTo>
                  <a:lnTo>
                    <a:pt x="520760" y="163572"/>
                  </a:lnTo>
                  <a:cubicBezTo>
                    <a:pt x="527532" y="166097"/>
                    <a:pt x="533780" y="167802"/>
                    <a:pt x="539515" y="168716"/>
                  </a:cubicBezTo>
                  <a:cubicBezTo>
                    <a:pt x="545249" y="169630"/>
                    <a:pt x="550583" y="170088"/>
                    <a:pt x="555536" y="170088"/>
                  </a:cubicBezTo>
                  <a:cubicBezTo>
                    <a:pt x="559355" y="170088"/>
                    <a:pt x="562908" y="169811"/>
                    <a:pt x="566213" y="169240"/>
                  </a:cubicBezTo>
                  <a:cubicBezTo>
                    <a:pt x="569518" y="168668"/>
                    <a:pt x="572357" y="167792"/>
                    <a:pt x="574747" y="166573"/>
                  </a:cubicBezTo>
                  <a:cubicBezTo>
                    <a:pt x="577138" y="165354"/>
                    <a:pt x="579024" y="163820"/>
                    <a:pt x="580415" y="161953"/>
                  </a:cubicBezTo>
                  <a:cubicBezTo>
                    <a:pt x="581806" y="160086"/>
                    <a:pt x="582491" y="157838"/>
                    <a:pt x="582491" y="155229"/>
                  </a:cubicBezTo>
                  <a:cubicBezTo>
                    <a:pt x="582491" y="152542"/>
                    <a:pt x="581729" y="150323"/>
                    <a:pt x="580215" y="148590"/>
                  </a:cubicBezTo>
                  <a:cubicBezTo>
                    <a:pt x="578700" y="146856"/>
                    <a:pt x="576681" y="145399"/>
                    <a:pt x="574157" y="144227"/>
                  </a:cubicBezTo>
                  <a:cubicBezTo>
                    <a:pt x="571633" y="143056"/>
                    <a:pt x="568756" y="142036"/>
                    <a:pt x="565499" y="141170"/>
                  </a:cubicBezTo>
                  <a:cubicBezTo>
                    <a:pt x="562241" y="140303"/>
                    <a:pt x="558841" y="139427"/>
                    <a:pt x="555278" y="138569"/>
                  </a:cubicBezTo>
                  <a:cubicBezTo>
                    <a:pt x="550764" y="137350"/>
                    <a:pt x="546420" y="135950"/>
                    <a:pt x="542258" y="134340"/>
                  </a:cubicBezTo>
                  <a:cubicBezTo>
                    <a:pt x="538095" y="132731"/>
                    <a:pt x="534428" y="130625"/>
                    <a:pt x="531256" y="128025"/>
                  </a:cubicBezTo>
                  <a:cubicBezTo>
                    <a:pt x="528085" y="125425"/>
                    <a:pt x="525570" y="122148"/>
                    <a:pt x="523703" y="118195"/>
                  </a:cubicBezTo>
                  <a:cubicBezTo>
                    <a:pt x="521836" y="114242"/>
                    <a:pt x="520903" y="109404"/>
                    <a:pt x="520903" y="103679"/>
                  </a:cubicBezTo>
                  <a:cubicBezTo>
                    <a:pt x="520903" y="96650"/>
                    <a:pt x="522160" y="90544"/>
                    <a:pt x="524675" y="85382"/>
                  </a:cubicBezTo>
                  <a:cubicBezTo>
                    <a:pt x="527189" y="80219"/>
                    <a:pt x="530599" y="75942"/>
                    <a:pt x="534895" y="72552"/>
                  </a:cubicBezTo>
                  <a:cubicBezTo>
                    <a:pt x="539191" y="69161"/>
                    <a:pt x="544191" y="66646"/>
                    <a:pt x="549868" y="64998"/>
                  </a:cubicBezTo>
                  <a:cubicBezTo>
                    <a:pt x="555545" y="63350"/>
                    <a:pt x="561574" y="62522"/>
                    <a:pt x="567909" y="62522"/>
                  </a:cubicBezTo>
                  <a:close/>
                  <a:moveTo>
                    <a:pt x="3737705" y="62513"/>
                  </a:moveTo>
                  <a:cubicBezTo>
                    <a:pt x="3742306" y="62513"/>
                    <a:pt x="3746754" y="63037"/>
                    <a:pt x="3751050" y="64075"/>
                  </a:cubicBezTo>
                  <a:cubicBezTo>
                    <a:pt x="3755345" y="65113"/>
                    <a:pt x="3759270" y="66742"/>
                    <a:pt x="3762832" y="68961"/>
                  </a:cubicBezTo>
                  <a:cubicBezTo>
                    <a:pt x="3766394" y="71181"/>
                    <a:pt x="3769538" y="74038"/>
                    <a:pt x="3772271" y="77553"/>
                  </a:cubicBezTo>
                  <a:cubicBezTo>
                    <a:pt x="3775005" y="81067"/>
                    <a:pt x="3777158" y="85258"/>
                    <a:pt x="3778720" y="90116"/>
                  </a:cubicBezTo>
                  <a:cubicBezTo>
                    <a:pt x="3779586" y="92802"/>
                    <a:pt x="3780168" y="95736"/>
                    <a:pt x="3780482" y="98908"/>
                  </a:cubicBezTo>
                  <a:cubicBezTo>
                    <a:pt x="3780796" y="102080"/>
                    <a:pt x="3780939" y="105747"/>
                    <a:pt x="3780939" y="109909"/>
                  </a:cubicBezTo>
                  <a:lnTo>
                    <a:pt x="3780939" y="191824"/>
                  </a:lnTo>
                  <a:lnTo>
                    <a:pt x="3750078" y="191824"/>
                  </a:lnTo>
                  <a:lnTo>
                    <a:pt x="3750078" y="114729"/>
                  </a:lnTo>
                  <a:cubicBezTo>
                    <a:pt x="3750078" y="111347"/>
                    <a:pt x="3749945" y="108433"/>
                    <a:pt x="3749687" y="106004"/>
                  </a:cubicBezTo>
                  <a:cubicBezTo>
                    <a:pt x="3749430" y="103575"/>
                    <a:pt x="3748954" y="101441"/>
                    <a:pt x="3748259" y="99622"/>
                  </a:cubicBezTo>
                  <a:cubicBezTo>
                    <a:pt x="3746697" y="95631"/>
                    <a:pt x="3744335" y="92764"/>
                    <a:pt x="3741163" y="91031"/>
                  </a:cubicBezTo>
                  <a:cubicBezTo>
                    <a:pt x="3737991" y="89297"/>
                    <a:pt x="3734152" y="88430"/>
                    <a:pt x="3729637" y="88430"/>
                  </a:cubicBezTo>
                  <a:cubicBezTo>
                    <a:pt x="3723646" y="88430"/>
                    <a:pt x="3717903" y="89840"/>
                    <a:pt x="3712378" y="92659"/>
                  </a:cubicBezTo>
                  <a:cubicBezTo>
                    <a:pt x="3706854" y="95479"/>
                    <a:pt x="3701977" y="99584"/>
                    <a:pt x="3697729" y="104966"/>
                  </a:cubicBezTo>
                  <a:lnTo>
                    <a:pt x="3697729" y="191824"/>
                  </a:lnTo>
                  <a:lnTo>
                    <a:pt x="3666868" y="191824"/>
                  </a:lnTo>
                  <a:lnTo>
                    <a:pt x="3666868" y="65637"/>
                  </a:lnTo>
                  <a:lnTo>
                    <a:pt x="3692395" y="65637"/>
                  </a:lnTo>
                  <a:lnTo>
                    <a:pt x="3695252" y="83220"/>
                  </a:lnTo>
                  <a:lnTo>
                    <a:pt x="3695776" y="83220"/>
                  </a:lnTo>
                  <a:cubicBezTo>
                    <a:pt x="3697595" y="80620"/>
                    <a:pt x="3699900" y="78058"/>
                    <a:pt x="3702682" y="75533"/>
                  </a:cubicBezTo>
                  <a:cubicBezTo>
                    <a:pt x="3705463" y="73009"/>
                    <a:pt x="3708625" y="70800"/>
                    <a:pt x="3712188" y="68894"/>
                  </a:cubicBezTo>
                  <a:cubicBezTo>
                    <a:pt x="3715750" y="66990"/>
                    <a:pt x="3719674" y="65446"/>
                    <a:pt x="3723970" y="64275"/>
                  </a:cubicBezTo>
                  <a:cubicBezTo>
                    <a:pt x="3728266" y="63103"/>
                    <a:pt x="3732847" y="62513"/>
                    <a:pt x="3737705" y="62513"/>
                  </a:cubicBezTo>
                  <a:close/>
                  <a:moveTo>
                    <a:pt x="2860767" y="62513"/>
                  </a:moveTo>
                  <a:cubicBezTo>
                    <a:pt x="2870663" y="62513"/>
                    <a:pt x="2879540" y="64094"/>
                    <a:pt x="2887398" y="67266"/>
                  </a:cubicBezTo>
                  <a:cubicBezTo>
                    <a:pt x="2895257" y="70438"/>
                    <a:pt x="2901914" y="74933"/>
                    <a:pt x="2907391" y="80744"/>
                  </a:cubicBezTo>
                  <a:cubicBezTo>
                    <a:pt x="2912868" y="86554"/>
                    <a:pt x="2917050" y="93555"/>
                    <a:pt x="2919955" y="101708"/>
                  </a:cubicBezTo>
                  <a:cubicBezTo>
                    <a:pt x="2922860" y="109862"/>
                    <a:pt x="2924317" y="118901"/>
                    <a:pt x="2924317" y="128797"/>
                  </a:cubicBezTo>
                  <a:cubicBezTo>
                    <a:pt x="2924317" y="138694"/>
                    <a:pt x="2922841" y="147723"/>
                    <a:pt x="2919888" y="155886"/>
                  </a:cubicBezTo>
                  <a:cubicBezTo>
                    <a:pt x="2916936" y="164049"/>
                    <a:pt x="2912706" y="171041"/>
                    <a:pt x="2907191" y="176851"/>
                  </a:cubicBezTo>
                  <a:cubicBezTo>
                    <a:pt x="2901676" y="182661"/>
                    <a:pt x="2895018" y="187157"/>
                    <a:pt x="2887198" y="190329"/>
                  </a:cubicBezTo>
                  <a:cubicBezTo>
                    <a:pt x="2879378" y="193501"/>
                    <a:pt x="2870663" y="195082"/>
                    <a:pt x="2861024" y="195082"/>
                  </a:cubicBezTo>
                  <a:cubicBezTo>
                    <a:pt x="2851127" y="195082"/>
                    <a:pt x="2842250" y="193501"/>
                    <a:pt x="2834392" y="190329"/>
                  </a:cubicBezTo>
                  <a:cubicBezTo>
                    <a:pt x="2826534" y="187157"/>
                    <a:pt x="2819876" y="182661"/>
                    <a:pt x="2814399" y="176851"/>
                  </a:cubicBezTo>
                  <a:cubicBezTo>
                    <a:pt x="2808922" y="171041"/>
                    <a:pt x="2804740" y="164040"/>
                    <a:pt x="2801835" y="155886"/>
                  </a:cubicBezTo>
                  <a:cubicBezTo>
                    <a:pt x="2798930" y="147733"/>
                    <a:pt x="2797473" y="138694"/>
                    <a:pt x="2797473" y="128797"/>
                  </a:cubicBezTo>
                  <a:cubicBezTo>
                    <a:pt x="2797473" y="118901"/>
                    <a:pt x="2798949" y="109871"/>
                    <a:pt x="2801902" y="101708"/>
                  </a:cubicBezTo>
                  <a:cubicBezTo>
                    <a:pt x="2804855" y="93545"/>
                    <a:pt x="2809084" y="86554"/>
                    <a:pt x="2814599" y="80744"/>
                  </a:cubicBezTo>
                  <a:cubicBezTo>
                    <a:pt x="2820114" y="74933"/>
                    <a:pt x="2826772" y="70438"/>
                    <a:pt x="2834592" y="67266"/>
                  </a:cubicBezTo>
                  <a:cubicBezTo>
                    <a:pt x="2842412" y="64094"/>
                    <a:pt x="2851127" y="62513"/>
                    <a:pt x="2860767" y="62513"/>
                  </a:cubicBezTo>
                  <a:close/>
                  <a:moveTo>
                    <a:pt x="2451601" y="62513"/>
                  </a:moveTo>
                  <a:cubicBezTo>
                    <a:pt x="2456202" y="62513"/>
                    <a:pt x="2460650" y="63037"/>
                    <a:pt x="2464946" y="64075"/>
                  </a:cubicBezTo>
                  <a:cubicBezTo>
                    <a:pt x="2469241" y="65113"/>
                    <a:pt x="2473166" y="66742"/>
                    <a:pt x="2476728" y="68961"/>
                  </a:cubicBezTo>
                  <a:cubicBezTo>
                    <a:pt x="2480291" y="71181"/>
                    <a:pt x="2483434" y="74038"/>
                    <a:pt x="2486167" y="77553"/>
                  </a:cubicBezTo>
                  <a:cubicBezTo>
                    <a:pt x="2488901" y="81067"/>
                    <a:pt x="2491054" y="85258"/>
                    <a:pt x="2492616" y="90116"/>
                  </a:cubicBezTo>
                  <a:cubicBezTo>
                    <a:pt x="2493483" y="92802"/>
                    <a:pt x="2494064" y="95736"/>
                    <a:pt x="2494378" y="98908"/>
                  </a:cubicBezTo>
                  <a:cubicBezTo>
                    <a:pt x="2494692" y="102080"/>
                    <a:pt x="2494835" y="105747"/>
                    <a:pt x="2494835" y="109909"/>
                  </a:cubicBezTo>
                  <a:lnTo>
                    <a:pt x="2494835" y="191824"/>
                  </a:lnTo>
                  <a:lnTo>
                    <a:pt x="2463974" y="191824"/>
                  </a:lnTo>
                  <a:lnTo>
                    <a:pt x="2463974" y="114729"/>
                  </a:lnTo>
                  <a:cubicBezTo>
                    <a:pt x="2463974" y="111347"/>
                    <a:pt x="2463841" y="108433"/>
                    <a:pt x="2463584" y="106004"/>
                  </a:cubicBezTo>
                  <a:cubicBezTo>
                    <a:pt x="2463326" y="103575"/>
                    <a:pt x="2462850" y="101441"/>
                    <a:pt x="2462155" y="99622"/>
                  </a:cubicBezTo>
                  <a:cubicBezTo>
                    <a:pt x="2460593" y="95631"/>
                    <a:pt x="2458231" y="92764"/>
                    <a:pt x="2455059" y="91031"/>
                  </a:cubicBezTo>
                  <a:cubicBezTo>
                    <a:pt x="2451887" y="89297"/>
                    <a:pt x="2448048" y="88430"/>
                    <a:pt x="2443533" y="88430"/>
                  </a:cubicBezTo>
                  <a:cubicBezTo>
                    <a:pt x="2437542" y="88430"/>
                    <a:pt x="2431799" y="89840"/>
                    <a:pt x="2426274" y="92659"/>
                  </a:cubicBezTo>
                  <a:cubicBezTo>
                    <a:pt x="2420750" y="95479"/>
                    <a:pt x="2415873" y="99584"/>
                    <a:pt x="2411625" y="104966"/>
                  </a:cubicBezTo>
                  <a:lnTo>
                    <a:pt x="2411625" y="191824"/>
                  </a:lnTo>
                  <a:lnTo>
                    <a:pt x="2380764" y="191824"/>
                  </a:lnTo>
                  <a:lnTo>
                    <a:pt x="2380764" y="65637"/>
                  </a:lnTo>
                  <a:lnTo>
                    <a:pt x="2406291" y="65637"/>
                  </a:lnTo>
                  <a:lnTo>
                    <a:pt x="2409148" y="83220"/>
                  </a:lnTo>
                  <a:lnTo>
                    <a:pt x="2409672" y="83220"/>
                  </a:lnTo>
                  <a:cubicBezTo>
                    <a:pt x="2411492" y="80620"/>
                    <a:pt x="2413797" y="78058"/>
                    <a:pt x="2416578" y="75533"/>
                  </a:cubicBezTo>
                  <a:cubicBezTo>
                    <a:pt x="2419359" y="73009"/>
                    <a:pt x="2422521" y="70800"/>
                    <a:pt x="2426084" y="68894"/>
                  </a:cubicBezTo>
                  <a:cubicBezTo>
                    <a:pt x="2429646" y="66990"/>
                    <a:pt x="2433570" y="65446"/>
                    <a:pt x="2437866" y="64275"/>
                  </a:cubicBezTo>
                  <a:cubicBezTo>
                    <a:pt x="2442162" y="63103"/>
                    <a:pt x="2446743" y="62513"/>
                    <a:pt x="2451601" y="62513"/>
                  </a:cubicBezTo>
                  <a:close/>
                  <a:moveTo>
                    <a:pt x="1038291" y="62513"/>
                  </a:moveTo>
                  <a:cubicBezTo>
                    <a:pt x="1046625" y="62513"/>
                    <a:pt x="1054112" y="64351"/>
                    <a:pt x="1060751" y="68047"/>
                  </a:cubicBezTo>
                  <a:cubicBezTo>
                    <a:pt x="1067390" y="71743"/>
                    <a:pt x="1072457" y="77486"/>
                    <a:pt x="1075924" y="85306"/>
                  </a:cubicBezTo>
                  <a:lnTo>
                    <a:pt x="1076448" y="85306"/>
                  </a:lnTo>
                  <a:cubicBezTo>
                    <a:pt x="1078877" y="81925"/>
                    <a:pt x="1081592" y="78839"/>
                    <a:pt x="1084582" y="76057"/>
                  </a:cubicBezTo>
                  <a:cubicBezTo>
                    <a:pt x="1087573" y="73276"/>
                    <a:pt x="1090898" y="70895"/>
                    <a:pt x="1094546" y="68894"/>
                  </a:cubicBezTo>
                  <a:cubicBezTo>
                    <a:pt x="1098194" y="66894"/>
                    <a:pt x="1102118" y="65332"/>
                    <a:pt x="1106328" y="64208"/>
                  </a:cubicBezTo>
                  <a:cubicBezTo>
                    <a:pt x="1110538" y="63084"/>
                    <a:pt x="1115034" y="62513"/>
                    <a:pt x="1119806" y="62513"/>
                  </a:cubicBezTo>
                  <a:cubicBezTo>
                    <a:pt x="1128836" y="62599"/>
                    <a:pt x="1136408" y="64484"/>
                    <a:pt x="1142533" y="68180"/>
                  </a:cubicBezTo>
                  <a:cubicBezTo>
                    <a:pt x="1148657" y="71876"/>
                    <a:pt x="1153363" y="76924"/>
                    <a:pt x="1156658" y="83353"/>
                  </a:cubicBezTo>
                  <a:cubicBezTo>
                    <a:pt x="1157525" y="85001"/>
                    <a:pt x="1158268" y="86802"/>
                    <a:pt x="1158868" y="88754"/>
                  </a:cubicBezTo>
                  <a:cubicBezTo>
                    <a:pt x="1159468" y="90707"/>
                    <a:pt x="1159973" y="92907"/>
                    <a:pt x="1160363" y="95326"/>
                  </a:cubicBezTo>
                  <a:cubicBezTo>
                    <a:pt x="1160754" y="97746"/>
                    <a:pt x="1161030" y="100451"/>
                    <a:pt x="1161211" y="103404"/>
                  </a:cubicBezTo>
                  <a:cubicBezTo>
                    <a:pt x="1161392" y="106356"/>
                    <a:pt x="1161468" y="109738"/>
                    <a:pt x="1161468" y="113557"/>
                  </a:cubicBezTo>
                  <a:lnTo>
                    <a:pt x="1161468" y="191824"/>
                  </a:lnTo>
                  <a:lnTo>
                    <a:pt x="1130607" y="191824"/>
                  </a:lnTo>
                  <a:lnTo>
                    <a:pt x="1130607" y="114996"/>
                  </a:lnTo>
                  <a:cubicBezTo>
                    <a:pt x="1130607" y="112309"/>
                    <a:pt x="1130522" y="109785"/>
                    <a:pt x="1130350" y="107442"/>
                  </a:cubicBezTo>
                  <a:cubicBezTo>
                    <a:pt x="1130179" y="105099"/>
                    <a:pt x="1129874" y="103061"/>
                    <a:pt x="1129436" y="101318"/>
                  </a:cubicBezTo>
                  <a:cubicBezTo>
                    <a:pt x="1128474" y="97498"/>
                    <a:pt x="1126616" y="94412"/>
                    <a:pt x="1123835" y="92069"/>
                  </a:cubicBezTo>
                  <a:cubicBezTo>
                    <a:pt x="1121054" y="89726"/>
                    <a:pt x="1117149" y="88507"/>
                    <a:pt x="1112119" y="88421"/>
                  </a:cubicBezTo>
                  <a:cubicBezTo>
                    <a:pt x="1109433" y="88421"/>
                    <a:pt x="1106652" y="88811"/>
                    <a:pt x="1103785" y="89592"/>
                  </a:cubicBezTo>
                  <a:cubicBezTo>
                    <a:pt x="1100918" y="90373"/>
                    <a:pt x="1098070" y="91478"/>
                    <a:pt x="1095251" y="92917"/>
                  </a:cubicBezTo>
                  <a:cubicBezTo>
                    <a:pt x="1092431" y="94355"/>
                    <a:pt x="1089735" y="96088"/>
                    <a:pt x="1087173" y="98127"/>
                  </a:cubicBezTo>
                  <a:cubicBezTo>
                    <a:pt x="1084611" y="100165"/>
                    <a:pt x="1082287" y="102442"/>
                    <a:pt x="1080210" y="104966"/>
                  </a:cubicBezTo>
                  <a:lnTo>
                    <a:pt x="1080210" y="191824"/>
                  </a:lnTo>
                  <a:lnTo>
                    <a:pt x="1049350" y="191824"/>
                  </a:lnTo>
                  <a:lnTo>
                    <a:pt x="1049350" y="114996"/>
                  </a:lnTo>
                  <a:cubicBezTo>
                    <a:pt x="1049350" y="112309"/>
                    <a:pt x="1049264" y="109785"/>
                    <a:pt x="1049092" y="107442"/>
                  </a:cubicBezTo>
                  <a:cubicBezTo>
                    <a:pt x="1048921" y="105099"/>
                    <a:pt x="1048616" y="103061"/>
                    <a:pt x="1048178" y="101318"/>
                  </a:cubicBezTo>
                  <a:cubicBezTo>
                    <a:pt x="1047216" y="97498"/>
                    <a:pt x="1045378" y="94412"/>
                    <a:pt x="1042644" y="92069"/>
                  </a:cubicBezTo>
                  <a:cubicBezTo>
                    <a:pt x="1039910" y="89726"/>
                    <a:pt x="1035986" y="88507"/>
                    <a:pt x="1030861" y="88421"/>
                  </a:cubicBezTo>
                  <a:cubicBezTo>
                    <a:pt x="1028175" y="88421"/>
                    <a:pt x="1025394" y="88811"/>
                    <a:pt x="1022527" y="89592"/>
                  </a:cubicBezTo>
                  <a:cubicBezTo>
                    <a:pt x="1019660" y="90373"/>
                    <a:pt x="1016812" y="91478"/>
                    <a:pt x="1013993" y="92917"/>
                  </a:cubicBezTo>
                  <a:cubicBezTo>
                    <a:pt x="1011173" y="94355"/>
                    <a:pt x="1008478" y="96088"/>
                    <a:pt x="1005916" y="98127"/>
                  </a:cubicBezTo>
                  <a:cubicBezTo>
                    <a:pt x="1003353" y="100165"/>
                    <a:pt x="1001029" y="102442"/>
                    <a:pt x="998953" y="104966"/>
                  </a:cubicBezTo>
                  <a:lnTo>
                    <a:pt x="998953" y="191824"/>
                  </a:lnTo>
                  <a:lnTo>
                    <a:pt x="968092" y="191824"/>
                  </a:lnTo>
                  <a:lnTo>
                    <a:pt x="968092" y="65637"/>
                  </a:lnTo>
                  <a:lnTo>
                    <a:pt x="993619" y="65637"/>
                  </a:lnTo>
                  <a:lnTo>
                    <a:pt x="996486" y="83220"/>
                  </a:lnTo>
                  <a:lnTo>
                    <a:pt x="997010" y="83220"/>
                  </a:lnTo>
                  <a:cubicBezTo>
                    <a:pt x="998829" y="80620"/>
                    <a:pt x="1001134" y="78058"/>
                    <a:pt x="1003915" y="75533"/>
                  </a:cubicBezTo>
                  <a:cubicBezTo>
                    <a:pt x="1006697" y="73009"/>
                    <a:pt x="1009840" y="70800"/>
                    <a:pt x="1013355" y="68894"/>
                  </a:cubicBezTo>
                  <a:cubicBezTo>
                    <a:pt x="1016869" y="66990"/>
                    <a:pt x="1020727" y="65446"/>
                    <a:pt x="1024946" y="64275"/>
                  </a:cubicBezTo>
                  <a:cubicBezTo>
                    <a:pt x="1029166" y="63103"/>
                    <a:pt x="1033605" y="62513"/>
                    <a:pt x="1038291" y="62513"/>
                  </a:cubicBezTo>
                  <a:close/>
                  <a:moveTo>
                    <a:pt x="783945" y="62513"/>
                  </a:moveTo>
                  <a:cubicBezTo>
                    <a:pt x="793842" y="62513"/>
                    <a:pt x="802719" y="64094"/>
                    <a:pt x="810577" y="67266"/>
                  </a:cubicBezTo>
                  <a:cubicBezTo>
                    <a:pt x="818435" y="70438"/>
                    <a:pt x="825093" y="74933"/>
                    <a:pt x="830570" y="80744"/>
                  </a:cubicBezTo>
                  <a:cubicBezTo>
                    <a:pt x="836047" y="86554"/>
                    <a:pt x="840229" y="93555"/>
                    <a:pt x="843134" y="101708"/>
                  </a:cubicBezTo>
                  <a:cubicBezTo>
                    <a:pt x="846039" y="109862"/>
                    <a:pt x="847496" y="118901"/>
                    <a:pt x="847496" y="128797"/>
                  </a:cubicBezTo>
                  <a:cubicBezTo>
                    <a:pt x="847496" y="138694"/>
                    <a:pt x="846020" y="147723"/>
                    <a:pt x="843067" y="155886"/>
                  </a:cubicBezTo>
                  <a:cubicBezTo>
                    <a:pt x="840114" y="164049"/>
                    <a:pt x="835885" y="171041"/>
                    <a:pt x="830370" y="176851"/>
                  </a:cubicBezTo>
                  <a:cubicBezTo>
                    <a:pt x="824855" y="182661"/>
                    <a:pt x="818197" y="187157"/>
                    <a:pt x="810377" y="190329"/>
                  </a:cubicBezTo>
                  <a:cubicBezTo>
                    <a:pt x="802557" y="193501"/>
                    <a:pt x="793842" y="195082"/>
                    <a:pt x="784203" y="195082"/>
                  </a:cubicBezTo>
                  <a:cubicBezTo>
                    <a:pt x="774306" y="195082"/>
                    <a:pt x="765429" y="193501"/>
                    <a:pt x="757571" y="190329"/>
                  </a:cubicBezTo>
                  <a:cubicBezTo>
                    <a:pt x="749712" y="187157"/>
                    <a:pt x="743055" y="182661"/>
                    <a:pt x="737578" y="176851"/>
                  </a:cubicBezTo>
                  <a:cubicBezTo>
                    <a:pt x="732101" y="171041"/>
                    <a:pt x="727919" y="164040"/>
                    <a:pt x="725014" y="155886"/>
                  </a:cubicBezTo>
                  <a:cubicBezTo>
                    <a:pt x="722109" y="147733"/>
                    <a:pt x="720652" y="138694"/>
                    <a:pt x="720652" y="128797"/>
                  </a:cubicBezTo>
                  <a:cubicBezTo>
                    <a:pt x="720652" y="118901"/>
                    <a:pt x="722128" y="109871"/>
                    <a:pt x="725081" y="101708"/>
                  </a:cubicBezTo>
                  <a:cubicBezTo>
                    <a:pt x="728034" y="93545"/>
                    <a:pt x="732263" y="86554"/>
                    <a:pt x="737778" y="80744"/>
                  </a:cubicBezTo>
                  <a:cubicBezTo>
                    <a:pt x="743293" y="74933"/>
                    <a:pt x="749951" y="70438"/>
                    <a:pt x="757771" y="67266"/>
                  </a:cubicBezTo>
                  <a:cubicBezTo>
                    <a:pt x="765591" y="64094"/>
                    <a:pt x="774306" y="62513"/>
                    <a:pt x="783945" y="62513"/>
                  </a:cubicBezTo>
                  <a:close/>
                  <a:moveTo>
                    <a:pt x="449532" y="62513"/>
                  </a:moveTo>
                  <a:cubicBezTo>
                    <a:pt x="454133" y="62513"/>
                    <a:pt x="458581" y="63037"/>
                    <a:pt x="462877" y="64075"/>
                  </a:cubicBezTo>
                  <a:cubicBezTo>
                    <a:pt x="467172" y="65113"/>
                    <a:pt x="471097" y="66742"/>
                    <a:pt x="474659" y="68961"/>
                  </a:cubicBezTo>
                  <a:cubicBezTo>
                    <a:pt x="478222" y="71181"/>
                    <a:pt x="481365" y="74038"/>
                    <a:pt x="484098" y="77553"/>
                  </a:cubicBezTo>
                  <a:cubicBezTo>
                    <a:pt x="486832" y="81067"/>
                    <a:pt x="488985" y="85258"/>
                    <a:pt x="490547" y="90116"/>
                  </a:cubicBezTo>
                  <a:cubicBezTo>
                    <a:pt x="491414" y="92802"/>
                    <a:pt x="491995" y="95736"/>
                    <a:pt x="492309" y="98908"/>
                  </a:cubicBezTo>
                  <a:cubicBezTo>
                    <a:pt x="492623" y="102080"/>
                    <a:pt x="492766" y="105747"/>
                    <a:pt x="492766" y="109909"/>
                  </a:cubicBezTo>
                  <a:lnTo>
                    <a:pt x="492766" y="191824"/>
                  </a:lnTo>
                  <a:lnTo>
                    <a:pt x="461905" y="191824"/>
                  </a:lnTo>
                  <a:lnTo>
                    <a:pt x="461905" y="114729"/>
                  </a:lnTo>
                  <a:cubicBezTo>
                    <a:pt x="461905" y="111347"/>
                    <a:pt x="461772" y="108433"/>
                    <a:pt x="461515" y="106004"/>
                  </a:cubicBezTo>
                  <a:cubicBezTo>
                    <a:pt x="461257" y="103575"/>
                    <a:pt x="460781" y="101441"/>
                    <a:pt x="460086" y="99622"/>
                  </a:cubicBezTo>
                  <a:cubicBezTo>
                    <a:pt x="458524" y="95631"/>
                    <a:pt x="456162" y="92764"/>
                    <a:pt x="452990" y="91031"/>
                  </a:cubicBezTo>
                  <a:cubicBezTo>
                    <a:pt x="449818" y="89297"/>
                    <a:pt x="445979" y="88430"/>
                    <a:pt x="441464" y="88430"/>
                  </a:cubicBezTo>
                  <a:cubicBezTo>
                    <a:pt x="435473" y="88430"/>
                    <a:pt x="429730" y="89840"/>
                    <a:pt x="424205" y="92659"/>
                  </a:cubicBezTo>
                  <a:cubicBezTo>
                    <a:pt x="418681" y="95479"/>
                    <a:pt x="413804" y="99584"/>
                    <a:pt x="409556" y="104966"/>
                  </a:cubicBezTo>
                  <a:lnTo>
                    <a:pt x="409556" y="191824"/>
                  </a:lnTo>
                  <a:lnTo>
                    <a:pt x="378695" y="191824"/>
                  </a:lnTo>
                  <a:lnTo>
                    <a:pt x="378695" y="65637"/>
                  </a:lnTo>
                  <a:lnTo>
                    <a:pt x="404222" y="65637"/>
                  </a:lnTo>
                  <a:lnTo>
                    <a:pt x="407079" y="83220"/>
                  </a:lnTo>
                  <a:lnTo>
                    <a:pt x="407603" y="83220"/>
                  </a:lnTo>
                  <a:cubicBezTo>
                    <a:pt x="409422" y="80620"/>
                    <a:pt x="411727" y="78058"/>
                    <a:pt x="414509" y="75533"/>
                  </a:cubicBezTo>
                  <a:cubicBezTo>
                    <a:pt x="417290" y="73009"/>
                    <a:pt x="420452" y="70800"/>
                    <a:pt x="424015" y="68894"/>
                  </a:cubicBezTo>
                  <a:cubicBezTo>
                    <a:pt x="427577" y="66990"/>
                    <a:pt x="431501" y="65446"/>
                    <a:pt x="435797" y="64275"/>
                  </a:cubicBezTo>
                  <a:cubicBezTo>
                    <a:pt x="440093" y="63103"/>
                    <a:pt x="444674" y="62513"/>
                    <a:pt x="449532" y="62513"/>
                  </a:cubicBezTo>
                  <a:close/>
                  <a:moveTo>
                    <a:pt x="2068630" y="62503"/>
                  </a:moveTo>
                  <a:cubicBezTo>
                    <a:pt x="2071754" y="62503"/>
                    <a:pt x="2074440" y="62684"/>
                    <a:pt x="2076707" y="63027"/>
                  </a:cubicBezTo>
                  <a:lnTo>
                    <a:pt x="2076707" y="90116"/>
                  </a:lnTo>
                  <a:lnTo>
                    <a:pt x="2076688" y="90116"/>
                  </a:lnTo>
                  <a:lnTo>
                    <a:pt x="2074087" y="90116"/>
                  </a:lnTo>
                  <a:cubicBezTo>
                    <a:pt x="2064629" y="90116"/>
                    <a:pt x="2056314" y="91525"/>
                    <a:pt x="2049151" y="94345"/>
                  </a:cubicBezTo>
                  <a:cubicBezTo>
                    <a:pt x="2041988" y="97164"/>
                    <a:pt x="2036454" y="101488"/>
                    <a:pt x="2032549" y="107299"/>
                  </a:cubicBezTo>
                  <a:lnTo>
                    <a:pt x="2032549" y="191814"/>
                  </a:lnTo>
                  <a:lnTo>
                    <a:pt x="2001688" y="191814"/>
                  </a:lnTo>
                  <a:lnTo>
                    <a:pt x="2001688" y="65627"/>
                  </a:lnTo>
                  <a:lnTo>
                    <a:pt x="2027215" y="65627"/>
                  </a:lnTo>
                  <a:lnTo>
                    <a:pt x="2030082" y="83210"/>
                  </a:lnTo>
                  <a:lnTo>
                    <a:pt x="2030606" y="83210"/>
                  </a:lnTo>
                  <a:cubicBezTo>
                    <a:pt x="2034254" y="76781"/>
                    <a:pt x="2039264" y="71732"/>
                    <a:pt x="2045646" y="68037"/>
                  </a:cubicBezTo>
                  <a:cubicBezTo>
                    <a:pt x="2052027" y="64341"/>
                    <a:pt x="2059695" y="62503"/>
                    <a:pt x="2068630" y="62503"/>
                  </a:cubicBezTo>
                  <a:close/>
                  <a:moveTo>
                    <a:pt x="941793" y="62503"/>
                  </a:moveTo>
                  <a:cubicBezTo>
                    <a:pt x="944918" y="62503"/>
                    <a:pt x="947604" y="62684"/>
                    <a:pt x="949871" y="63027"/>
                  </a:cubicBezTo>
                  <a:lnTo>
                    <a:pt x="949871" y="90116"/>
                  </a:lnTo>
                  <a:lnTo>
                    <a:pt x="949852" y="90116"/>
                  </a:lnTo>
                  <a:lnTo>
                    <a:pt x="947251" y="90116"/>
                  </a:lnTo>
                  <a:cubicBezTo>
                    <a:pt x="937793" y="90116"/>
                    <a:pt x="929478" y="91525"/>
                    <a:pt x="922315" y="94345"/>
                  </a:cubicBezTo>
                  <a:cubicBezTo>
                    <a:pt x="915152" y="97164"/>
                    <a:pt x="909618" y="101488"/>
                    <a:pt x="905713" y="107299"/>
                  </a:cubicBezTo>
                  <a:lnTo>
                    <a:pt x="905713" y="191814"/>
                  </a:lnTo>
                  <a:lnTo>
                    <a:pt x="874852" y="191814"/>
                  </a:lnTo>
                  <a:lnTo>
                    <a:pt x="874852" y="65627"/>
                  </a:lnTo>
                  <a:lnTo>
                    <a:pt x="900379" y="65627"/>
                  </a:lnTo>
                  <a:lnTo>
                    <a:pt x="903246" y="83210"/>
                  </a:lnTo>
                  <a:lnTo>
                    <a:pt x="903770" y="83210"/>
                  </a:lnTo>
                  <a:cubicBezTo>
                    <a:pt x="907418" y="76781"/>
                    <a:pt x="912428" y="71732"/>
                    <a:pt x="918810" y="68037"/>
                  </a:cubicBezTo>
                  <a:cubicBezTo>
                    <a:pt x="925191" y="64341"/>
                    <a:pt x="932859" y="62503"/>
                    <a:pt x="941793" y="62503"/>
                  </a:cubicBezTo>
                  <a:close/>
                  <a:moveTo>
                    <a:pt x="215141" y="62503"/>
                  </a:moveTo>
                  <a:cubicBezTo>
                    <a:pt x="218265" y="62503"/>
                    <a:pt x="220951" y="62684"/>
                    <a:pt x="223218" y="63027"/>
                  </a:cubicBezTo>
                  <a:lnTo>
                    <a:pt x="223218" y="90116"/>
                  </a:lnTo>
                  <a:lnTo>
                    <a:pt x="223199" y="90116"/>
                  </a:lnTo>
                  <a:lnTo>
                    <a:pt x="220598" y="90116"/>
                  </a:lnTo>
                  <a:cubicBezTo>
                    <a:pt x="211140" y="90116"/>
                    <a:pt x="202825" y="91525"/>
                    <a:pt x="195662" y="94345"/>
                  </a:cubicBezTo>
                  <a:cubicBezTo>
                    <a:pt x="188499" y="97164"/>
                    <a:pt x="182965" y="101488"/>
                    <a:pt x="179060" y="107299"/>
                  </a:cubicBezTo>
                  <a:lnTo>
                    <a:pt x="179060" y="191814"/>
                  </a:lnTo>
                  <a:lnTo>
                    <a:pt x="148199" y="191814"/>
                  </a:lnTo>
                  <a:lnTo>
                    <a:pt x="148199" y="65627"/>
                  </a:lnTo>
                  <a:lnTo>
                    <a:pt x="173726" y="65627"/>
                  </a:lnTo>
                  <a:lnTo>
                    <a:pt x="176593" y="83210"/>
                  </a:lnTo>
                  <a:lnTo>
                    <a:pt x="177117" y="83210"/>
                  </a:lnTo>
                  <a:cubicBezTo>
                    <a:pt x="180765" y="76781"/>
                    <a:pt x="185775" y="71732"/>
                    <a:pt x="192157" y="68037"/>
                  </a:cubicBezTo>
                  <a:cubicBezTo>
                    <a:pt x="198538" y="64341"/>
                    <a:pt x="206206" y="62503"/>
                    <a:pt x="215141" y="62503"/>
                  </a:cubicBezTo>
                  <a:close/>
                  <a:moveTo>
                    <a:pt x="4095816" y="62494"/>
                  </a:moveTo>
                  <a:cubicBezTo>
                    <a:pt x="4105017" y="62494"/>
                    <a:pt x="4113075" y="63618"/>
                    <a:pt x="4119971" y="65875"/>
                  </a:cubicBezTo>
                  <a:cubicBezTo>
                    <a:pt x="4126868" y="68133"/>
                    <a:pt x="4132649" y="71238"/>
                    <a:pt x="4137288" y="75191"/>
                  </a:cubicBezTo>
                  <a:cubicBezTo>
                    <a:pt x="4141926" y="79143"/>
                    <a:pt x="4145413" y="83801"/>
                    <a:pt x="4147708" y="89192"/>
                  </a:cubicBezTo>
                  <a:cubicBezTo>
                    <a:pt x="4150004" y="94584"/>
                    <a:pt x="4151156" y="100441"/>
                    <a:pt x="4151156" y="106775"/>
                  </a:cubicBezTo>
                  <a:lnTo>
                    <a:pt x="4151156" y="154305"/>
                  </a:lnTo>
                  <a:cubicBezTo>
                    <a:pt x="4151156" y="162640"/>
                    <a:pt x="4151242" y="169802"/>
                    <a:pt x="4151414" y="175794"/>
                  </a:cubicBezTo>
                  <a:cubicBezTo>
                    <a:pt x="4151585" y="181785"/>
                    <a:pt x="4151757" y="187119"/>
                    <a:pt x="4151938" y="191815"/>
                  </a:cubicBezTo>
                  <a:lnTo>
                    <a:pt x="4124067" y="191815"/>
                  </a:lnTo>
                  <a:lnTo>
                    <a:pt x="4122781" y="178413"/>
                  </a:lnTo>
                  <a:lnTo>
                    <a:pt x="4122257" y="178413"/>
                  </a:lnTo>
                  <a:cubicBezTo>
                    <a:pt x="4120514" y="180232"/>
                    <a:pt x="4118438" y="182109"/>
                    <a:pt x="4116009" y="184014"/>
                  </a:cubicBezTo>
                  <a:cubicBezTo>
                    <a:pt x="4113580" y="185919"/>
                    <a:pt x="4110799" y="187728"/>
                    <a:pt x="4107675" y="189414"/>
                  </a:cubicBezTo>
                  <a:cubicBezTo>
                    <a:pt x="4104551" y="191100"/>
                    <a:pt x="4101083" y="192472"/>
                    <a:pt x="4097255" y="193520"/>
                  </a:cubicBezTo>
                  <a:cubicBezTo>
                    <a:pt x="4093425" y="194567"/>
                    <a:pt x="4089311" y="195082"/>
                    <a:pt x="4084881" y="195082"/>
                  </a:cubicBezTo>
                  <a:cubicBezTo>
                    <a:pt x="4078890" y="195082"/>
                    <a:pt x="4073289" y="194148"/>
                    <a:pt x="4068079" y="192281"/>
                  </a:cubicBezTo>
                  <a:cubicBezTo>
                    <a:pt x="4062869" y="190415"/>
                    <a:pt x="4058392" y="187719"/>
                    <a:pt x="4054668" y="184204"/>
                  </a:cubicBezTo>
                  <a:cubicBezTo>
                    <a:pt x="4050944" y="180689"/>
                    <a:pt x="4048010" y="176441"/>
                    <a:pt x="4045877" y="171441"/>
                  </a:cubicBezTo>
                  <a:cubicBezTo>
                    <a:pt x="4043743" y="166440"/>
                    <a:pt x="4042686" y="160877"/>
                    <a:pt x="4042686" y="154705"/>
                  </a:cubicBezTo>
                  <a:cubicBezTo>
                    <a:pt x="4042686" y="147933"/>
                    <a:pt x="4043924" y="141856"/>
                    <a:pt x="4046400" y="136474"/>
                  </a:cubicBezTo>
                  <a:cubicBezTo>
                    <a:pt x="4048877" y="131093"/>
                    <a:pt x="4052325" y="126530"/>
                    <a:pt x="4056754" y="122797"/>
                  </a:cubicBezTo>
                  <a:cubicBezTo>
                    <a:pt x="4061183" y="119063"/>
                    <a:pt x="4066479" y="116224"/>
                    <a:pt x="4072642" y="114262"/>
                  </a:cubicBezTo>
                  <a:cubicBezTo>
                    <a:pt x="4078804" y="112300"/>
                    <a:pt x="4085615" y="111328"/>
                    <a:pt x="4093082" y="111328"/>
                  </a:cubicBezTo>
                  <a:cubicBezTo>
                    <a:pt x="4098550" y="111328"/>
                    <a:pt x="4103588" y="111671"/>
                    <a:pt x="4108189" y="112367"/>
                  </a:cubicBezTo>
                  <a:cubicBezTo>
                    <a:pt x="4112790" y="113062"/>
                    <a:pt x="4116828" y="113881"/>
                    <a:pt x="4120295" y="114843"/>
                  </a:cubicBezTo>
                  <a:lnTo>
                    <a:pt x="4120295" y="109766"/>
                  </a:lnTo>
                  <a:cubicBezTo>
                    <a:pt x="4120295" y="106814"/>
                    <a:pt x="4119791" y="103975"/>
                    <a:pt x="4118800" y="101232"/>
                  </a:cubicBezTo>
                  <a:cubicBezTo>
                    <a:pt x="4117809" y="98489"/>
                    <a:pt x="4116200" y="96069"/>
                    <a:pt x="4113980" y="93936"/>
                  </a:cubicBezTo>
                  <a:cubicBezTo>
                    <a:pt x="4111761" y="91802"/>
                    <a:pt x="4108884" y="90116"/>
                    <a:pt x="4105322" y="88859"/>
                  </a:cubicBezTo>
                  <a:cubicBezTo>
                    <a:pt x="4101760" y="87602"/>
                    <a:pt x="4097426" y="86973"/>
                    <a:pt x="4092301" y="86973"/>
                  </a:cubicBezTo>
                  <a:cubicBezTo>
                    <a:pt x="4086053" y="86973"/>
                    <a:pt x="4079795" y="87668"/>
                    <a:pt x="4073547" y="89059"/>
                  </a:cubicBezTo>
                  <a:cubicBezTo>
                    <a:pt x="4067298" y="90450"/>
                    <a:pt x="4060526" y="92526"/>
                    <a:pt x="4053230" y="95307"/>
                  </a:cubicBezTo>
                  <a:lnTo>
                    <a:pt x="4053230" y="71219"/>
                  </a:lnTo>
                  <a:cubicBezTo>
                    <a:pt x="4059564" y="68437"/>
                    <a:pt x="4066298" y="66313"/>
                    <a:pt x="4073413" y="64837"/>
                  </a:cubicBezTo>
                  <a:cubicBezTo>
                    <a:pt x="4080529" y="63361"/>
                    <a:pt x="4087996" y="62580"/>
                    <a:pt x="4095816" y="62494"/>
                  </a:cubicBezTo>
                  <a:close/>
                  <a:moveTo>
                    <a:pt x="2290771" y="62494"/>
                  </a:moveTo>
                  <a:cubicBezTo>
                    <a:pt x="2299972" y="62494"/>
                    <a:pt x="2308031" y="63618"/>
                    <a:pt x="2314927" y="65875"/>
                  </a:cubicBezTo>
                  <a:cubicBezTo>
                    <a:pt x="2321823" y="68133"/>
                    <a:pt x="2327604" y="71238"/>
                    <a:pt x="2332243" y="75191"/>
                  </a:cubicBezTo>
                  <a:cubicBezTo>
                    <a:pt x="2336882" y="79143"/>
                    <a:pt x="2340368" y="83801"/>
                    <a:pt x="2342663" y="89192"/>
                  </a:cubicBezTo>
                  <a:cubicBezTo>
                    <a:pt x="2344959" y="94584"/>
                    <a:pt x="2346111" y="100441"/>
                    <a:pt x="2346111" y="106775"/>
                  </a:cubicBezTo>
                  <a:lnTo>
                    <a:pt x="2346111" y="154305"/>
                  </a:lnTo>
                  <a:cubicBezTo>
                    <a:pt x="2346111" y="162640"/>
                    <a:pt x="2346197" y="169802"/>
                    <a:pt x="2346369" y="175794"/>
                  </a:cubicBezTo>
                  <a:cubicBezTo>
                    <a:pt x="2346540" y="181785"/>
                    <a:pt x="2346712" y="187119"/>
                    <a:pt x="2346893" y="191815"/>
                  </a:cubicBezTo>
                  <a:lnTo>
                    <a:pt x="2319022" y="191815"/>
                  </a:lnTo>
                  <a:lnTo>
                    <a:pt x="2317736" y="178413"/>
                  </a:lnTo>
                  <a:lnTo>
                    <a:pt x="2317213" y="178413"/>
                  </a:lnTo>
                  <a:cubicBezTo>
                    <a:pt x="2315470" y="180232"/>
                    <a:pt x="2313393" y="182109"/>
                    <a:pt x="2310964" y="184014"/>
                  </a:cubicBezTo>
                  <a:cubicBezTo>
                    <a:pt x="2308535" y="185919"/>
                    <a:pt x="2305754" y="187728"/>
                    <a:pt x="2302630" y="189414"/>
                  </a:cubicBezTo>
                  <a:cubicBezTo>
                    <a:pt x="2299506" y="191100"/>
                    <a:pt x="2296039" y="192472"/>
                    <a:pt x="2292210" y="193520"/>
                  </a:cubicBezTo>
                  <a:cubicBezTo>
                    <a:pt x="2288380" y="194567"/>
                    <a:pt x="2284266" y="195082"/>
                    <a:pt x="2279836" y="195082"/>
                  </a:cubicBezTo>
                  <a:cubicBezTo>
                    <a:pt x="2273845" y="195082"/>
                    <a:pt x="2268245" y="194148"/>
                    <a:pt x="2263035" y="192281"/>
                  </a:cubicBezTo>
                  <a:cubicBezTo>
                    <a:pt x="2257824" y="190415"/>
                    <a:pt x="2253348" y="187719"/>
                    <a:pt x="2249623" y="184204"/>
                  </a:cubicBezTo>
                  <a:cubicBezTo>
                    <a:pt x="2245899" y="180689"/>
                    <a:pt x="2242965" y="176441"/>
                    <a:pt x="2240832" y="171441"/>
                  </a:cubicBezTo>
                  <a:cubicBezTo>
                    <a:pt x="2238698" y="166440"/>
                    <a:pt x="2237641" y="160877"/>
                    <a:pt x="2237641" y="154705"/>
                  </a:cubicBezTo>
                  <a:cubicBezTo>
                    <a:pt x="2237641" y="147933"/>
                    <a:pt x="2238879" y="141856"/>
                    <a:pt x="2241356" y="136474"/>
                  </a:cubicBezTo>
                  <a:cubicBezTo>
                    <a:pt x="2243832" y="131093"/>
                    <a:pt x="2247280" y="126530"/>
                    <a:pt x="2251709" y="122797"/>
                  </a:cubicBezTo>
                  <a:cubicBezTo>
                    <a:pt x="2256138" y="119063"/>
                    <a:pt x="2261434" y="116224"/>
                    <a:pt x="2267597" y="114262"/>
                  </a:cubicBezTo>
                  <a:cubicBezTo>
                    <a:pt x="2273759" y="112300"/>
                    <a:pt x="2280570" y="111328"/>
                    <a:pt x="2288038" y="111328"/>
                  </a:cubicBezTo>
                  <a:cubicBezTo>
                    <a:pt x="2293505" y="111328"/>
                    <a:pt x="2298544" y="111671"/>
                    <a:pt x="2303144" y="112367"/>
                  </a:cubicBezTo>
                  <a:cubicBezTo>
                    <a:pt x="2307745" y="113062"/>
                    <a:pt x="2311783" y="113881"/>
                    <a:pt x="2315251" y="114843"/>
                  </a:cubicBezTo>
                  <a:lnTo>
                    <a:pt x="2315251" y="109766"/>
                  </a:lnTo>
                  <a:cubicBezTo>
                    <a:pt x="2315251" y="106814"/>
                    <a:pt x="2314746" y="103975"/>
                    <a:pt x="2313755" y="101232"/>
                  </a:cubicBezTo>
                  <a:cubicBezTo>
                    <a:pt x="2312764" y="98489"/>
                    <a:pt x="2311155" y="96069"/>
                    <a:pt x="2308936" y="93936"/>
                  </a:cubicBezTo>
                  <a:cubicBezTo>
                    <a:pt x="2306716" y="91802"/>
                    <a:pt x="2303840" y="90116"/>
                    <a:pt x="2300277" y="88859"/>
                  </a:cubicBezTo>
                  <a:cubicBezTo>
                    <a:pt x="2296715" y="87602"/>
                    <a:pt x="2292381" y="86973"/>
                    <a:pt x="2287257" y="86973"/>
                  </a:cubicBezTo>
                  <a:cubicBezTo>
                    <a:pt x="2281008" y="86973"/>
                    <a:pt x="2274750" y="87668"/>
                    <a:pt x="2268502" y="89059"/>
                  </a:cubicBezTo>
                  <a:cubicBezTo>
                    <a:pt x="2262253" y="90450"/>
                    <a:pt x="2255481" y="92526"/>
                    <a:pt x="2248185" y="95307"/>
                  </a:cubicBezTo>
                  <a:lnTo>
                    <a:pt x="2248185" y="71219"/>
                  </a:lnTo>
                  <a:cubicBezTo>
                    <a:pt x="2254519" y="68437"/>
                    <a:pt x="2261253" y="66313"/>
                    <a:pt x="2268369" y="64837"/>
                  </a:cubicBezTo>
                  <a:cubicBezTo>
                    <a:pt x="2275484" y="63361"/>
                    <a:pt x="2282951" y="62580"/>
                    <a:pt x="2290771" y="62494"/>
                  </a:cubicBezTo>
                  <a:close/>
                  <a:moveTo>
                    <a:pt x="1242593" y="62494"/>
                  </a:moveTo>
                  <a:cubicBezTo>
                    <a:pt x="1251794" y="62494"/>
                    <a:pt x="1259852" y="63618"/>
                    <a:pt x="1266749" y="65875"/>
                  </a:cubicBezTo>
                  <a:cubicBezTo>
                    <a:pt x="1273645" y="68133"/>
                    <a:pt x="1279426" y="71238"/>
                    <a:pt x="1284065" y="75191"/>
                  </a:cubicBezTo>
                  <a:cubicBezTo>
                    <a:pt x="1288704" y="79143"/>
                    <a:pt x="1292190" y="83801"/>
                    <a:pt x="1294485" y="89192"/>
                  </a:cubicBezTo>
                  <a:cubicBezTo>
                    <a:pt x="1296781" y="94584"/>
                    <a:pt x="1297933" y="100441"/>
                    <a:pt x="1297933" y="106775"/>
                  </a:cubicBezTo>
                  <a:lnTo>
                    <a:pt x="1297933" y="154305"/>
                  </a:lnTo>
                  <a:cubicBezTo>
                    <a:pt x="1297933" y="162640"/>
                    <a:pt x="1298019" y="169802"/>
                    <a:pt x="1298191" y="175794"/>
                  </a:cubicBezTo>
                  <a:cubicBezTo>
                    <a:pt x="1298362" y="181785"/>
                    <a:pt x="1298534" y="187119"/>
                    <a:pt x="1298715" y="191815"/>
                  </a:cubicBezTo>
                  <a:lnTo>
                    <a:pt x="1270844" y="191815"/>
                  </a:lnTo>
                  <a:lnTo>
                    <a:pt x="1269558" y="178413"/>
                  </a:lnTo>
                  <a:lnTo>
                    <a:pt x="1269035" y="178413"/>
                  </a:lnTo>
                  <a:cubicBezTo>
                    <a:pt x="1267292" y="180232"/>
                    <a:pt x="1265215" y="182109"/>
                    <a:pt x="1262786" y="184014"/>
                  </a:cubicBezTo>
                  <a:cubicBezTo>
                    <a:pt x="1260357" y="185919"/>
                    <a:pt x="1257576" y="187728"/>
                    <a:pt x="1254452" y="189414"/>
                  </a:cubicBezTo>
                  <a:cubicBezTo>
                    <a:pt x="1251328" y="191100"/>
                    <a:pt x="1247860" y="192472"/>
                    <a:pt x="1244032" y="193520"/>
                  </a:cubicBezTo>
                  <a:cubicBezTo>
                    <a:pt x="1240203" y="194567"/>
                    <a:pt x="1236088" y="195082"/>
                    <a:pt x="1231659" y="195082"/>
                  </a:cubicBezTo>
                  <a:cubicBezTo>
                    <a:pt x="1225667" y="195082"/>
                    <a:pt x="1220067" y="194148"/>
                    <a:pt x="1214856" y="192281"/>
                  </a:cubicBezTo>
                  <a:cubicBezTo>
                    <a:pt x="1209646" y="190415"/>
                    <a:pt x="1205169" y="187719"/>
                    <a:pt x="1201445" y="184204"/>
                  </a:cubicBezTo>
                  <a:cubicBezTo>
                    <a:pt x="1197721" y="180689"/>
                    <a:pt x="1194787" y="176441"/>
                    <a:pt x="1192654" y="171441"/>
                  </a:cubicBezTo>
                  <a:cubicBezTo>
                    <a:pt x="1190520" y="166440"/>
                    <a:pt x="1189463" y="160877"/>
                    <a:pt x="1189463" y="154705"/>
                  </a:cubicBezTo>
                  <a:cubicBezTo>
                    <a:pt x="1189463" y="147933"/>
                    <a:pt x="1190701" y="141856"/>
                    <a:pt x="1193177" y="136474"/>
                  </a:cubicBezTo>
                  <a:cubicBezTo>
                    <a:pt x="1195654" y="131093"/>
                    <a:pt x="1199102" y="126530"/>
                    <a:pt x="1203531" y="122797"/>
                  </a:cubicBezTo>
                  <a:cubicBezTo>
                    <a:pt x="1207960" y="119063"/>
                    <a:pt x="1213256" y="116224"/>
                    <a:pt x="1219419" y="114262"/>
                  </a:cubicBezTo>
                  <a:cubicBezTo>
                    <a:pt x="1225582" y="112300"/>
                    <a:pt x="1232392" y="111328"/>
                    <a:pt x="1239860" y="111328"/>
                  </a:cubicBezTo>
                  <a:cubicBezTo>
                    <a:pt x="1245327" y="111328"/>
                    <a:pt x="1250366" y="111671"/>
                    <a:pt x="1254966" y="112367"/>
                  </a:cubicBezTo>
                  <a:cubicBezTo>
                    <a:pt x="1259567" y="113062"/>
                    <a:pt x="1263605" y="113881"/>
                    <a:pt x="1267073" y="114843"/>
                  </a:cubicBezTo>
                  <a:lnTo>
                    <a:pt x="1267073" y="109766"/>
                  </a:lnTo>
                  <a:cubicBezTo>
                    <a:pt x="1267073" y="106814"/>
                    <a:pt x="1266568" y="103975"/>
                    <a:pt x="1265577" y="101232"/>
                  </a:cubicBezTo>
                  <a:cubicBezTo>
                    <a:pt x="1264587" y="98489"/>
                    <a:pt x="1262977" y="96069"/>
                    <a:pt x="1260757" y="93936"/>
                  </a:cubicBezTo>
                  <a:cubicBezTo>
                    <a:pt x="1258538" y="91802"/>
                    <a:pt x="1255661" y="90116"/>
                    <a:pt x="1252099" y="88859"/>
                  </a:cubicBezTo>
                  <a:cubicBezTo>
                    <a:pt x="1248537" y="87602"/>
                    <a:pt x="1244203" y="86973"/>
                    <a:pt x="1239078" y="86973"/>
                  </a:cubicBezTo>
                  <a:cubicBezTo>
                    <a:pt x="1232830" y="86973"/>
                    <a:pt x="1226572" y="87668"/>
                    <a:pt x="1220324" y="89059"/>
                  </a:cubicBezTo>
                  <a:cubicBezTo>
                    <a:pt x="1214075" y="90450"/>
                    <a:pt x="1207303" y="92526"/>
                    <a:pt x="1200007" y="95307"/>
                  </a:cubicBezTo>
                  <a:lnTo>
                    <a:pt x="1200007" y="71219"/>
                  </a:lnTo>
                  <a:cubicBezTo>
                    <a:pt x="1206341" y="68437"/>
                    <a:pt x="1213075" y="66313"/>
                    <a:pt x="1220190" y="64837"/>
                  </a:cubicBezTo>
                  <a:cubicBezTo>
                    <a:pt x="1227306" y="63361"/>
                    <a:pt x="1234773" y="62580"/>
                    <a:pt x="1242593" y="62494"/>
                  </a:cubicBezTo>
                  <a:close/>
                  <a:moveTo>
                    <a:pt x="288693" y="62494"/>
                  </a:moveTo>
                  <a:cubicBezTo>
                    <a:pt x="297894" y="62494"/>
                    <a:pt x="305952" y="63618"/>
                    <a:pt x="312849" y="65875"/>
                  </a:cubicBezTo>
                  <a:cubicBezTo>
                    <a:pt x="319745" y="68133"/>
                    <a:pt x="325526" y="71238"/>
                    <a:pt x="330165" y="75191"/>
                  </a:cubicBezTo>
                  <a:cubicBezTo>
                    <a:pt x="334804" y="79143"/>
                    <a:pt x="338290" y="83801"/>
                    <a:pt x="340585" y="89192"/>
                  </a:cubicBezTo>
                  <a:cubicBezTo>
                    <a:pt x="342881" y="94584"/>
                    <a:pt x="344033" y="100441"/>
                    <a:pt x="344033" y="106775"/>
                  </a:cubicBezTo>
                  <a:lnTo>
                    <a:pt x="344033" y="154305"/>
                  </a:lnTo>
                  <a:cubicBezTo>
                    <a:pt x="344033" y="162640"/>
                    <a:pt x="344119" y="169802"/>
                    <a:pt x="344291" y="175794"/>
                  </a:cubicBezTo>
                  <a:cubicBezTo>
                    <a:pt x="344462" y="181785"/>
                    <a:pt x="344633" y="187119"/>
                    <a:pt x="344815" y="191815"/>
                  </a:cubicBezTo>
                  <a:lnTo>
                    <a:pt x="316944" y="191815"/>
                  </a:lnTo>
                  <a:lnTo>
                    <a:pt x="315658" y="178413"/>
                  </a:lnTo>
                  <a:lnTo>
                    <a:pt x="315135" y="178413"/>
                  </a:lnTo>
                  <a:cubicBezTo>
                    <a:pt x="313392" y="180232"/>
                    <a:pt x="311315" y="182109"/>
                    <a:pt x="308886" y="184014"/>
                  </a:cubicBezTo>
                  <a:cubicBezTo>
                    <a:pt x="306457" y="185919"/>
                    <a:pt x="303676" y="187728"/>
                    <a:pt x="300552" y="189414"/>
                  </a:cubicBezTo>
                  <a:cubicBezTo>
                    <a:pt x="297428" y="191100"/>
                    <a:pt x="293960" y="192472"/>
                    <a:pt x="290131" y="193520"/>
                  </a:cubicBezTo>
                  <a:cubicBezTo>
                    <a:pt x="286302" y="194567"/>
                    <a:pt x="282188" y="195082"/>
                    <a:pt x="277759" y="195082"/>
                  </a:cubicBezTo>
                  <a:cubicBezTo>
                    <a:pt x="271767" y="195082"/>
                    <a:pt x="266167" y="194148"/>
                    <a:pt x="260956" y="192281"/>
                  </a:cubicBezTo>
                  <a:cubicBezTo>
                    <a:pt x="255746" y="190415"/>
                    <a:pt x="251269" y="187719"/>
                    <a:pt x="247545" y="184204"/>
                  </a:cubicBezTo>
                  <a:cubicBezTo>
                    <a:pt x="243821" y="180689"/>
                    <a:pt x="240887" y="176441"/>
                    <a:pt x="238754" y="171441"/>
                  </a:cubicBezTo>
                  <a:cubicBezTo>
                    <a:pt x="236620" y="166440"/>
                    <a:pt x="235563" y="160877"/>
                    <a:pt x="235563" y="154705"/>
                  </a:cubicBezTo>
                  <a:cubicBezTo>
                    <a:pt x="235563" y="147933"/>
                    <a:pt x="236801" y="141856"/>
                    <a:pt x="239277" y="136474"/>
                  </a:cubicBezTo>
                  <a:cubicBezTo>
                    <a:pt x="241754" y="131093"/>
                    <a:pt x="245202" y="126530"/>
                    <a:pt x="249631" y="122797"/>
                  </a:cubicBezTo>
                  <a:cubicBezTo>
                    <a:pt x="254060" y="119063"/>
                    <a:pt x="259356" y="116224"/>
                    <a:pt x="265519" y="114262"/>
                  </a:cubicBezTo>
                  <a:cubicBezTo>
                    <a:pt x="271682" y="112300"/>
                    <a:pt x="278492" y="111328"/>
                    <a:pt x="285960" y="111328"/>
                  </a:cubicBezTo>
                  <a:cubicBezTo>
                    <a:pt x="291427" y="111328"/>
                    <a:pt x="296466" y="111671"/>
                    <a:pt x="301066" y="112367"/>
                  </a:cubicBezTo>
                  <a:cubicBezTo>
                    <a:pt x="305667" y="113062"/>
                    <a:pt x="309705" y="113881"/>
                    <a:pt x="313172" y="114843"/>
                  </a:cubicBezTo>
                  <a:lnTo>
                    <a:pt x="313172" y="109766"/>
                  </a:lnTo>
                  <a:cubicBezTo>
                    <a:pt x="313172" y="106814"/>
                    <a:pt x="312668" y="103975"/>
                    <a:pt x="311677" y="101232"/>
                  </a:cubicBezTo>
                  <a:cubicBezTo>
                    <a:pt x="310686" y="98489"/>
                    <a:pt x="309077" y="96069"/>
                    <a:pt x="306857" y="93936"/>
                  </a:cubicBezTo>
                  <a:cubicBezTo>
                    <a:pt x="304638" y="91802"/>
                    <a:pt x="301761" y="90116"/>
                    <a:pt x="298199" y="88859"/>
                  </a:cubicBezTo>
                  <a:cubicBezTo>
                    <a:pt x="294637" y="87602"/>
                    <a:pt x="290303" y="86973"/>
                    <a:pt x="285178" y="86973"/>
                  </a:cubicBezTo>
                  <a:cubicBezTo>
                    <a:pt x="278930" y="86973"/>
                    <a:pt x="272672" y="87668"/>
                    <a:pt x="266424" y="89059"/>
                  </a:cubicBezTo>
                  <a:cubicBezTo>
                    <a:pt x="260175" y="90450"/>
                    <a:pt x="253403" y="92526"/>
                    <a:pt x="246107" y="95307"/>
                  </a:cubicBezTo>
                  <a:lnTo>
                    <a:pt x="246107" y="71219"/>
                  </a:lnTo>
                  <a:cubicBezTo>
                    <a:pt x="252441" y="68437"/>
                    <a:pt x="259175" y="66313"/>
                    <a:pt x="266290" y="64837"/>
                  </a:cubicBezTo>
                  <a:cubicBezTo>
                    <a:pt x="273406" y="63361"/>
                    <a:pt x="280873" y="62580"/>
                    <a:pt x="288693" y="62494"/>
                  </a:cubicBezTo>
                  <a:close/>
                  <a:moveTo>
                    <a:pt x="4193752" y="30347"/>
                  </a:moveTo>
                  <a:lnTo>
                    <a:pt x="4224613" y="30347"/>
                  </a:lnTo>
                  <a:lnTo>
                    <a:pt x="4224613" y="65637"/>
                  </a:lnTo>
                  <a:lnTo>
                    <a:pt x="4261075" y="65637"/>
                  </a:lnTo>
                  <a:lnTo>
                    <a:pt x="4261075" y="91031"/>
                  </a:lnTo>
                  <a:lnTo>
                    <a:pt x="4224613" y="91031"/>
                  </a:lnTo>
                  <a:lnTo>
                    <a:pt x="4224613" y="152362"/>
                  </a:lnTo>
                  <a:cubicBezTo>
                    <a:pt x="4224613" y="157229"/>
                    <a:pt x="4225346" y="160830"/>
                    <a:pt x="4226823" y="163173"/>
                  </a:cubicBezTo>
                  <a:cubicBezTo>
                    <a:pt x="4229424" y="167164"/>
                    <a:pt x="4234586" y="169164"/>
                    <a:pt x="4242320" y="169164"/>
                  </a:cubicBezTo>
                  <a:cubicBezTo>
                    <a:pt x="4245882" y="169164"/>
                    <a:pt x="4249417" y="168888"/>
                    <a:pt x="4252931" y="168316"/>
                  </a:cubicBezTo>
                  <a:cubicBezTo>
                    <a:pt x="4256446" y="167745"/>
                    <a:pt x="4259770" y="167031"/>
                    <a:pt x="4262894" y="166164"/>
                  </a:cubicBezTo>
                  <a:lnTo>
                    <a:pt x="4262894" y="191691"/>
                  </a:lnTo>
                  <a:lnTo>
                    <a:pt x="4262903" y="191691"/>
                  </a:lnTo>
                  <a:cubicBezTo>
                    <a:pt x="4259437" y="192729"/>
                    <a:pt x="4255284" y="193558"/>
                    <a:pt x="4250464" y="194167"/>
                  </a:cubicBezTo>
                  <a:cubicBezTo>
                    <a:pt x="4245645" y="194777"/>
                    <a:pt x="4241148" y="195082"/>
                    <a:pt x="4236986" y="195082"/>
                  </a:cubicBezTo>
                  <a:cubicBezTo>
                    <a:pt x="4226395" y="195082"/>
                    <a:pt x="4217736" y="193367"/>
                    <a:pt x="4211002" y="189938"/>
                  </a:cubicBezTo>
                  <a:cubicBezTo>
                    <a:pt x="4204268" y="186509"/>
                    <a:pt x="4199524" y="181585"/>
                    <a:pt x="4196743" y="175155"/>
                  </a:cubicBezTo>
                  <a:cubicBezTo>
                    <a:pt x="4194743" y="170555"/>
                    <a:pt x="4193752" y="164297"/>
                    <a:pt x="4193752" y="156401"/>
                  </a:cubicBezTo>
                  <a:lnTo>
                    <a:pt x="4193752" y="91031"/>
                  </a:lnTo>
                  <a:lnTo>
                    <a:pt x="4170178" y="91031"/>
                  </a:lnTo>
                  <a:lnTo>
                    <a:pt x="4170178" y="65637"/>
                  </a:lnTo>
                  <a:lnTo>
                    <a:pt x="4193752" y="65637"/>
                  </a:lnTo>
                  <a:close/>
                  <a:moveTo>
                    <a:pt x="3889019" y="30347"/>
                  </a:moveTo>
                  <a:lnTo>
                    <a:pt x="3919880" y="30347"/>
                  </a:lnTo>
                  <a:lnTo>
                    <a:pt x="3919880" y="65637"/>
                  </a:lnTo>
                  <a:lnTo>
                    <a:pt x="3956342" y="65637"/>
                  </a:lnTo>
                  <a:lnTo>
                    <a:pt x="3956342" y="91031"/>
                  </a:lnTo>
                  <a:lnTo>
                    <a:pt x="3919880" y="91031"/>
                  </a:lnTo>
                  <a:lnTo>
                    <a:pt x="3919880" y="152362"/>
                  </a:lnTo>
                  <a:cubicBezTo>
                    <a:pt x="3919880" y="157229"/>
                    <a:pt x="3920613" y="160830"/>
                    <a:pt x="3922090" y="163173"/>
                  </a:cubicBezTo>
                  <a:cubicBezTo>
                    <a:pt x="3924690" y="167164"/>
                    <a:pt x="3929853" y="169164"/>
                    <a:pt x="3937587" y="169164"/>
                  </a:cubicBezTo>
                  <a:cubicBezTo>
                    <a:pt x="3941149" y="169164"/>
                    <a:pt x="3944683" y="168888"/>
                    <a:pt x="3948198" y="168316"/>
                  </a:cubicBezTo>
                  <a:cubicBezTo>
                    <a:pt x="3951713" y="167745"/>
                    <a:pt x="3955037" y="167031"/>
                    <a:pt x="3958161" y="166164"/>
                  </a:cubicBezTo>
                  <a:lnTo>
                    <a:pt x="3958161" y="191691"/>
                  </a:lnTo>
                  <a:lnTo>
                    <a:pt x="3958170" y="191691"/>
                  </a:lnTo>
                  <a:cubicBezTo>
                    <a:pt x="3954704" y="192729"/>
                    <a:pt x="3950551" y="193558"/>
                    <a:pt x="3945731" y="194167"/>
                  </a:cubicBezTo>
                  <a:cubicBezTo>
                    <a:pt x="3940911" y="194777"/>
                    <a:pt x="3936415" y="195082"/>
                    <a:pt x="3932253" y="195082"/>
                  </a:cubicBezTo>
                  <a:cubicBezTo>
                    <a:pt x="3921661" y="195082"/>
                    <a:pt x="3913003" y="193367"/>
                    <a:pt x="3906269" y="189938"/>
                  </a:cubicBezTo>
                  <a:cubicBezTo>
                    <a:pt x="3899535" y="186509"/>
                    <a:pt x="3894791" y="181585"/>
                    <a:pt x="3892010" y="175155"/>
                  </a:cubicBezTo>
                  <a:cubicBezTo>
                    <a:pt x="3890010" y="170555"/>
                    <a:pt x="3889019" y="164297"/>
                    <a:pt x="3889019" y="156401"/>
                  </a:cubicBezTo>
                  <a:lnTo>
                    <a:pt x="3889019" y="91031"/>
                  </a:lnTo>
                  <a:lnTo>
                    <a:pt x="3865445" y="91031"/>
                  </a:lnTo>
                  <a:lnTo>
                    <a:pt x="3865445" y="65637"/>
                  </a:lnTo>
                  <a:lnTo>
                    <a:pt x="3889019" y="65637"/>
                  </a:lnTo>
                  <a:close/>
                  <a:moveTo>
                    <a:pt x="3308089" y="30347"/>
                  </a:moveTo>
                  <a:lnTo>
                    <a:pt x="3338950" y="30347"/>
                  </a:lnTo>
                  <a:lnTo>
                    <a:pt x="3338950" y="65637"/>
                  </a:lnTo>
                  <a:lnTo>
                    <a:pt x="3375412" y="65637"/>
                  </a:lnTo>
                  <a:lnTo>
                    <a:pt x="3375412" y="91031"/>
                  </a:lnTo>
                  <a:lnTo>
                    <a:pt x="3338950" y="91031"/>
                  </a:lnTo>
                  <a:lnTo>
                    <a:pt x="3338950" y="152362"/>
                  </a:lnTo>
                  <a:cubicBezTo>
                    <a:pt x="3338950" y="157229"/>
                    <a:pt x="3339683" y="160830"/>
                    <a:pt x="3341160" y="163173"/>
                  </a:cubicBezTo>
                  <a:cubicBezTo>
                    <a:pt x="3343760" y="167164"/>
                    <a:pt x="3348923" y="169164"/>
                    <a:pt x="3356657" y="169164"/>
                  </a:cubicBezTo>
                  <a:cubicBezTo>
                    <a:pt x="3360219" y="169164"/>
                    <a:pt x="3363753" y="168888"/>
                    <a:pt x="3367268" y="168316"/>
                  </a:cubicBezTo>
                  <a:cubicBezTo>
                    <a:pt x="3370782" y="167745"/>
                    <a:pt x="3374107" y="167031"/>
                    <a:pt x="3377231" y="166164"/>
                  </a:cubicBezTo>
                  <a:lnTo>
                    <a:pt x="3377231" y="191691"/>
                  </a:lnTo>
                  <a:lnTo>
                    <a:pt x="3377240" y="191691"/>
                  </a:lnTo>
                  <a:cubicBezTo>
                    <a:pt x="3373773" y="192729"/>
                    <a:pt x="3369621" y="193558"/>
                    <a:pt x="3364801" y="194167"/>
                  </a:cubicBezTo>
                  <a:cubicBezTo>
                    <a:pt x="3359981" y="194777"/>
                    <a:pt x="3355485" y="195082"/>
                    <a:pt x="3351323" y="195082"/>
                  </a:cubicBezTo>
                  <a:cubicBezTo>
                    <a:pt x="3340731" y="195082"/>
                    <a:pt x="3332073" y="193367"/>
                    <a:pt x="3325339" y="189938"/>
                  </a:cubicBezTo>
                  <a:cubicBezTo>
                    <a:pt x="3318605" y="186509"/>
                    <a:pt x="3313861" y="181585"/>
                    <a:pt x="3311080" y="175155"/>
                  </a:cubicBezTo>
                  <a:cubicBezTo>
                    <a:pt x="3309080" y="170555"/>
                    <a:pt x="3308089" y="164297"/>
                    <a:pt x="3308089" y="156401"/>
                  </a:cubicBezTo>
                  <a:lnTo>
                    <a:pt x="3308089" y="91031"/>
                  </a:lnTo>
                  <a:lnTo>
                    <a:pt x="3284515" y="91031"/>
                  </a:lnTo>
                  <a:lnTo>
                    <a:pt x="3284515" y="65637"/>
                  </a:lnTo>
                  <a:lnTo>
                    <a:pt x="3308089" y="65637"/>
                  </a:lnTo>
                  <a:close/>
                  <a:moveTo>
                    <a:pt x="1340529" y="30347"/>
                  </a:moveTo>
                  <a:lnTo>
                    <a:pt x="1371390" y="30347"/>
                  </a:lnTo>
                  <a:lnTo>
                    <a:pt x="1371390" y="65637"/>
                  </a:lnTo>
                  <a:lnTo>
                    <a:pt x="1407852" y="65637"/>
                  </a:lnTo>
                  <a:lnTo>
                    <a:pt x="1407852" y="91031"/>
                  </a:lnTo>
                  <a:lnTo>
                    <a:pt x="1371390" y="91031"/>
                  </a:lnTo>
                  <a:lnTo>
                    <a:pt x="1371390" y="152362"/>
                  </a:lnTo>
                  <a:cubicBezTo>
                    <a:pt x="1371390" y="157229"/>
                    <a:pt x="1372123" y="160830"/>
                    <a:pt x="1373600" y="163173"/>
                  </a:cubicBezTo>
                  <a:cubicBezTo>
                    <a:pt x="1376200" y="167164"/>
                    <a:pt x="1381363" y="169164"/>
                    <a:pt x="1389097" y="169164"/>
                  </a:cubicBezTo>
                  <a:cubicBezTo>
                    <a:pt x="1392659" y="169164"/>
                    <a:pt x="1396193" y="168888"/>
                    <a:pt x="1399708" y="168316"/>
                  </a:cubicBezTo>
                  <a:cubicBezTo>
                    <a:pt x="1403223" y="167745"/>
                    <a:pt x="1406547" y="167031"/>
                    <a:pt x="1409671" y="166164"/>
                  </a:cubicBezTo>
                  <a:lnTo>
                    <a:pt x="1409671" y="191691"/>
                  </a:lnTo>
                  <a:lnTo>
                    <a:pt x="1409681" y="191691"/>
                  </a:lnTo>
                  <a:cubicBezTo>
                    <a:pt x="1406213" y="192729"/>
                    <a:pt x="1402061" y="193558"/>
                    <a:pt x="1397241" y="194167"/>
                  </a:cubicBezTo>
                  <a:cubicBezTo>
                    <a:pt x="1392421" y="194777"/>
                    <a:pt x="1387925" y="195082"/>
                    <a:pt x="1383763" y="195082"/>
                  </a:cubicBezTo>
                  <a:cubicBezTo>
                    <a:pt x="1373171" y="195082"/>
                    <a:pt x="1364513" y="193367"/>
                    <a:pt x="1357779" y="189938"/>
                  </a:cubicBezTo>
                  <a:cubicBezTo>
                    <a:pt x="1351045" y="186509"/>
                    <a:pt x="1346301" y="181585"/>
                    <a:pt x="1343520" y="175155"/>
                  </a:cubicBezTo>
                  <a:cubicBezTo>
                    <a:pt x="1341520" y="170555"/>
                    <a:pt x="1340529" y="164297"/>
                    <a:pt x="1340529" y="156401"/>
                  </a:cubicBezTo>
                  <a:lnTo>
                    <a:pt x="1340529" y="91031"/>
                  </a:lnTo>
                  <a:lnTo>
                    <a:pt x="1316955" y="91031"/>
                  </a:lnTo>
                  <a:lnTo>
                    <a:pt x="1316955" y="65637"/>
                  </a:lnTo>
                  <a:lnTo>
                    <a:pt x="1340529" y="65637"/>
                  </a:lnTo>
                  <a:close/>
                  <a:moveTo>
                    <a:pt x="1818199" y="17593"/>
                  </a:moveTo>
                  <a:lnTo>
                    <a:pt x="1850107" y="17593"/>
                  </a:lnTo>
                  <a:lnTo>
                    <a:pt x="1850107" y="117348"/>
                  </a:lnTo>
                  <a:cubicBezTo>
                    <a:pt x="1850107" y="129674"/>
                    <a:pt x="1851584" y="139313"/>
                    <a:pt x="1854536" y="146257"/>
                  </a:cubicBezTo>
                  <a:cubicBezTo>
                    <a:pt x="1857842" y="153991"/>
                    <a:pt x="1862661" y="159553"/>
                    <a:pt x="1868995" y="162992"/>
                  </a:cubicBezTo>
                  <a:cubicBezTo>
                    <a:pt x="1875330" y="166430"/>
                    <a:pt x="1882797" y="168135"/>
                    <a:pt x="1891398" y="168135"/>
                  </a:cubicBezTo>
                  <a:cubicBezTo>
                    <a:pt x="1899999" y="168135"/>
                    <a:pt x="1907467" y="166421"/>
                    <a:pt x="1913801" y="162992"/>
                  </a:cubicBezTo>
                  <a:cubicBezTo>
                    <a:pt x="1920135" y="159563"/>
                    <a:pt x="1924955" y="153991"/>
                    <a:pt x="1928260" y="146257"/>
                  </a:cubicBezTo>
                  <a:cubicBezTo>
                    <a:pt x="1931213" y="139313"/>
                    <a:pt x="1932689" y="129674"/>
                    <a:pt x="1932689" y="117348"/>
                  </a:cubicBezTo>
                  <a:lnTo>
                    <a:pt x="1932689" y="17593"/>
                  </a:lnTo>
                  <a:lnTo>
                    <a:pt x="1964598" y="17593"/>
                  </a:lnTo>
                  <a:lnTo>
                    <a:pt x="1964598" y="120206"/>
                  </a:lnTo>
                  <a:cubicBezTo>
                    <a:pt x="1964598" y="127502"/>
                    <a:pt x="1964188" y="134093"/>
                    <a:pt x="1963360" y="139999"/>
                  </a:cubicBezTo>
                  <a:cubicBezTo>
                    <a:pt x="1962531" y="145904"/>
                    <a:pt x="1961169" y="151286"/>
                    <a:pt x="1959254" y="156143"/>
                  </a:cubicBezTo>
                  <a:cubicBezTo>
                    <a:pt x="1956911" y="162220"/>
                    <a:pt x="1953768" y="167669"/>
                    <a:pt x="1949815" y="172488"/>
                  </a:cubicBezTo>
                  <a:cubicBezTo>
                    <a:pt x="1945862" y="177308"/>
                    <a:pt x="1941042" y="181394"/>
                    <a:pt x="1935356" y="184728"/>
                  </a:cubicBezTo>
                  <a:cubicBezTo>
                    <a:pt x="1929670" y="188062"/>
                    <a:pt x="1923136" y="190634"/>
                    <a:pt x="1915754" y="192415"/>
                  </a:cubicBezTo>
                  <a:cubicBezTo>
                    <a:pt x="1908372" y="194196"/>
                    <a:pt x="1900104" y="195082"/>
                    <a:pt x="1890989" y="195082"/>
                  </a:cubicBezTo>
                  <a:cubicBezTo>
                    <a:pt x="1881873" y="195082"/>
                    <a:pt x="1873672" y="194186"/>
                    <a:pt x="1866376" y="192415"/>
                  </a:cubicBezTo>
                  <a:cubicBezTo>
                    <a:pt x="1859080" y="190643"/>
                    <a:pt x="1852660" y="188071"/>
                    <a:pt x="1847107" y="184728"/>
                  </a:cubicBezTo>
                  <a:cubicBezTo>
                    <a:pt x="1841554" y="181385"/>
                    <a:pt x="1836820" y="177308"/>
                    <a:pt x="1832915" y="172488"/>
                  </a:cubicBezTo>
                  <a:cubicBezTo>
                    <a:pt x="1829009" y="167669"/>
                    <a:pt x="1825885" y="162220"/>
                    <a:pt x="1823542" y="156143"/>
                  </a:cubicBezTo>
                  <a:cubicBezTo>
                    <a:pt x="1821637" y="151276"/>
                    <a:pt x="1820265" y="145904"/>
                    <a:pt x="1819437" y="139999"/>
                  </a:cubicBezTo>
                  <a:cubicBezTo>
                    <a:pt x="1818608" y="134093"/>
                    <a:pt x="1818199" y="127492"/>
                    <a:pt x="1818199" y="120206"/>
                  </a:cubicBezTo>
                  <a:close/>
                  <a:moveTo>
                    <a:pt x="3597192" y="17583"/>
                  </a:moveTo>
                  <a:lnTo>
                    <a:pt x="3629100" y="17583"/>
                  </a:lnTo>
                  <a:lnTo>
                    <a:pt x="3629100" y="191824"/>
                  </a:lnTo>
                  <a:lnTo>
                    <a:pt x="3597192" y="191824"/>
                  </a:lnTo>
                  <a:close/>
                  <a:moveTo>
                    <a:pt x="2587552" y="17583"/>
                  </a:moveTo>
                  <a:lnTo>
                    <a:pt x="2632091" y="17583"/>
                  </a:lnTo>
                  <a:lnTo>
                    <a:pt x="2662171" y="100536"/>
                  </a:lnTo>
                  <a:cubicBezTo>
                    <a:pt x="2667200" y="114338"/>
                    <a:pt x="2671934" y="129187"/>
                    <a:pt x="2676363" y="145075"/>
                  </a:cubicBezTo>
                  <a:lnTo>
                    <a:pt x="2677154" y="145075"/>
                  </a:lnTo>
                  <a:cubicBezTo>
                    <a:pt x="2680973" y="131359"/>
                    <a:pt x="2685698" y="116643"/>
                    <a:pt x="2691346" y="100927"/>
                  </a:cubicBezTo>
                  <a:lnTo>
                    <a:pt x="2721426" y="17583"/>
                  </a:lnTo>
                  <a:lnTo>
                    <a:pt x="2766222" y="17583"/>
                  </a:lnTo>
                  <a:lnTo>
                    <a:pt x="2766222" y="191824"/>
                  </a:lnTo>
                  <a:lnTo>
                    <a:pt x="2734313" y="191824"/>
                  </a:lnTo>
                  <a:lnTo>
                    <a:pt x="2734313" y="103527"/>
                  </a:lnTo>
                  <a:cubicBezTo>
                    <a:pt x="2734313" y="90592"/>
                    <a:pt x="2734837" y="75571"/>
                    <a:pt x="2735875" y="58474"/>
                  </a:cubicBezTo>
                  <a:lnTo>
                    <a:pt x="2734704" y="58474"/>
                  </a:lnTo>
                  <a:cubicBezTo>
                    <a:pt x="2733227" y="63427"/>
                    <a:pt x="2731494" y="68980"/>
                    <a:pt x="2729493" y="75142"/>
                  </a:cubicBezTo>
                  <a:cubicBezTo>
                    <a:pt x="2727493" y="81305"/>
                    <a:pt x="2725407" y="87382"/>
                    <a:pt x="2723245" y="93373"/>
                  </a:cubicBezTo>
                  <a:lnTo>
                    <a:pt x="2687174" y="191824"/>
                  </a:lnTo>
                  <a:lnTo>
                    <a:pt x="2666600" y="191824"/>
                  </a:lnTo>
                  <a:lnTo>
                    <a:pt x="2630529" y="93373"/>
                  </a:lnTo>
                  <a:cubicBezTo>
                    <a:pt x="2628357" y="87382"/>
                    <a:pt x="2626280" y="81305"/>
                    <a:pt x="2624280" y="75142"/>
                  </a:cubicBezTo>
                  <a:cubicBezTo>
                    <a:pt x="2622280" y="68980"/>
                    <a:pt x="2620547" y="63427"/>
                    <a:pt x="2619070" y="58474"/>
                  </a:cubicBezTo>
                  <a:lnTo>
                    <a:pt x="2617898" y="58474"/>
                  </a:lnTo>
                  <a:cubicBezTo>
                    <a:pt x="2618937" y="74542"/>
                    <a:pt x="2619461" y="89516"/>
                    <a:pt x="2619461" y="103403"/>
                  </a:cubicBezTo>
                  <a:lnTo>
                    <a:pt x="2619461" y="191824"/>
                  </a:lnTo>
                  <a:lnTo>
                    <a:pt x="2587552" y="191824"/>
                  </a:lnTo>
                  <a:close/>
                  <a:moveTo>
                    <a:pt x="0" y="17583"/>
                  </a:moveTo>
                  <a:lnTo>
                    <a:pt x="144284" y="17583"/>
                  </a:lnTo>
                  <a:lnTo>
                    <a:pt x="144284" y="44281"/>
                  </a:lnTo>
                  <a:lnTo>
                    <a:pt x="88154" y="44281"/>
                  </a:lnTo>
                  <a:lnTo>
                    <a:pt x="88154" y="191824"/>
                  </a:lnTo>
                  <a:lnTo>
                    <a:pt x="56254" y="191824"/>
                  </a:lnTo>
                  <a:lnTo>
                    <a:pt x="56254" y="44281"/>
                  </a:lnTo>
                  <a:lnTo>
                    <a:pt x="0" y="44281"/>
                  </a:lnTo>
                  <a:close/>
                  <a:moveTo>
                    <a:pt x="2953616" y="3267"/>
                  </a:moveTo>
                  <a:lnTo>
                    <a:pt x="2984477" y="3267"/>
                  </a:lnTo>
                  <a:lnTo>
                    <a:pt x="2984477" y="55750"/>
                  </a:lnTo>
                  <a:cubicBezTo>
                    <a:pt x="2984477" y="59483"/>
                    <a:pt x="2984458" y="62931"/>
                    <a:pt x="2984410" y="66103"/>
                  </a:cubicBezTo>
                  <a:cubicBezTo>
                    <a:pt x="2984363" y="69275"/>
                    <a:pt x="2984296" y="71723"/>
                    <a:pt x="2984210" y="73457"/>
                  </a:cubicBezTo>
                  <a:lnTo>
                    <a:pt x="2984468" y="73457"/>
                  </a:lnTo>
                  <a:cubicBezTo>
                    <a:pt x="2986468" y="72066"/>
                    <a:pt x="2988639" y="70723"/>
                    <a:pt x="2990983" y="69418"/>
                  </a:cubicBezTo>
                  <a:cubicBezTo>
                    <a:pt x="2993326" y="68113"/>
                    <a:pt x="2995888" y="66941"/>
                    <a:pt x="2998669" y="65903"/>
                  </a:cubicBezTo>
                  <a:cubicBezTo>
                    <a:pt x="3001451" y="64865"/>
                    <a:pt x="3004441" y="64036"/>
                    <a:pt x="3007651" y="63427"/>
                  </a:cubicBezTo>
                  <a:cubicBezTo>
                    <a:pt x="3010861" y="62817"/>
                    <a:pt x="3014243" y="62512"/>
                    <a:pt x="3017805" y="62512"/>
                  </a:cubicBezTo>
                  <a:cubicBezTo>
                    <a:pt x="3024835" y="62512"/>
                    <a:pt x="3031673" y="63798"/>
                    <a:pt x="3038312" y="66351"/>
                  </a:cubicBezTo>
                  <a:cubicBezTo>
                    <a:pt x="3044951" y="68904"/>
                    <a:pt x="3050857" y="72818"/>
                    <a:pt x="3056019" y="78067"/>
                  </a:cubicBezTo>
                  <a:cubicBezTo>
                    <a:pt x="3061182" y="83315"/>
                    <a:pt x="3065287" y="90049"/>
                    <a:pt x="3068326" y="98250"/>
                  </a:cubicBezTo>
                  <a:cubicBezTo>
                    <a:pt x="3071364" y="106451"/>
                    <a:pt x="3072907" y="115900"/>
                    <a:pt x="3072907" y="126577"/>
                  </a:cubicBezTo>
                  <a:cubicBezTo>
                    <a:pt x="3072907" y="137950"/>
                    <a:pt x="3071259" y="148018"/>
                    <a:pt x="3067954" y="156791"/>
                  </a:cubicBezTo>
                  <a:cubicBezTo>
                    <a:pt x="3064649" y="165563"/>
                    <a:pt x="3060334" y="172764"/>
                    <a:pt x="3055000" y="178412"/>
                  </a:cubicBezTo>
                  <a:cubicBezTo>
                    <a:pt x="3049666" y="184061"/>
                    <a:pt x="3043656" y="188242"/>
                    <a:pt x="3036960" y="190976"/>
                  </a:cubicBezTo>
                  <a:cubicBezTo>
                    <a:pt x="3030264" y="193710"/>
                    <a:pt x="3023549" y="195081"/>
                    <a:pt x="3016776" y="195081"/>
                  </a:cubicBezTo>
                  <a:cubicBezTo>
                    <a:pt x="3012004" y="195081"/>
                    <a:pt x="3007709" y="194491"/>
                    <a:pt x="3003879" y="193319"/>
                  </a:cubicBezTo>
                  <a:cubicBezTo>
                    <a:pt x="3000050" y="192148"/>
                    <a:pt x="2996717" y="190700"/>
                    <a:pt x="2993850" y="188957"/>
                  </a:cubicBezTo>
                  <a:cubicBezTo>
                    <a:pt x="2990983" y="187214"/>
                    <a:pt x="2988573" y="185394"/>
                    <a:pt x="2986620" y="183489"/>
                  </a:cubicBezTo>
                  <a:cubicBezTo>
                    <a:pt x="2984668" y="181584"/>
                    <a:pt x="2983124" y="179889"/>
                    <a:pt x="2982001" y="178412"/>
                  </a:cubicBezTo>
                  <a:lnTo>
                    <a:pt x="2981477" y="178412"/>
                  </a:lnTo>
                  <a:lnTo>
                    <a:pt x="2978486" y="191824"/>
                  </a:lnTo>
                  <a:lnTo>
                    <a:pt x="2952959" y="191824"/>
                  </a:lnTo>
                  <a:cubicBezTo>
                    <a:pt x="2953140" y="188090"/>
                    <a:pt x="2953283" y="183470"/>
                    <a:pt x="2953416" y="177955"/>
                  </a:cubicBezTo>
                  <a:cubicBezTo>
                    <a:pt x="2953549" y="172440"/>
                    <a:pt x="2953616" y="167211"/>
                    <a:pt x="2953616" y="162268"/>
                  </a:cubicBezTo>
                  <a:close/>
                  <a:moveTo>
                    <a:pt x="2096871" y="3267"/>
                  </a:moveTo>
                  <a:lnTo>
                    <a:pt x="2127732" y="3267"/>
                  </a:lnTo>
                  <a:lnTo>
                    <a:pt x="2127732" y="55750"/>
                  </a:lnTo>
                  <a:cubicBezTo>
                    <a:pt x="2127732" y="59483"/>
                    <a:pt x="2127713" y="62931"/>
                    <a:pt x="2127665" y="66103"/>
                  </a:cubicBezTo>
                  <a:cubicBezTo>
                    <a:pt x="2127618" y="69275"/>
                    <a:pt x="2127551" y="71723"/>
                    <a:pt x="2127465" y="73457"/>
                  </a:cubicBezTo>
                  <a:lnTo>
                    <a:pt x="2127722" y="73457"/>
                  </a:lnTo>
                  <a:cubicBezTo>
                    <a:pt x="2129723" y="72066"/>
                    <a:pt x="2131894" y="70723"/>
                    <a:pt x="2134238" y="69418"/>
                  </a:cubicBezTo>
                  <a:cubicBezTo>
                    <a:pt x="2136581" y="68113"/>
                    <a:pt x="2139143" y="66941"/>
                    <a:pt x="2141924" y="65903"/>
                  </a:cubicBezTo>
                  <a:cubicBezTo>
                    <a:pt x="2144706" y="64865"/>
                    <a:pt x="2147696" y="64036"/>
                    <a:pt x="2150906" y="63427"/>
                  </a:cubicBezTo>
                  <a:cubicBezTo>
                    <a:pt x="2154116" y="62817"/>
                    <a:pt x="2157498" y="62512"/>
                    <a:pt x="2161060" y="62512"/>
                  </a:cubicBezTo>
                  <a:cubicBezTo>
                    <a:pt x="2168089" y="62512"/>
                    <a:pt x="2174928" y="63798"/>
                    <a:pt x="2181567" y="66351"/>
                  </a:cubicBezTo>
                  <a:cubicBezTo>
                    <a:pt x="2188206" y="68904"/>
                    <a:pt x="2194112" y="72818"/>
                    <a:pt x="2199274" y="78067"/>
                  </a:cubicBezTo>
                  <a:cubicBezTo>
                    <a:pt x="2204437" y="83315"/>
                    <a:pt x="2208542" y="90049"/>
                    <a:pt x="2211581" y="98250"/>
                  </a:cubicBezTo>
                  <a:cubicBezTo>
                    <a:pt x="2214619" y="106451"/>
                    <a:pt x="2216162" y="115900"/>
                    <a:pt x="2216162" y="126577"/>
                  </a:cubicBezTo>
                  <a:cubicBezTo>
                    <a:pt x="2216162" y="137950"/>
                    <a:pt x="2214514" y="148018"/>
                    <a:pt x="2211209" y="156791"/>
                  </a:cubicBezTo>
                  <a:cubicBezTo>
                    <a:pt x="2207904" y="165563"/>
                    <a:pt x="2203589" y="172764"/>
                    <a:pt x="2198255" y="178412"/>
                  </a:cubicBezTo>
                  <a:cubicBezTo>
                    <a:pt x="2192921" y="184061"/>
                    <a:pt x="2186911" y="188242"/>
                    <a:pt x="2180215" y="190976"/>
                  </a:cubicBezTo>
                  <a:cubicBezTo>
                    <a:pt x="2173519" y="193710"/>
                    <a:pt x="2166804" y="195081"/>
                    <a:pt x="2160031" y="195081"/>
                  </a:cubicBezTo>
                  <a:cubicBezTo>
                    <a:pt x="2155259" y="195081"/>
                    <a:pt x="2150963" y="194491"/>
                    <a:pt x="2147134" y="193319"/>
                  </a:cubicBezTo>
                  <a:cubicBezTo>
                    <a:pt x="2143305" y="192148"/>
                    <a:pt x="2139972" y="190700"/>
                    <a:pt x="2137105" y="188957"/>
                  </a:cubicBezTo>
                  <a:cubicBezTo>
                    <a:pt x="2134238" y="187214"/>
                    <a:pt x="2131828" y="185394"/>
                    <a:pt x="2129875" y="183489"/>
                  </a:cubicBezTo>
                  <a:cubicBezTo>
                    <a:pt x="2127923" y="181584"/>
                    <a:pt x="2126379" y="179889"/>
                    <a:pt x="2125256" y="178412"/>
                  </a:cubicBezTo>
                  <a:lnTo>
                    <a:pt x="2124731" y="178412"/>
                  </a:lnTo>
                  <a:lnTo>
                    <a:pt x="2121741" y="191824"/>
                  </a:lnTo>
                  <a:lnTo>
                    <a:pt x="2096214" y="191824"/>
                  </a:lnTo>
                  <a:cubicBezTo>
                    <a:pt x="2096395" y="188090"/>
                    <a:pt x="2096538" y="183470"/>
                    <a:pt x="2096671" y="177955"/>
                  </a:cubicBezTo>
                  <a:cubicBezTo>
                    <a:pt x="2096804" y="172440"/>
                    <a:pt x="2096871" y="167211"/>
                    <a:pt x="2096871" y="162268"/>
                  </a:cubicBezTo>
                  <a:close/>
                  <a:moveTo>
                    <a:pt x="4286993" y="3258"/>
                  </a:moveTo>
                  <a:lnTo>
                    <a:pt x="4319416" y="3258"/>
                  </a:lnTo>
                  <a:lnTo>
                    <a:pt x="4319416" y="36729"/>
                  </a:lnTo>
                  <a:lnTo>
                    <a:pt x="4286993" y="36729"/>
                  </a:lnTo>
                  <a:close/>
                  <a:moveTo>
                    <a:pt x="3982269" y="3258"/>
                  </a:moveTo>
                  <a:lnTo>
                    <a:pt x="4014692" y="3258"/>
                  </a:lnTo>
                  <a:lnTo>
                    <a:pt x="4014692" y="36729"/>
                  </a:lnTo>
                  <a:lnTo>
                    <a:pt x="3982269" y="36729"/>
                  </a:lnTo>
                  <a:close/>
                  <a:moveTo>
                    <a:pt x="3814800" y="3258"/>
                  </a:moveTo>
                  <a:lnTo>
                    <a:pt x="3847223" y="3258"/>
                  </a:lnTo>
                  <a:lnTo>
                    <a:pt x="3847223" y="36729"/>
                  </a:lnTo>
                  <a:lnTo>
                    <a:pt x="3814800" y="36729"/>
                  </a:lnTo>
                  <a:close/>
                  <a:moveTo>
                    <a:pt x="3233861" y="3258"/>
                  </a:moveTo>
                  <a:lnTo>
                    <a:pt x="3266284" y="3258"/>
                  </a:lnTo>
                  <a:lnTo>
                    <a:pt x="3266284" y="36729"/>
                  </a:lnTo>
                  <a:lnTo>
                    <a:pt x="3233861" y="36729"/>
                  </a:lnTo>
                  <a:close/>
                  <a:moveTo>
                    <a:pt x="3167843" y="3258"/>
                  </a:moveTo>
                  <a:lnTo>
                    <a:pt x="3198704" y="3258"/>
                  </a:lnTo>
                  <a:lnTo>
                    <a:pt x="3198704" y="191824"/>
                  </a:lnTo>
                  <a:lnTo>
                    <a:pt x="3167843" y="191824"/>
                  </a:lnTo>
                  <a:close/>
                  <a:moveTo>
                    <a:pt x="3100254" y="3258"/>
                  </a:moveTo>
                  <a:lnTo>
                    <a:pt x="3132677" y="3258"/>
                  </a:lnTo>
                  <a:lnTo>
                    <a:pt x="3132677" y="36729"/>
                  </a:lnTo>
                  <a:lnTo>
                    <a:pt x="3100254" y="36729"/>
                  </a:lnTo>
                  <a:close/>
                  <a:moveTo>
                    <a:pt x="1433769" y="3258"/>
                  </a:moveTo>
                  <a:lnTo>
                    <a:pt x="1466192" y="3258"/>
                  </a:lnTo>
                  <a:lnTo>
                    <a:pt x="1466192" y="36729"/>
                  </a:lnTo>
                  <a:lnTo>
                    <a:pt x="1433769" y="36729"/>
                  </a:lnTo>
                  <a:close/>
                  <a:moveTo>
                    <a:pt x="694629" y="0"/>
                  </a:moveTo>
                  <a:cubicBezTo>
                    <a:pt x="698973" y="0"/>
                    <a:pt x="703288" y="371"/>
                    <a:pt x="707583" y="1105"/>
                  </a:cubicBezTo>
                  <a:cubicBezTo>
                    <a:pt x="711879" y="1838"/>
                    <a:pt x="715594" y="2733"/>
                    <a:pt x="718718" y="3772"/>
                  </a:cubicBezTo>
                  <a:lnTo>
                    <a:pt x="718718" y="28261"/>
                  </a:lnTo>
                  <a:lnTo>
                    <a:pt x="718709" y="28261"/>
                  </a:lnTo>
                  <a:cubicBezTo>
                    <a:pt x="715327" y="27394"/>
                    <a:pt x="711822" y="26679"/>
                    <a:pt x="708222" y="26108"/>
                  </a:cubicBezTo>
                  <a:cubicBezTo>
                    <a:pt x="704621" y="25536"/>
                    <a:pt x="701211" y="25260"/>
                    <a:pt x="698001" y="25260"/>
                  </a:cubicBezTo>
                  <a:cubicBezTo>
                    <a:pt x="694534" y="25260"/>
                    <a:pt x="691448" y="25670"/>
                    <a:pt x="688753" y="26498"/>
                  </a:cubicBezTo>
                  <a:cubicBezTo>
                    <a:pt x="686057" y="27327"/>
                    <a:pt x="683790" y="28689"/>
                    <a:pt x="681914" y="30604"/>
                  </a:cubicBezTo>
                  <a:cubicBezTo>
                    <a:pt x="680037" y="32518"/>
                    <a:pt x="678637" y="34985"/>
                    <a:pt x="677685" y="38024"/>
                  </a:cubicBezTo>
                  <a:cubicBezTo>
                    <a:pt x="676732" y="41062"/>
                    <a:pt x="676256" y="44748"/>
                    <a:pt x="676256" y="49092"/>
                  </a:cubicBezTo>
                  <a:lnTo>
                    <a:pt x="676256" y="65627"/>
                  </a:lnTo>
                  <a:lnTo>
                    <a:pt x="711289" y="65627"/>
                  </a:lnTo>
                  <a:lnTo>
                    <a:pt x="711289" y="91021"/>
                  </a:lnTo>
                  <a:lnTo>
                    <a:pt x="676256" y="91021"/>
                  </a:lnTo>
                  <a:lnTo>
                    <a:pt x="676256" y="191814"/>
                  </a:lnTo>
                  <a:lnTo>
                    <a:pt x="645395" y="191814"/>
                  </a:lnTo>
                  <a:lnTo>
                    <a:pt x="645395" y="91021"/>
                  </a:lnTo>
                  <a:lnTo>
                    <a:pt x="624040" y="91021"/>
                  </a:lnTo>
                  <a:lnTo>
                    <a:pt x="624040" y="65627"/>
                  </a:lnTo>
                  <a:lnTo>
                    <a:pt x="645395" y="65627"/>
                  </a:lnTo>
                  <a:lnTo>
                    <a:pt x="645395" y="50654"/>
                  </a:lnTo>
                  <a:cubicBezTo>
                    <a:pt x="645395" y="41795"/>
                    <a:pt x="646633" y="34185"/>
                    <a:pt x="649110" y="27803"/>
                  </a:cubicBezTo>
                  <a:cubicBezTo>
                    <a:pt x="651586" y="21422"/>
                    <a:pt x="655034" y="16164"/>
                    <a:pt x="659463" y="12049"/>
                  </a:cubicBezTo>
                  <a:cubicBezTo>
                    <a:pt x="663892" y="7934"/>
                    <a:pt x="669103" y="4886"/>
                    <a:pt x="675094" y="2934"/>
                  </a:cubicBezTo>
                  <a:cubicBezTo>
                    <a:pt x="681085" y="981"/>
                    <a:pt x="687600" y="0"/>
                    <a:pt x="694629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sp>
        <p:nvSpPr>
          <p:cNvPr id="40" name="object 2">
            <a:extLst>
              <a:ext uri="{FF2B5EF4-FFF2-40B4-BE49-F238E27FC236}">
                <a16:creationId xmlns:a16="http://schemas.microsoft.com/office/drawing/2014/main" xmlns="" id="{19024E2B-CC70-4925-B660-74C11364C08B}"/>
              </a:ext>
            </a:extLst>
          </p:cNvPr>
          <p:cNvSpPr/>
          <p:nvPr/>
        </p:nvSpPr>
        <p:spPr>
          <a:xfrm>
            <a:off x="0" y="0"/>
            <a:ext cx="9695815" cy="6858000"/>
          </a:xfrm>
          <a:custGeom>
            <a:avLst/>
            <a:gdLst/>
            <a:ahLst/>
            <a:cxnLst/>
            <a:rect l="l" t="t" r="r" b="b"/>
            <a:pathLst>
              <a:path w="9695815" h="6858000">
                <a:moveTo>
                  <a:pt x="5681764" y="0"/>
                </a:moveTo>
                <a:lnTo>
                  <a:pt x="0" y="0"/>
                </a:lnTo>
                <a:lnTo>
                  <a:pt x="0" y="6858000"/>
                </a:lnTo>
                <a:lnTo>
                  <a:pt x="6851764" y="6858000"/>
                </a:lnTo>
                <a:lnTo>
                  <a:pt x="9695764" y="4014000"/>
                </a:lnTo>
                <a:lnTo>
                  <a:pt x="5681764" y="0"/>
                </a:lnTo>
                <a:close/>
              </a:path>
            </a:pathLst>
          </a:custGeom>
          <a:solidFill>
            <a:srgbClr val="1D9CD8"/>
          </a:solidFill>
        </p:spPr>
        <p:txBody>
          <a:bodyPr wrap="square" lIns="0" tIns="0" rIns="0" bIns="0" rtlCol="0"/>
          <a:lstStyle/>
          <a:p>
            <a:endParaRPr sz="1594"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23889" y="4188186"/>
            <a:ext cx="6120000" cy="692756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810007" rtl="0" eaLnBrk="1" latinLnBrk="0" hangingPunct="1">
              <a:lnSpc>
                <a:spcPct val="100000"/>
              </a:lnSpc>
              <a:spcAft>
                <a:spcPts val="0"/>
              </a:spcAft>
              <a:defRPr lang="en-GB" b="0" kern="0" noProof="0" dirty="0" smtClean="0">
                <a:solidFill>
                  <a:schemeClr val="bg1"/>
                </a:solidFill>
              </a:defRPr>
            </a:lvl1pPr>
          </a:lstStyle>
          <a:p>
            <a:pPr lvl="0" algn="l" defTabSz="810007" rtl="0" eaLnBrk="1" latinLnBrk="0" hangingPunct="1">
              <a:lnSpc>
                <a:spcPct val="100000"/>
              </a:lnSpc>
            </a:pPr>
            <a:r>
              <a:rPr lang="en-GB" noProof="0" dirty="0"/>
              <a:t>Subline </a:t>
            </a:r>
            <a:r>
              <a:rPr lang="en-US" noProof="0" dirty="0"/>
              <a:t>PowerPoint Master in Corbel Bold 20pt</a:t>
            </a:r>
            <a:br>
              <a:rPr lang="en-US" noProof="0" dirty="0"/>
            </a:br>
            <a:r>
              <a:rPr lang="en-US" noProof="0" dirty="0"/>
              <a:t>Speaker | Datum | Ort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87EF36-8A37-433E-8B76-B75957756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2721403"/>
            <a:ext cx="6120000" cy="11880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defRPr sz="3012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</a:t>
            </a:r>
            <a:br>
              <a:rPr lang="de-DE" dirty="0"/>
            </a:br>
            <a:r>
              <a:rPr lang="de-DE" dirty="0"/>
              <a:t>in Corbel </a:t>
            </a:r>
            <a:r>
              <a:rPr lang="de-DE" dirty="0" err="1"/>
              <a:t>Bold</a:t>
            </a:r>
            <a:r>
              <a:rPr lang="de-DE" dirty="0"/>
              <a:t> 34pt ohne Foto</a:t>
            </a:r>
          </a:p>
        </p:txBody>
      </p:sp>
    </p:spTree>
    <p:extLst>
      <p:ext uri="{BB962C8B-B14F-4D97-AF65-F5344CB8AC3E}">
        <p14:creationId xmlns:p14="http://schemas.microsoft.com/office/powerpoint/2010/main" val="46365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2EB5E-1053-4566-BC99-A405DE38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AA86-69C3-4AAD-A687-118AE093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0B411-4522-481B-93AE-AD33DF23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DCF67-AB99-4A97-849A-5E5596A4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63442-ED13-4BBB-BA04-E31C99F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106CD-F2BD-4612-BC13-A5B0E5A4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98336B-7565-4B68-8147-ACADC4195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2E221-B9CC-4C02-B3BF-8A0A578E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ED0F6-1A9A-4195-89EB-D7FD5365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05A9D0-C749-4154-B6EF-A6629705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5CEBE-F0A4-4750-A7B5-6EFEF411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336B78-841A-432E-9F3F-B126211BB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6C025D-0397-457F-8140-92CE6DF2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EB5C46-2DAC-4C54-951C-A095F7A5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02434-69F4-48F0-BD41-E2CA510C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FF50D-655B-47E1-8BEB-1834D55D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B5671-E39C-4418-8DDC-89CA6CB1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B6A931-7377-49CA-A527-830EF1E9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801F4A-C1DF-4BFA-A1C7-D47093EF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32C110-3EF9-4E09-AF98-C7659E012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BB343F-345E-4199-9EBB-E66D61880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0AF9DB-51B2-4799-9DEB-0F9BB0EF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1AC149-5675-4D9A-AAAD-3776CEA8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71C6B6-9CBE-4E7B-A667-E948C814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39140-EC97-4940-98E4-C127994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060DDB-0F9A-474E-83AE-DF096BF4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4F658E-834F-4314-95E1-D799CCE8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5AD438-022C-4EBD-AC8C-C554EEE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1CCD86-3E05-4300-974B-F4053851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381991-F7CB-4731-8444-75C5E830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6C2F56-F0DD-41F1-9050-BBEFC34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336E3-ECFA-4B74-9A62-33468112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8B00C-BAEA-4749-A5D7-F73E1F2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8560EB-1568-4483-83D6-6ACDFED01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D0EEE6-9BCA-49ED-8C97-D6A0B277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803754-266E-403C-90F7-5E74316E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B09F0-4A51-4393-8046-6E8F59D6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CF19-894A-4F1B-80A1-9A2A511B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0E15B2-24EF-401B-AA39-C850CD6AA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C3557B-8AAF-4759-A042-74F9D4EA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4CA0EF-4F31-4736-9A9E-0E4F2263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017B0-6359-46D0-9E10-EB07D78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1E3F1C-7005-4E72-871E-CF2D5036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2881D4-C9EA-4CEA-9D8B-A5620090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4D3C90-E933-428E-804E-6AD7021F3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119E9-F544-4CD2-B064-E5F1E3B9D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62EB-DB49-4CF1-B199-85633C16F96B}" type="datetimeFigureOut">
              <a:rPr lang="en-US" smtClean="0"/>
              <a:t>08/12/20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B6622F-6C80-4D3C-9C16-81ABF05F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C33E94-C976-48E4-AD05-9A73A75A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cmimarseille.org/knowledge-library/responsive-transportation-oriented-policies-med-region-face-covid-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facebook.com/gizprofile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giz_gmb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uminitiative" TargetMode="External"/><Relationship Id="rId4" Type="http://schemas.openxmlformats.org/officeDocument/2006/relationships/hyperlink" Target="https://twitter.com/urbanarmin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Armin.Wagner@giz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7FA9227-10F2-4746-BFF8-BD9B73A4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33F8C7DE-8B15-4B3D-B74B-8A99CEFC4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51" y="3092494"/>
            <a:ext cx="11513906" cy="1483819"/>
          </a:xfrm>
        </p:spPr>
        <p:txBody>
          <a:bodyPr>
            <a:noAutofit/>
          </a:bodyPr>
          <a:lstStyle/>
          <a:p>
            <a:r>
              <a:rPr lang="de-DE" sz="5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Towards</a:t>
            </a:r>
            <a:r>
              <a:rPr lang="de-DE" sz="5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Responsive Transportation-</a:t>
            </a:r>
            <a:r>
              <a:rPr lang="de-DE" sz="5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Oriented</a:t>
            </a:r>
            <a:r>
              <a:rPr lang="de-DE" sz="5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de-DE" sz="5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Policies</a:t>
            </a:r>
            <a:r>
              <a:rPr lang="de-DE" sz="5400" dirty="0"/>
              <a:t> </a:t>
            </a:r>
            <a:endParaRPr lang="fr-FR" sz="50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D3AFC694-DBB8-43AA-81F1-2AA949FF4FE6}"/>
              </a:ext>
            </a:extLst>
          </p:cNvPr>
          <p:cNvSpPr txBox="1">
            <a:spLocks/>
          </p:cNvSpPr>
          <p:nvPr/>
        </p:nvSpPr>
        <p:spPr>
          <a:xfrm>
            <a:off x="380144" y="4834601"/>
            <a:ext cx="11811856" cy="80518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/>
              <a:t>by</a:t>
            </a:r>
            <a:r>
              <a:rPr lang="de-DE" sz="3200" dirty="0"/>
              <a:t> Beste </a:t>
            </a:r>
            <a:r>
              <a:rPr lang="de-DE" sz="3200" dirty="0" err="1"/>
              <a:t>Şensöz</a:t>
            </a:r>
            <a:r>
              <a:rPr lang="de-DE" sz="3200" dirty="0"/>
              <a:t>, Linus Platzer </a:t>
            </a:r>
            <a:r>
              <a:rPr lang="de-DE" sz="3200" dirty="0" err="1"/>
              <a:t>and</a:t>
            </a:r>
            <a:r>
              <a:rPr lang="de-DE" sz="3200" dirty="0"/>
              <a:t> Armin Wagner </a:t>
            </a:r>
            <a:br>
              <a:rPr lang="de-DE" sz="3200" dirty="0"/>
            </a:b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8F63A25E-C512-4C50-B3A9-EDA1E464E537}"/>
              </a:ext>
            </a:extLst>
          </p:cNvPr>
          <p:cNvSpPr txBox="1">
            <a:spLocks/>
          </p:cNvSpPr>
          <p:nvPr/>
        </p:nvSpPr>
        <p:spPr>
          <a:xfrm>
            <a:off x="380144" y="5568622"/>
            <a:ext cx="5626100" cy="8051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TUMI</a:t>
            </a:r>
            <a:r>
              <a:rPr lang="de-DE" sz="3200" dirty="0"/>
              <a:t>, TU Berlin, </a:t>
            </a:r>
            <a:r>
              <a:rPr lang="de-DE" sz="3200" dirty="0" smtClean="0"/>
              <a:t>GIZ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7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xmlns="" id="{7FA4F2E4-9B75-4ED9-88EE-D4109018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36000" rIns="0" bIns="36000" rtlCol="0" anchor="t" anchorCtr="0">
            <a:noAutofit/>
          </a:bodyPr>
          <a:lstStyle/>
          <a:p>
            <a:pPr>
              <a:lnSpc>
                <a:spcPts val="2657"/>
              </a:lnSpc>
            </a:pPr>
            <a:r>
              <a:rPr lang="de-DE" sz="3600" dirty="0" err="1"/>
              <a:t>Recently</a:t>
            </a:r>
            <a:r>
              <a:rPr lang="de-DE" sz="3600" dirty="0"/>
              <a:t> on Twitter…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xmlns="" id="{DF405B22-A678-4394-94C7-66585FB3D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" t="16255" r="71077" b="12463"/>
          <a:stretch/>
        </p:blipFill>
        <p:spPr>
          <a:xfrm>
            <a:off x="813787" y="1278793"/>
            <a:ext cx="2877954" cy="4314992"/>
          </a:xfrm>
          <a:prstGeom prst="rect">
            <a:avLst/>
          </a:prstGeom>
        </p:spPr>
      </p:pic>
      <p:pic>
        <p:nvPicPr>
          <p:cNvPr id="9" name="Grafik 3">
            <a:extLst>
              <a:ext uri="{FF2B5EF4-FFF2-40B4-BE49-F238E27FC236}">
                <a16:creationId xmlns:a16="http://schemas.microsoft.com/office/drawing/2014/main" xmlns="" id="{8630ACCE-ABD6-430F-85B8-ABB256494C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85" t="11899" r="34761" b="45606"/>
          <a:stretch/>
        </p:blipFill>
        <p:spPr>
          <a:xfrm>
            <a:off x="3691741" y="1278792"/>
            <a:ext cx="6052568" cy="4314991"/>
          </a:xfrm>
          <a:prstGeom prst="rect">
            <a:avLst/>
          </a:prstGeom>
        </p:spPr>
      </p:pic>
      <p:sp>
        <p:nvSpPr>
          <p:cNvPr id="10" name="Rechteck 2">
            <a:extLst>
              <a:ext uri="{FF2B5EF4-FFF2-40B4-BE49-F238E27FC236}">
                <a16:creationId xmlns:a16="http://schemas.microsoft.com/office/drawing/2014/main" xmlns="" id="{09566B47-99F0-437C-81D9-95DD7520E65E}"/>
              </a:ext>
            </a:extLst>
          </p:cNvPr>
          <p:cNvSpPr/>
          <p:nvPr/>
        </p:nvSpPr>
        <p:spPr>
          <a:xfrm>
            <a:off x="813787" y="5891409"/>
            <a:ext cx="913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https://twitter.com/BrentToderian/status/1258824268034437120</a:t>
            </a:r>
          </a:p>
        </p:txBody>
      </p:sp>
    </p:spTree>
    <p:extLst>
      <p:ext uri="{BB962C8B-B14F-4D97-AF65-F5344CB8AC3E}">
        <p14:creationId xmlns:p14="http://schemas.microsoft.com/office/powerpoint/2010/main" val="61714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xmlns="" id="{D0AACEA5-11F6-4A1C-BB2F-94DC4114E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56" y="-1"/>
            <a:ext cx="59309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472"/>
            <a:ext cx="10515600" cy="4842491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/>
              <a:t>Pop-up </a:t>
            </a:r>
            <a:r>
              <a:rPr lang="de-DE" sz="3200" kern="0" dirty="0" err="1"/>
              <a:t>infrastructure</a:t>
            </a:r>
            <a:endParaRPr lang="de-DE" sz="3200" kern="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/>
              <a:t>Bus </a:t>
            </a:r>
            <a:r>
              <a:rPr lang="de-DE" sz="3200" kern="0" dirty="0" err="1"/>
              <a:t>priority</a:t>
            </a:r>
            <a:r>
              <a:rPr lang="de-DE" sz="3200" kern="0" dirty="0"/>
              <a:t> </a:t>
            </a:r>
            <a:r>
              <a:rPr lang="de-DE" sz="3200" kern="0" dirty="0" err="1"/>
              <a:t>schemes</a:t>
            </a:r>
            <a:endParaRPr lang="de-DE" sz="3200" kern="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/>
              <a:t>Open </a:t>
            </a:r>
            <a:r>
              <a:rPr lang="de-DE" sz="3200" kern="0" dirty="0" err="1"/>
              <a:t>streets</a:t>
            </a:r>
            <a:endParaRPr lang="de-DE" sz="3200" kern="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 err="1"/>
              <a:t>Contactless</a:t>
            </a:r>
            <a:r>
              <a:rPr lang="de-DE" sz="3200" kern="0" dirty="0"/>
              <a:t> </a:t>
            </a:r>
            <a:r>
              <a:rPr lang="de-DE" sz="3200" kern="0" dirty="0" err="1"/>
              <a:t>ticketing</a:t>
            </a:r>
            <a:endParaRPr lang="de-DE" sz="3200" kern="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/>
              <a:t>New </a:t>
            </a:r>
            <a:r>
              <a:rPr lang="de-DE" sz="3200" kern="0" dirty="0" err="1"/>
              <a:t>work</a:t>
            </a:r>
            <a:r>
              <a:rPr lang="de-DE" sz="3200" kern="0" dirty="0"/>
              <a:t> </a:t>
            </a:r>
            <a:r>
              <a:rPr lang="de-DE" sz="3200" kern="0" dirty="0" err="1"/>
              <a:t>policies</a:t>
            </a:r>
            <a:endParaRPr lang="de-DE" sz="3200" kern="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 err="1"/>
              <a:t>Digitalization</a:t>
            </a:r>
            <a:endParaRPr lang="de-DE" sz="3200" kern="0" dirty="0"/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de-DE" sz="3200" kern="0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xmlns="" id="{F6CABDE3-1B29-451F-95EB-6E11AE148393}"/>
              </a:ext>
            </a:extLst>
          </p:cNvPr>
          <p:cNvSpPr txBox="1">
            <a:spLocks/>
          </p:cNvSpPr>
          <p:nvPr/>
        </p:nvSpPr>
        <p:spPr>
          <a:xfrm>
            <a:off x="558289" y="427403"/>
            <a:ext cx="9978575" cy="16388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eaLnBrk="1" hangingPunct="1">
              <a:lnSpc>
                <a:spcPts val="2657"/>
              </a:lnSpc>
              <a:defRPr sz="2303" b="1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GB" sz="3600" kern="0" dirty="0"/>
              <a:t>Key trends:</a:t>
            </a:r>
            <a:endParaRPr lang="de-DE" sz="3600" kern="0" dirty="0"/>
          </a:p>
        </p:txBody>
      </p:sp>
      <p:pic>
        <p:nvPicPr>
          <p:cNvPr id="7" name="Grafik 3" descr="av4087483b6bd206c83f7">
            <a:extLst>
              <a:ext uri="{FF2B5EF4-FFF2-40B4-BE49-F238E27FC236}">
                <a16:creationId xmlns:a16="http://schemas.microsoft.com/office/drawing/2014/main" xmlns="" id="{6647333F-C5BB-4630-83BB-C73FD0D60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5" y="1268354"/>
            <a:ext cx="3184109" cy="238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Inhaltsplatzhalter 3">
            <a:extLst>
              <a:ext uri="{FF2B5EF4-FFF2-40B4-BE49-F238E27FC236}">
                <a16:creationId xmlns:a16="http://schemas.microsoft.com/office/drawing/2014/main" xmlns="" id="{42CAA8BF-3E1D-4F3A-955A-DA92ECE374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97195" y="3801932"/>
            <a:ext cx="3184109" cy="2386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940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">
            <a:extLst>
              <a:ext uri="{FF2B5EF4-FFF2-40B4-BE49-F238E27FC236}">
                <a16:creationId xmlns:a16="http://schemas.microsoft.com/office/drawing/2014/main" xmlns="" id="{542E092E-6E50-4512-ADBA-B45F495DF53A}"/>
              </a:ext>
            </a:extLst>
          </p:cNvPr>
          <p:cNvSpPr/>
          <p:nvPr/>
        </p:nvSpPr>
        <p:spPr>
          <a:xfrm>
            <a:off x="5760052" y="2291101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Tahoma" pitchFamily="34" charset="0"/>
              </a:rPr>
              <a:t>Avoid</a:t>
            </a:r>
            <a:endParaRPr lang="de-DE" sz="3200" dirty="0">
              <a:solidFill>
                <a:schemeClr val="bg1"/>
              </a:solidFill>
            </a:endParaRPr>
          </a:p>
        </p:txBody>
      </p:sp>
      <p:grpSp>
        <p:nvGrpSpPr>
          <p:cNvPr id="13" name="Gruppieren 108">
            <a:extLst>
              <a:ext uri="{FF2B5EF4-FFF2-40B4-BE49-F238E27FC236}">
                <a16:creationId xmlns:a16="http://schemas.microsoft.com/office/drawing/2014/main" xmlns="" id="{2DEB8A21-4B86-44AE-BD8F-87D162642F54}"/>
              </a:ext>
            </a:extLst>
          </p:cNvPr>
          <p:cNvGrpSpPr/>
          <p:nvPr/>
        </p:nvGrpSpPr>
        <p:grpSpPr>
          <a:xfrm>
            <a:off x="4277761" y="1933150"/>
            <a:ext cx="4342162" cy="4180628"/>
            <a:chOff x="3885853" y="1752359"/>
            <a:chExt cx="4342162" cy="4180628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BBD8C729-BAC0-4B49-BF08-507B849A27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8133" y="1752359"/>
              <a:ext cx="2659526" cy="1817246"/>
            </a:xfrm>
            <a:custGeom>
              <a:avLst/>
              <a:gdLst>
                <a:gd name="T0" fmla="*/ 80 w 161"/>
                <a:gd name="T1" fmla="*/ 110 h 110"/>
                <a:gd name="T2" fmla="*/ 131 w 161"/>
                <a:gd name="T3" fmla="*/ 92 h 110"/>
                <a:gd name="T4" fmla="*/ 159 w 161"/>
                <a:gd name="T5" fmla="*/ 97 h 110"/>
                <a:gd name="T6" fmla="*/ 161 w 161"/>
                <a:gd name="T7" fmla="*/ 81 h 110"/>
                <a:gd name="T8" fmla="*/ 80 w 161"/>
                <a:gd name="T9" fmla="*/ 0 h 110"/>
                <a:gd name="T10" fmla="*/ 0 w 161"/>
                <a:gd name="T11" fmla="*/ 81 h 110"/>
                <a:gd name="T12" fmla="*/ 1 w 161"/>
                <a:gd name="T13" fmla="*/ 97 h 110"/>
                <a:gd name="T14" fmla="*/ 30 w 161"/>
                <a:gd name="T15" fmla="*/ 92 h 110"/>
                <a:gd name="T16" fmla="*/ 80 w 161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10">
                  <a:moveTo>
                    <a:pt x="80" y="110"/>
                  </a:moveTo>
                  <a:cubicBezTo>
                    <a:pt x="94" y="99"/>
                    <a:pt x="112" y="92"/>
                    <a:pt x="131" y="92"/>
                  </a:cubicBezTo>
                  <a:cubicBezTo>
                    <a:pt x="141" y="92"/>
                    <a:pt x="150" y="94"/>
                    <a:pt x="159" y="97"/>
                  </a:cubicBezTo>
                  <a:cubicBezTo>
                    <a:pt x="160" y="92"/>
                    <a:pt x="161" y="86"/>
                    <a:pt x="161" y="81"/>
                  </a:cubicBezTo>
                  <a:cubicBezTo>
                    <a:pt x="161" y="36"/>
                    <a:pt x="125" y="0"/>
                    <a:pt x="80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86"/>
                    <a:pt x="0" y="92"/>
                    <a:pt x="1" y="97"/>
                  </a:cubicBezTo>
                  <a:cubicBezTo>
                    <a:pt x="10" y="94"/>
                    <a:pt x="20" y="92"/>
                    <a:pt x="30" y="92"/>
                  </a:cubicBezTo>
                  <a:cubicBezTo>
                    <a:pt x="49" y="92"/>
                    <a:pt x="67" y="99"/>
                    <a:pt x="80" y="110"/>
                  </a:cubicBezTo>
                  <a:close/>
                </a:path>
              </a:pathLst>
            </a:custGeom>
            <a:solidFill>
              <a:srgbClr val="3CB4D2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15A5CAD0-9D72-4CD4-8FDC-CA852D342DC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7319" y="3356151"/>
              <a:ext cx="2180696" cy="2576836"/>
            </a:xfrm>
            <a:custGeom>
              <a:avLst/>
              <a:gdLst>
                <a:gd name="T0" fmla="*/ 79 w 132"/>
                <a:gd name="T1" fmla="*/ 0 h 156"/>
                <a:gd name="T2" fmla="*/ 29 w 132"/>
                <a:gd name="T3" fmla="*/ 59 h 156"/>
                <a:gd name="T4" fmla="*/ 30 w 132"/>
                <a:gd name="T5" fmla="*/ 76 h 156"/>
                <a:gd name="T6" fmla="*/ 0 w 132"/>
                <a:gd name="T7" fmla="*/ 138 h 156"/>
                <a:gd name="T8" fmla="*/ 51 w 132"/>
                <a:gd name="T9" fmla="*/ 156 h 156"/>
                <a:gd name="T10" fmla="*/ 132 w 132"/>
                <a:gd name="T11" fmla="*/ 76 h 156"/>
                <a:gd name="T12" fmla="*/ 79 w 132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79" y="0"/>
                  </a:moveTo>
                  <a:cubicBezTo>
                    <a:pt x="74" y="27"/>
                    <a:pt x="54" y="50"/>
                    <a:pt x="29" y="59"/>
                  </a:cubicBezTo>
                  <a:cubicBezTo>
                    <a:pt x="30" y="64"/>
                    <a:pt x="30" y="70"/>
                    <a:pt x="30" y="76"/>
                  </a:cubicBezTo>
                  <a:cubicBezTo>
                    <a:pt x="30" y="101"/>
                    <a:pt x="19" y="123"/>
                    <a:pt x="0" y="138"/>
                  </a:cubicBezTo>
                  <a:cubicBezTo>
                    <a:pt x="14" y="149"/>
                    <a:pt x="32" y="156"/>
                    <a:pt x="51" y="156"/>
                  </a:cubicBezTo>
                  <a:cubicBezTo>
                    <a:pt x="95" y="156"/>
                    <a:pt x="132" y="120"/>
                    <a:pt x="132" y="76"/>
                  </a:cubicBezTo>
                  <a:cubicBezTo>
                    <a:pt x="132" y="41"/>
                    <a:pt x="110" y="12"/>
                    <a:pt x="79" y="0"/>
                  </a:cubicBezTo>
                  <a:close/>
                </a:path>
              </a:pathLst>
            </a:custGeom>
            <a:solidFill>
              <a:srgbClr val="3CB4D2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47659307-5939-46A2-A347-AE8228C9506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9243" y="3273461"/>
              <a:ext cx="1305725" cy="1055734"/>
            </a:xfrm>
            <a:custGeom>
              <a:avLst/>
              <a:gdLst>
                <a:gd name="T0" fmla="*/ 0 w 79"/>
                <a:gd name="T1" fmla="*/ 18 h 64"/>
                <a:gd name="T2" fmla="*/ 29 w 79"/>
                <a:gd name="T3" fmla="*/ 64 h 64"/>
                <a:gd name="T4" fmla="*/ 79 w 79"/>
                <a:gd name="T5" fmla="*/ 5 h 64"/>
                <a:gd name="T6" fmla="*/ 51 w 79"/>
                <a:gd name="T7" fmla="*/ 0 h 64"/>
                <a:gd name="T8" fmla="*/ 0 w 79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4">
                  <a:moveTo>
                    <a:pt x="0" y="18"/>
                  </a:moveTo>
                  <a:cubicBezTo>
                    <a:pt x="15" y="29"/>
                    <a:pt x="25" y="46"/>
                    <a:pt x="29" y="64"/>
                  </a:cubicBezTo>
                  <a:cubicBezTo>
                    <a:pt x="54" y="55"/>
                    <a:pt x="74" y="32"/>
                    <a:pt x="79" y="5"/>
                  </a:cubicBezTo>
                  <a:cubicBezTo>
                    <a:pt x="70" y="2"/>
                    <a:pt x="61" y="0"/>
                    <a:pt x="51" y="0"/>
                  </a:cubicBezTo>
                  <a:cubicBezTo>
                    <a:pt x="32" y="0"/>
                    <a:pt x="14" y="7"/>
                    <a:pt x="0" y="1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437B12A2-B982-4BD4-884C-D814F47FEDB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5853" y="3356151"/>
              <a:ext cx="2163389" cy="2576836"/>
            </a:xfrm>
            <a:custGeom>
              <a:avLst/>
              <a:gdLst>
                <a:gd name="T0" fmla="*/ 101 w 131"/>
                <a:gd name="T1" fmla="*/ 76 h 156"/>
                <a:gd name="T2" fmla="*/ 103 w 131"/>
                <a:gd name="T3" fmla="*/ 59 h 156"/>
                <a:gd name="T4" fmla="*/ 52 w 131"/>
                <a:gd name="T5" fmla="*/ 0 h 156"/>
                <a:gd name="T6" fmla="*/ 0 w 131"/>
                <a:gd name="T7" fmla="*/ 76 h 156"/>
                <a:gd name="T8" fmla="*/ 81 w 131"/>
                <a:gd name="T9" fmla="*/ 156 h 156"/>
                <a:gd name="T10" fmla="*/ 131 w 131"/>
                <a:gd name="T11" fmla="*/ 138 h 156"/>
                <a:gd name="T12" fmla="*/ 101 w 131"/>
                <a:gd name="T13" fmla="*/ 7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56">
                  <a:moveTo>
                    <a:pt x="101" y="76"/>
                  </a:moveTo>
                  <a:cubicBezTo>
                    <a:pt x="101" y="70"/>
                    <a:pt x="102" y="64"/>
                    <a:pt x="103" y="59"/>
                  </a:cubicBezTo>
                  <a:cubicBezTo>
                    <a:pt x="77" y="50"/>
                    <a:pt x="58" y="27"/>
                    <a:pt x="52" y="0"/>
                  </a:cubicBezTo>
                  <a:cubicBezTo>
                    <a:pt x="22" y="12"/>
                    <a:pt x="0" y="41"/>
                    <a:pt x="0" y="76"/>
                  </a:cubicBezTo>
                  <a:cubicBezTo>
                    <a:pt x="0" y="120"/>
                    <a:pt x="36" y="156"/>
                    <a:pt x="81" y="156"/>
                  </a:cubicBezTo>
                  <a:cubicBezTo>
                    <a:pt x="100" y="156"/>
                    <a:pt x="118" y="149"/>
                    <a:pt x="131" y="138"/>
                  </a:cubicBezTo>
                  <a:cubicBezTo>
                    <a:pt x="113" y="123"/>
                    <a:pt x="101" y="101"/>
                    <a:pt x="101" y="76"/>
                  </a:cubicBezTo>
                  <a:close/>
                </a:path>
              </a:pathLst>
            </a:custGeom>
            <a:solidFill>
              <a:srgbClr val="3CB4D2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249BAB11-3EE5-4E33-9CEA-414D3AE70D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5440" y="3273461"/>
              <a:ext cx="1303802" cy="1055734"/>
            </a:xfrm>
            <a:custGeom>
              <a:avLst/>
              <a:gdLst>
                <a:gd name="T0" fmla="*/ 51 w 79"/>
                <a:gd name="T1" fmla="*/ 64 h 64"/>
                <a:gd name="T2" fmla="*/ 79 w 79"/>
                <a:gd name="T3" fmla="*/ 18 h 64"/>
                <a:gd name="T4" fmla="*/ 29 w 79"/>
                <a:gd name="T5" fmla="*/ 0 h 64"/>
                <a:gd name="T6" fmla="*/ 0 w 79"/>
                <a:gd name="T7" fmla="*/ 5 h 64"/>
                <a:gd name="T8" fmla="*/ 51 w 79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4">
                  <a:moveTo>
                    <a:pt x="51" y="64"/>
                  </a:moveTo>
                  <a:cubicBezTo>
                    <a:pt x="55" y="46"/>
                    <a:pt x="65" y="29"/>
                    <a:pt x="79" y="18"/>
                  </a:cubicBezTo>
                  <a:cubicBezTo>
                    <a:pt x="66" y="7"/>
                    <a:pt x="48" y="0"/>
                    <a:pt x="29" y="0"/>
                  </a:cubicBezTo>
                  <a:cubicBezTo>
                    <a:pt x="19" y="0"/>
                    <a:pt x="9" y="2"/>
                    <a:pt x="0" y="5"/>
                  </a:cubicBezTo>
                  <a:cubicBezTo>
                    <a:pt x="6" y="32"/>
                    <a:pt x="25" y="55"/>
                    <a:pt x="51" y="6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32219F3C-8362-48F0-989C-8A1F78ADE1CF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3105" y="4329195"/>
              <a:ext cx="992274" cy="1305724"/>
            </a:xfrm>
            <a:custGeom>
              <a:avLst/>
              <a:gdLst>
                <a:gd name="T0" fmla="*/ 60 w 60"/>
                <a:gd name="T1" fmla="*/ 17 h 79"/>
                <a:gd name="T2" fmla="*/ 59 w 60"/>
                <a:gd name="T3" fmla="*/ 0 h 79"/>
                <a:gd name="T4" fmla="*/ 30 w 60"/>
                <a:gd name="T5" fmla="*/ 5 h 79"/>
                <a:gd name="T6" fmla="*/ 2 w 60"/>
                <a:gd name="T7" fmla="*/ 0 h 79"/>
                <a:gd name="T8" fmla="*/ 0 w 60"/>
                <a:gd name="T9" fmla="*/ 17 h 79"/>
                <a:gd name="T10" fmla="*/ 30 w 60"/>
                <a:gd name="T11" fmla="*/ 79 h 79"/>
                <a:gd name="T12" fmla="*/ 60 w 60"/>
                <a:gd name="T13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9">
                  <a:moveTo>
                    <a:pt x="60" y="17"/>
                  </a:moveTo>
                  <a:cubicBezTo>
                    <a:pt x="60" y="11"/>
                    <a:pt x="60" y="5"/>
                    <a:pt x="59" y="0"/>
                  </a:cubicBezTo>
                  <a:cubicBezTo>
                    <a:pt x="50" y="4"/>
                    <a:pt x="40" y="5"/>
                    <a:pt x="30" y="5"/>
                  </a:cubicBezTo>
                  <a:cubicBezTo>
                    <a:pt x="20" y="5"/>
                    <a:pt x="11" y="4"/>
                    <a:pt x="2" y="0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42"/>
                    <a:pt x="12" y="64"/>
                    <a:pt x="30" y="79"/>
                  </a:cubicBezTo>
                  <a:cubicBezTo>
                    <a:pt x="49" y="64"/>
                    <a:pt x="60" y="42"/>
                    <a:pt x="60" y="17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EFF87662-2C61-4A62-AA41-57E31E21E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5796" y="3569604"/>
              <a:ext cx="942276" cy="842279"/>
            </a:xfrm>
            <a:custGeom>
              <a:avLst/>
              <a:gdLst>
                <a:gd name="T0" fmla="*/ 28 w 57"/>
                <a:gd name="T1" fmla="*/ 0 h 51"/>
                <a:gd name="T2" fmla="*/ 0 w 57"/>
                <a:gd name="T3" fmla="*/ 46 h 51"/>
                <a:gd name="T4" fmla="*/ 28 w 57"/>
                <a:gd name="T5" fmla="*/ 51 h 51"/>
                <a:gd name="T6" fmla="*/ 57 w 57"/>
                <a:gd name="T7" fmla="*/ 46 h 51"/>
                <a:gd name="T8" fmla="*/ 28 w 5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1">
                  <a:moveTo>
                    <a:pt x="28" y="0"/>
                  </a:moveTo>
                  <a:cubicBezTo>
                    <a:pt x="14" y="11"/>
                    <a:pt x="4" y="28"/>
                    <a:pt x="0" y="46"/>
                  </a:cubicBezTo>
                  <a:cubicBezTo>
                    <a:pt x="9" y="50"/>
                    <a:pt x="18" y="51"/>
                    <a:pt x="28" y="51"/>
                  </a:cubicBezTo>
                  <a:cubicBezTo>
                    <a:pt x="38" y="51"/>
                    <a:pt x="48" y="50"/>
                    <a:pt x="57" y="46"/>
                  </a:cubicBezTo>
                  <a:cubicBezTo>
                    <a:pt x="53" y="28"/>
                    <a:pt x="43" y="11"/>
                    <a:pt x="28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21" name="Rechteck 3">
            <a:extLst>
              <a:ext uri="{FF2B5EF4-FFF2-40B4-BE49-F238E27FC236}">
                <a16:creationId xmlns:a16="http://schemas.microsoft.com/office/drawing/2014/main" xmlns="" id="{542E092E-6E50-4512-ADBA-B45F495DF53A}"/>
              </a:ext>
            </a:extLst>
          </p:cNvPr>
          <p:cNvSpPr/>
          <p:nvPr/>
        </p:nvSpPr>
        <p:spPr>
          <a:xfrm>
            <a:off x="5910737" y="2549385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Tahoma" pitchFamily="34" charset="0"/>
              </a:rPr>
              <a:t>Avoid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2" name="Rechteck 123">
            <a:extLst>
              <a:ext uri="{FF2B5EF4-FFF2-40B4-BE49-F238E27FC236}">
                <a16:creationId xmlns:a16="http://schemas.microsoft.com/office/drawing/2014/main" xmlns="" id="{D05EBF4E-6674-4326-B600-7DD6C939697D}"/>
              </a:ext>
            </a:extLst>
          </p:cNvPr>
          <p:cNvSpPr/>
          <p:nvPr/>
        </p:nvSpPr>
        <p:spPr>
          <a:xfrm>
            <a:off x="4713626" y="4592674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Tahoma" pitchFamily="34" charset="0"/>
              </a:rPr>
              <a:t>Shift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3" name="Rechteck 124">
            <a:extLst>
              <a:ext uri="{FF2B5EF4-FFF2-40B4-BE49-F238E27FC236}">
                <a16:creationId xmlns:a16="http://schemas.microsoft.com/office/drawing/2014/main" xmlns="" id="{1AD3616F-E4AB-402E-8E31-4C13C0F6014C}"/>
              </a:ext>
            </a:extLst>
          </p:cNvPr>
          <p:cNvSpPr/>
          <p:nvPr/>
        </p:nvSpPr>
        <p:spPr>
          <a:xfrm>
            <a:off x="6965960" y="4575159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Tahoma" pitchFamily="34" charset="0"/>
              </a:rPr>
              <a:t>Improve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4" name="Line 51">
            <a:extLst>
              <a:ext uri="{FF2B5EF4-FFF2-40B4-BE49-F238E27FC236}">
                <a16:creationId xmlns:a16="http://schemas.microsoft.com/office/drawing/2014/main" xmlns="" id="{BBE5AD43-1E7C-4454-9A5D-F10E249ACC4E}"/>
              </a:ext>
            </a:extLst>
          </p:cNvPr>
          <p:cNvSpPr>
            <a:spLocks noChangeShapeType="1"/>
          </p:cNvSpPr>
          <p:nvPr/>
        </p:nvSpPr>
        <p:spPr bwMode="gray">
          <a:xfrm>
            <a:off x="822067" y="1367844"/>
            <a:ext cx="4536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51">
            <a:extLst>
              <a:ext uri="{FF2B5EF4-FFF2-40B4-BE49-F238E27FC236}">
                <a16:creationId xmlns:a16="http://schemas.microsoft.com/office/drawing/2014/main" xmlns="" id="{47C919FA-2830-45EB-81BE-AEAE38833FB2}"/>
              </a:ext>
            </a:extLst>
          </p:cNvPr>
          <p:cNvSpPr>
            <a:spLocks noChangeShapeType="1"/>
          </p:cNvSpPr>
          <p:nvPr/>
        </p:nvSpPr>
        <p:spPr bwMode="gray">
          <a:xfrm>
            <a:off x="822067" y="4359469"/>
            <a:ext cx="340585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52">
            <a:extLst>
              <a:ext uri="{FF2B5EF4-FFF2-40B4-BE49-F238E27FC236}">
                <a16:creationId xmlns:a16="http://schemas.microsoft.com/office/drawing/2014/main" xmlns="" id="{D90F6496-2350-4EA0-A50A-EA68B3B1692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2067" y="1419351"/>
            <a:ext cx="3411424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ahoma" pitchFamily="34" charset="0"/>
              </a:rPr>
              <a:t>Promotion of compact resource and space-saving, human-</a:t>
            </a:r>
            <a:r>
              <a:rPr lang="en-US" sz="1600" dirty="0" err="1">
                <a:latin typeface="+mn-lt"/>
                <a:cs typeface="Tahoma" pitchFamily="34" charset="0"/>
              </a:rPr>
              <a:t>centred</a:t>
            </a:r>
            <a:r>
              <a:rPr lang="en-US" sz="1600" dirty="0">
                <a:latin typeface="+mn-lt"/>
                <a:cs typeface="Tahoma" pitchFamily="34" charset="0"/>
              </a:rPr>
              <a:t> accessible, barrier-free, mixed-use oriented cities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ahoma" pitchFamily="34" charset="0"/>
              </a:rPr>
              <a:t>Promotion of remote working and learning</a:t>
            </a:r>
            <a:endParaRPr lang="de-DE" sz="1600" dirty="0">
              <a:latin typeface="+mn-lt"/>
              <a:cs typeface="Tahoma" pitchFamily="34" charset="0"/>
            </a:endParaRPr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xmlns="" id="{7E482189-3A58-42EC-8DFA-B77F1F324AE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2067" y="4410975"/>
            <a:ext cx="3411424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ahoma" pitchFamily="34" charset="0"/>
              </a:rPr>
              <a:t>Promotion of safe, reliable, affordable, accessible and high-quality public transport, cycling and walking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ahoma" pitchFamily="34" charset="0"/>
              </a:rPr>
              <a:t>Restore confidence in public transport 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xmlns="" id="{450A6B4E-01D2-42C6-A787-4B66F94453E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2067" y="3765268"/>
            <a:ext cx="317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/>
              <a:t>Promotion of public transport and active mobility (Shift) </a:t>
            </a:r>
            <a:endParaRPr lang="de-DE" sz="1600" b="1" dirty="0">
              <a:latin typeface="+mn-lt"/>
              <a:cs typeface="Tahoma" pitchFamily="34" charset="0"/>
            </a:endParaRP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xmlns="" id="{03D049BC-439F-4402-8801-0C130E017DE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2067" y="791857"/>
            <a:ext cx="317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>
                <a:cs typeface="Tahoma" pitchFamily="34" charset="0"/>
              </a:rPr>
              <a:t>Reduction of (</a:t>
            </a:r>
            <a:r>
              <a:rPr lang="en-US" sz="1600" dirty="0" err="1">
                <a:cs typeface="Tahoma" pitchFamily="34" charset="0"/>
              </a:rPr>
              <a:t>motorised</a:t>
            </a:r>
            <a:r>
              <a:rPr lang="en-US" sz="1600" dirty="0">
                <a:cs typeface="Tahoma" pitchFamily="34" charset="0"/>
              </a:rPr>
              <a:t>) transport demand (Avoid)</a:t>
            </a:r>
          </a:p>
        </p:txBody>
      </p:sp>
      <p:sp>
        <p:nvSpPr>
          <p:cNvPr id="30" name="Line 45">
            <a:extLst>
              <a:ext uri="{FF2B5EF4-FFF2-40B4-BE49-F238E27FC236}">
                <a16:creationId xmlns:a16="http://schemas.microsoft.com/office/drawing/2014/main" xmlns="" id="{52100F9A-061A-40F7-8FBA-628EE918A542}"/>
              </a:ext>
            </a:extLst>
          </p:cNvPr>
          <p:cNvSpPr>
            <a:spLocks noChangeShapeType="1"/>
          </p:cNvSpPr>
          <p:nvPr/>
        </p:nvSpPr>
        <p:spPr bwMode="gray">
          <a:xfrm>
            <a:off x="8322402" y="4036132"/>
            <a:ext cx="349792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xmlns="" id="{62AFE0B4-8F82-494B-9615-C99DA351AC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56075" y="1432342"/>
            <a:ext cx="3497926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177800" indent="-177800"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ahoma" pitchFamily="34" charset="0"/>
              </a:rPr>
              <a:t>Mobility bonuses for sustainable mobility solutions such as public transport, (e-)bicycles, cargo bikes, company bicycles, e-bike charging stations among others</a:t>
            </a:r>
          </a:p>
          <a:p>
            <a:pPr marL="285750" indent="-285750" algn="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ahoma" pitchFamily="34" charset="0"/>
              </a:rPr>
              <a:t>Linking the promotion and implementation of transport measures to increasing energy efficiency and mitigating CO2 emission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xmlns="" id="{9185538E-6863-4A77-B719-C67672F2FF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649281" y="4126797"/>
            <a:ext cx="3171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sz="1600" b="1" dirty="0">
                <a:latin typeface="+mn-lt"/>
                <a:cs typeface="Tahoma" pitchFamily="34" charset="0"/>
              </a:rPr>
              <a:t> </a:t>
            </a:r>
            <a:r>
              <a:rPr lang="en-US" sz="1600" dirty="0">
                <a:cs typeface="Tahoma" pitchFamily="34" charset="0"/>
              </a:rPr>
              <a:t>Improving the quality of transport (Improve) </a:t>
            </a:r>
          </a:p>
        </p:txBody>
      </p:sp>
    </p:spTree>
    <p:extLst>
      <p:ext uri="{BB962C8B-B14F-4D97-AF65-F5344CB8AC3E}">
        <p14:creationId xmlns:p14="http://schemas.microsoft.com/office/powerpoint/2010/main" val="21035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CC7E3D70-E4D0-4F89-B940-D0657E94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45" y="608897"/>
            <a:ext cx="8337198" cy="342652"/>
          </a:xfrm>
        </p:spPr>
        <p:txBody>
          <a:bodyPr>
            <a:normAutofit fontScale="90000"/>
          </a:bodyPr>
          <a:lstStyle/>
          <a:p>
            <a:r>
              <a:rPr lang="de-DE" dirty="0"/>
              <a:t>New Work. New Communication.</a:t>
            </a:r>
          </a:p>
        </p:txBody>
      </p:sp>
      <p:grpSp>
        <p:nvGrpSpPr>
          <p:cNvPr id="5" name="Gruppieren 24">
            <a:extLst>
              <a:ext uri="{FF2B5EF4-FFF2-40B4-BE49-F238E27FC236}">
                <a16:creationId xmlns:a16="http://schemas.microsoft.com/office/drawing/2014/main" xmlns="" id="{8BF15AB7-FA53-422F-BFDC-12187E2B6870}"/>
              </a:ext>
            </a:extLst>
          </p:cNvPr>
          <p:cNvGrpSpPr/>
          <p:nvPr/>
        </p:nvGrpSpPr>
        <p:grpSpPr>
          <a:xfrm>
            <a:off x="1246263" y="2780796"/>
            <a:ext cx="1373089" cy="1236180"/>
            <a:chOff x="3781953" y="158186"/>
            <a:chExt cx="790047" cy="757238"/>
          </a:xfrm>
        </p:grpSpPr>
        <p:sp>
          <p:nvSpPr>
            <p:cNvPr id="6" name="Rechteck 25">
              <a:extLst>
                <a:ext uri="{FF2B5EF4-FFF2-40B4-BE49-F238E27FC236}">
                  <a16:creationId xmlns:a16="http://schemas.microsoft.com/office/drawing/2014/main" xmlns="" id="{C141BFF9-6DCE-4CAF-ABB3-2CE242A1FEB3}"/>
                </a:ext>
              </a:extLst>
            </p:cNvPr>
            <p:cNvSpPr/>
            <p:nvPr/>
          </p:nvSpPr>
          <p:spPr bwMode="auto">
            <a:xfrm>
              <a:off x="3781953" y="158186"/>
              <a:ext cx="790047" cy="757238"/>
            </a:xfrm>
            <a:prstGeom prst="rect">
              <a:avLst/>
            </a:prstGeom>
            <a:solidFill>
              <a:srgbClr val="AAAA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61710" indent="-81557" algn="ctr">
                <a:lnSpc>
                  <a:spcPct val="70000"/>
                </a:lnSpc>
                <a:spcAft>
                  <a:spcPts val="531"/>
                </a:spcAft>
              </a:pPr>
              <a:endParaRPr lang="en-US" sz="3307" noProof="1">
                <a:solidFill>
                  <a:srgbClr val="C80F0F"/>
                </a:solidFill>
              </a:endParaRPr>
            </a:p>
          </p:txBody>
        </p:sp>
        <p:sp>
          <p:nvSpPr>
            <p:cNvPr id="7" name="Freihandform: Form 127">
              <a:extLst>
                <a:ext uri="{FF2B5EF4-FFF2-40B4-BE49-F238E27FC236}">
                  <a16:creationId xmlns:a16="http://schemas.microsoft.com/office/drawing/2014/main" xmlns="" id="{8BAEEC3B-231F-483A-8117-E6E32B34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306" y="296724"/>
              <a:ext cx="497340" cy="502245"/>
            </a:xfrm>
            <a:custGeom>
              <a:avLst/>
              <a:gdLst>
                <a:gd name="connsiteX0" fmla="*/ 350796 w 723832"/>
                <a:gd name="connsiteY0" fmla="*/ 588963 h 723900"/>
                <a:gd name="connsiteX1" fmla="*/ 344475 w 723832"/>
                <a:gd name="connsiteY1" fmla="*/ 593623 h 723900"/>
                <a:gd name="connsiteX2" fmla="*/ 337039 w 723832"/>
                <a:gd name="connsiteY2" fmla="*/ 597911 h 723900"/>
                <a:gd name="connsiteX3" fmla="*/ 365483 w 723832"/>
                <a:gd name="connsiteY3" fmla="*/ 687388 h 723900"/>
                <a:gd name="connsiteX4" fmla="*/ 519601 w 723832"/>
                <a:gd name="connsiteY4" fmla="*/ 646750 h 723900"/>
                <a:gd name="connsiteX5" fmla="*/ 350796 w 723832"/>
                <a:gd name="connsiteY5" fmla="*/ 588963 h 723900"/>
                <a:gd name="connsiteX6" fmla="*/ 315524 w 723832"/>
                <a:gd name="connsiteY6" fmla="*/ 515569 h 723900"/>
                <a:gd name="connsiteX7" fmla="*/ 284469 w 723832"/>
                <a:gd name="connsiteY7" fmla="*/ 535774 h 723900"/>
                <a:gd name="connsiteX8" fmla="*/ 304673 w 723832"/>
                <a:gd name="connsiteY8" fmla="*/ 566829 h 723900"/>
                <a:gd name="connsiteX9" fmla="*/ 324316 w 723832"/>
                <a:gd name="connsiteY9" fmla="*/ 563275 h 723900"/>
                <a:gd name="connsiteX10" fmla="*/ 335728 w 723832"/>
                <a:gd name="connsiteY10" fmla="*/ 546625 h 723900"/>
                <a:gd name="connsiteX11" fmla="*/ 331987 w 723832"/>
                <a:gd name="connsiteY11" fmla="*/ 526981 h 723900"/>
                <a:gd name="connsiteX12" fmla="*/ 315524 w 723832"/>
                <a:gd name="connsiteY12" fmla="*/ 515569 h 723900"/>
                <a:gd name="connsiteX13" fmla="*/ 121183 w 723832"/>
                <a:gd name="connsiteY13" fmla="*/ 388938 h 723900"/>
                <a:gd name="connsiteX14" fmla="*/ 63989 w 723832"/>
                <a:gd name="connsiteY14" fmla="*/ 494642 h 723900"/>
                <a:gd name="connsiteX15" fmla="*/ 154717 w 723832"/>
                <a:gd name="connsiteY15" fmla="*/ 613722 h 723900"/>
                <a:gd name="connsiteX16" fmla="*/ 325926 w 723832"/>
                <a:gd name="connsiteY16" fmla="*/ 685801 h 723900"/>
                <a:gd name="connsiteX17" fmla="*/ 301334 w 723832"/>
                <a:gd name="connsiteY17" fmla="*/ 603690 h 723900"/>
                <a:gd name="connsiteX18" fmla="*/ 297981 w 723832"/>
                <a:gd name="connsiteY18" fmla="*/ 603133 h 723900"/>
                <a:gd name="connsiteX19" fmla="*/ 249916 w 723832"/>
                <a:gd name="connsiteY19" fmla="*/ 529381 h 723900"/>
                <a:gd name="connsiteX20" fmla="*/ 253269 w 723832"/>
                <a:gd name="connsiteY20" fmla="*/ 518607 h 723900"/>
                <a:gd name="connsiteX21" fmla="*/ 154530 w 723832"/>
                <a:gd name="connsiteY21" fmla="*/ 393025 h 723900"/>
                <a:gd name="connsiteX22" fmla="*/ 145029 w 723832"/>
                <a:gd name="connsiteY22" fmla="*/ 393768 h 723900"/>
                <a:gd name="connsiteX23" fmla="*/ 131988 w 723832"/>
                <a:gd name="connsiteY23" fmla="*/ 392282 h 723900"/>
                <a:gd name="connsiteX24" fmla="*/ 121183 w 723832"/>
                <a:gd name="connsiteY24" fmla="*/ 388938 h 723900"/>
                <a:gd name="connsiteX25" fmla="*/ 144812 w 723832"/>
                <a:gd name="connsiteY25" fmla="*/ 304800 h 723900"/>
                <a:gd name="connsiteX26" fmla="*/ 130594 w 723832"/>
                <a:gd name="connsiteY26" fmla="*/ 309058 h 723900"/>
                <a:gd name="connsiteX27" fmla="*/ 119369 w 723832"/>
                <a:gd name="connsiteY27" fmla="*/ 325348 h 723900"/>
                <a:gd name="connsiteX28" fmla="*/ 139573 w 723832"/>
                <a:gd name="connsiteY28" fmla="*/ 356077 h 723900"/>
                <a:gd name="connsiteX29" fmla="*/ 154352 w 723832"/>
                <a:gd name="connsiteY29" fmla="*/ 354781 h 723900"/>
                <a:gd name="connsiteX30" fmla="*/ 155101 w 723832"/>
                <a:gd name="connsiteY30" fmla="*/ 354411 h 723900"/>
                <a:gd name="connsiteX31" fmla="*/ 157346 w 723832"/>
                <a:gd name="connsiteY31" fmla="*/ 353486 h 723900"/>
                <a:gd name="connsiteX32" fmla="*/ 170628 w 723832"/>
                <a:gd name="connsiteY32" fmla="*/ 336085 h 723900"/>
                <a:gd name="connsiteX33" fmla="*/ 166887 w 723832"/>
                <a:gd name="connsiteY33" fmla="*/ 316462 h 723900"/>
                <a:gd name="connsiteX34" fmla="*/ 150424 w 723832"/>
                <a:gd name="connsiteY34" fmla="*/ 305355 h 723900"/>
                <a:gd name="connsiteX35" fmla="*/ 144812 w 723832"/>
                <a:gd name="connsiteY35" fmla="*/ 304800 h 723900"/>
                <a:gd name="connsiteX36" fmla="*/ 475694 w 723832"/>
                <a:gd name="connsiteY36" fmla="*/ 236538 h 723900"/>
                <a:gd name="connsiteX37" fmla="*/ 441628 w 723832"/>
                <a:gd name="connsiteY37" fmla="*/ 246777 h 723900"/>
                <a:gd name="connsiteX38" fmla="*/ 428783 w 723832"/>
                <a:gd name="connsiteY38" fmla="*/ 245288 h 723900"/>
                <a:gd name="connsiteX39" fmla="*/ 415938 w 723832"/>
                <a:gd name="connsiteY39" fmla="*/ 241192 h 723900"/>
                <a:gd name="connsiteX40" fmla="*/ 327514 w 723832"/>
                <a:gd name="connsiteY40" fmla="*/ 482095 h 723900"/>
                <a:gd name="connsiteX41" fmla="*/ 362139 w 723832"/>
                <a:gd name="connsiteY41" fmla="*/ 507973 h 723900"/>
                <a:gd name="connsiteX42" fmla="*/ 370888 w 723832"/>
                <a:gd name="connsiteY42" fmla="*/ 554887 h 723900"/>
                <a:gd name="connsiteX43" fmla="*/ 369957 w 723832"/>
                <a:gd name="connsiteY43" fmla="*/ 558797 h 723900"/>
                <a:gd name="connsiteX44" fmla="*/ 565981 w 723832"/>
                <a:gd name="connsiteY44" fmla="*/ 615951 h 723900"/>
                <a:gd name="connsiteX45" fmla="*/ 609541 w 723832"/>
                <a:gd name="connsiteY45" fmla="*/ 573504 h 723900"/>
                <a:gd name="connsiteX46" fmla="*/ 518325 w 723832"/>
                <a:gd name="connsiteY46" fmla="*/ 284570 h 723900"/>
                <a:gd name="connsiteX47" fmla="*/ 475694 w 723832"/>
                <a:gd name="connsiteY47" fmla="*/ 236538 h 723900"/>
                <a:gd name="connsiteX48" fmla="*/ 386438 w 723832"/>
                <a:gd name="connsiteY48" fmla="*/ 212725 h 723900"/>
                <a:gd name="connsiteX49" fmla="*/ 200046 w 723832"/>
                <a:gd name="connsiteY49" fmla="*/ 303842 h 723900"/>
                <a:gd name="connsiteX50" fmla="*/ 205089 w 723832"/>
                <a:gd name="connsiteY50" fmla="*/ 344193 h 723900"/>
                <a:gd name="connsiteX51" fmla="*/ 186226 w 723832"/>
                <a:gd name="connsiteY51" fmla="*/ 377107 h 723900"/>
                <a:gd name="connsiteX52" fmla="*/ 275686 w 723832"/>
                <a:gd name="connsiteY52" fmla="*/ 490538 h 723900"/>
                <a:gd name="connsiteX53" fmla="*/ 291561 w 723832"/>
                <a:gd name="connsiteY53" fmla="*/ 482914 h 723900"/>
                <a:gd name="connsiteX54" fmla="*/ 389426 w 723832"/>
                <a:gd name="connsiteY54" fmla="*/ 217746 h 723900"/>
                <a:gd name="connsiteX55" fmla="*/ 386438 w 723832"/>
                <a:gd name="connsiteY55" fmla="*/ 212725 h 723900"/>
                <a:gd name="connsiteX56" fmla="*/ 501754 w 723832"/>
                <a:gd name="connsiteY56" fmla="*/ 201613 h 723900"/>
                <a:gd name="connsiteX57" fmla="*/ 498964 w 723832"/>
                <a:gd name="connsiteY57" fmla="*/ 209614 h 723900"/>
                <a:gd name="connsiteX58" fmla="*/ 547135 w 723832"/>
                <a:gd name="connsiteY58" fmla="*/ 263386 h 723900"/>
                <a:gd name="connsiteX59" fmla="*/ 644780 w 723832"/>
                <a:gd name="connsiteY59" fmla="*/ 523876 h 723900"/>
                <a:gd name="connsiteX60" fmla="*/ 660960 w 723832"/>
                <a:gd name="connsiteY60" fmla="*/ 233430 h 723900"/>
                <a:gd name="connsiteX61" fmla="*/ 501754 w 723832"/>
                <a:gd name="connsiteY61" fmla="*/ 201613 h 723900"/>
                <a:gd name="connsiteX62" fmla="*/ 89864 w 723832"/>
                <a:gd name="connsiteY62" fmla="*/ 182563 h 723900"/>
                <a:gd name="connsiteX63" fmla="*/ 46774 w 723832"/>
                <a:gd name="connsiteY63" fmla="*/ 442913 h 723900"/>
                <a:gd name="connsiteX64" fmla="*/ 93208 w 723832"/>
                <a:gd name="connsiteY64" fmla="*/ 365086 h 723900"/>
                <a:gd name="connsiteX65" fmla="*/ 84107 w 723832"/>
                <a:gd name="connsiteY65" fmla="*/ 317834 h 723900"/>
                <a:gd name="connsiteX66" fmla="*/ 108438 w 723832"/>
                <a:gd name="connsiteY66" fmla="*/ 280403 h 723900"/>
                <a:gd name="connsiteX67" fmla="*/ 89864 w 723832"/>
                <a:gd name="connsiteY67" fmla="*/ 182563 h 723900"/>
                <a:gd name="connsiteX68" fmla="*/ 441766 w 723832"/>
                <a:gd name="connsiteY68" fmla="*/ 158750 h 723900"/>
                <a:gd name="connsiteX69" fmla="*/ 427595 w 723832"/>
                <a:gd name="connsiteY69" fmla="*/ 162873 h 723900"/>
                <a:gd name="connsiteX70" fmla="*/ 416222 w 723832"/>
                <a:gd name="connsiteY70" fmla="*/ 179553 h 723900"/>
                <a:gd name="connsiteX71" fmla="*/ 436359 w 723832"/>
                <a:gd name="connsiteY71" fmla="*/ 210663 h 723900"/>
                <a:gd name="connsiteX72" fmla="*/ 462648 w 723832"/>
                <a:gd name="connsiteY72" fmla="*/ 200731 h 723900"/>
                <a:gd name="connsiteX73" fmla="*/ 462834 w 723832"/>
                <a:gd name="connsiteY73" fmla="*/ 200543 h 723900"/>
                <a:gd name="connsiteX74" fmla="*/ 462834 w 723832"/>
                <a:gd name="connsiteY74" fmla="*/ 200356 h 723900"/>
                <a:gd name="connsiteX75" fmla="*/ 467309 w 723832"/>
                <a:gd name="connsiteY75" fmla="*/ 190423 h 723900"/>
                <a:gd name="connsiteX76" fmla="*/ 463767 w 723832"/>
                <a:gd name="connsiteY76" fmla="*/ 170557 h 723900"/>
                <a:gd name="connsiteX77" fmla="*/ 447173 w 723832"/>
                <a:gd name="connsiteY77" fmla="*/ 159312 h 723900"/>
                <a:gd name="connsiteX78" fmla="*/ 441766 w 723832"/>
                <a:gd name="connsiteY78" fmla="*/ 158750 h 723900"/>
                <a:gd name="connsiteX79" fmla="*/ 568935 w 723832"/>
                <a:gd name="connsiteY79" fmla="*/ 111125 h 723900"/>
                <a:gd name="connsiteX80" fmla="*/ 497376 w 723832"/>
                <a:gd name="connsiteY80" fmla="*/ 157689 h 723900"/>
                <a:gd name="connsiteX81" fmla="*/ 500157 w 723832"/>
                <a:gd name="connsiteY81" fmla="*/ 164472 h 723900"/>
                <a:gd name="connsiteX82" fmla="*/ 635488 w 723832"/>
                <a:gd name="connsiteY82" fmla="*/ 185738 h 723900"/>
                <a:gd name="connsiteX83" fmla="*/ 568935 w 723832"/>
                <a:gd name="connsiteY83" fmla="*/ 111125 h 723900"/>
                <a:gd name="connsiteX84" fmla="*/ 157277 w 723832"/>
                <a:gd name="connsiteY84" fmla="*/ 107950 h 723900"/>
                <a:gd name="connsiteX85" fmla="*/ 122726 w 723832"/>
                <a:gd name="connsiteY85" fmla="*/ 139871 h 723900"/>
                <a:gd name="connsiteX86" fmla="*/ 141859 w 723832"/>
                <a:gd name="connsiteY86" fmla="*/ 268106 h 723900"/>
                <a:gd name="connsiteX87" fmla="*/ 157091 w 723832"/>
                <a:gd name="connsiteY87" fmla="*/ 269214 h 723900"/>
                <a:gd name="connsiteX88" fmla="*/ 175110 w 723832"/>
                <a:gd name="connsiteY88" fmla="*/ 276225 h 723900"/>
                <a:gd name="connsiteX89" fmla="*/ 379630 w 723832"/>
                <a:gd name="connsiteY89" fmla="*/ 176404 h 723900"/>
                <a:gd name="connsiteX90" fmla="*/ 380373 w 723832"/>
                <a:gd name="connsiteY90" fmla="*/ 171976 h 723900"/>
                <a:gd name="connsiteX91" fmla="*/ 381488 w 723832"/>
                <a:gd name="connsiteY91" fmla="*/ 167178 h 723900"/>
                <a:gd name="connsiteX92" fmla="*/ 157277 w 723832"/>
                <a:gd name="connsiteY92" fmla="*/ 107950 h 723900"/>
                <a:gd name="connsiteX93" fmla="*/ 361081 w 723832"/>
                <a:gd name="connsiteY93" fmla="*/ 34925 h 723900"/>
                <a:gd name="connsiteX94" fmla="*/ 206864 w 723832"/>
                <a:gd name="connsiteY94" fmla="*/ 73772 h 723900"/>
                <a:gd name="connsiteX95" fmla="*/ 401635 w 723832"/>
                <a:gd name="connsiteY95" fmla="*/ 136525 h 723900"/>
                <a:gd name="connsiteX96" fmla="*/ 454281 w 723832"/>
                <a:gd name="connsiteY96" fmla="*/ 123451 h 723900"/>
                <a:gd name="connsiteX97" fmla="*/ 472884 w 723832"/>
                <a:gd name="connsiteY97" fmla="*/ 130735 h 723900"/>
                <a:gd name="connsiteX98" fmla="*/ 537064 w 723832"/>
                <a:gd name="connsiteY98" fmla="*/ 86659 h 723900"/>
                <a:gd name="connsiteX99" fmla="*/ 361267 w 723832"/>
                <a:gd name="connsiteY99" fmla="*/ 34925 h 723900"/>
                <a:gd name="connsiteX100" fmla="*/ 361081 w 723832"/>
                <a:gd name="connsiteY100" fmla="*/ 34925 h 723900"/>
                <a:gd name="connsiteX101" fmla="*/ 361881 w 723832"/>
                <a:gd name="connsiteY101" fmla="*/ 0 h 723900"/>
                <a:gd name="connsiteX102" fmla="*/ 362067 w 723832"/>
                <a:gd name="connsiteY102" fmla="*/ 0 h 723900"/>
                <a:gd name="connsiteX103" fmla="*/ 583056 w 723832"/>
                <a:gd name="connsiteY103" fmla="*/ 75437 h 723900"/>
                <a:gd name="connsiteX104" fmla="*/ 583800 w 723832"/>
                <a:gd name="connsiteY104" fmla="*/ 75809 h 723900"/>
                <a:gd name="connsiteX105" fmla="*/ 592164 w 723832"/>
                <a:gd name="connsiteY105" fmla="*/ 82498 h 723900"/>
                <a:gd name="connsiteX106" fmla="*/ 690856 w 723832"/>
                <a:gd name="connsiteY106" fmla="*/ 210890 h 723900"/>
                <a:gd name="connsiteX107" fmla="*/ 691785 w 723832"/>
                <a:gd name="connsiteY107" fmla="*/ 212748 h 723900"/>
                <a:gd name="connsiteX108" fmla="*/ 641231 w 723832"/>
                <a:gd name="connsiteY108" fmla="*/ 592164 h 723900"/>
                <a:gd name="connsiteX109" fmla="*/ 361509 w 723832"/>
                <a:gd name="connsiteY109" fmla="*/ 723714 h 723900"/>
                <a:gd name="connsiteX110" fmla="*/ 356305 w 723832"/>
                <a:gd name="connsiteY110" fmla="*/ 723528 h 723900"/>
                <a:gd name="connsiteX111" fmla="*/ 353889 w 723832"/>
                <a:gd name="connsiteY111" fmla="*/ 723900 h 723900"/>
                <a:gd name="connsiteX112" fmla="*/ 350358 w 723832"/>
                <a:gd name="connsiteY112" fmla="*/ 723528 h 723900"/>
                <a:gd name="connsiteX113" fmla="*/ 131599 w 723832"/>
                <a:gd name="connsiteY113" fmla="*/ 641216 h 723900"/>
                <a:gd name="connsiteX114" fmla="*/ 29004 w 723832"/>
                <a:gd name="connsiteY114" fmla="*/ 504092 h 723900"/>
                <a:gd name="connsiteX115" fmla="*/ 26959 w 723832"/>
                <a:gd name="connsiteY115" fmla="*/ 499446 h 723900"/>
                <a:gd name="connsiteX116" fmla="*/ 82532 w 723832"/>
                <a:gd name="connsiteY116" fmla="*/ 131736 h 723900"/>
                <a:gd name="connsiteX117" fmla="*/ 92011 w 723832"/>
                <a:gd name="connsiteY117" fmla="*/ 120588 h 723900"/>
                <a:gd name="connsiteX118" fmla="*/ 92383 w 723832"/>
                <a:gd name="connsiteY118" fmla="*/ 120216 h 723900"/>
                <a:gd name="connsiteX119" fmla="*/ 361881 w 723832"/>
                <a:gd name="connsiteY119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23832" h="723900">
                  <a:moveTo>
                    <a:pt x="350796" y="588963"/>
                  </a:moveTo>
                  <a:cubicBezTo>
                    <a:pt x="348751" y="590641"/>
                    <a:pt x="346706" y="592132"/>
                    <a:pt x="344475" y="593623"/>
                  </a:cubicBezTo>
                  <a:cubicBezTo>
                    <a:pt x="342058" y="595301"/>
                    <a:pt x="339641" y="596606"/>
                    <a:pt x="337039" y="597911"/>
                  </a:cubicBezTo>
                  <a:cubicBezTo>
                    <a:pt x="343360" y="628482"/>
                    <a:pt x="353027" y="658494"/>
                    <a:pt x="365483" y="687388"/>
                  </a:cubicBezTo>
                  <a:cubicBezTo>
                    <a:pt x="419024" y="686642"/>
                    <a:pt x="472008" y="673034"/>
                    <a:pt x="519601" y="646750"/>
                  </a:cubicBezTo>
                  <a:cubicBezTo>
                    <a:pt x="460482" y="637430"/>
                    <a:pt x="403036" y="617857"/>
                    <a:pt x="350796" y="588963"/>
                  </a:cubicBezTo>
                  <a:close/>
                  <a:moveTo>
                    <a:pt x="315524" y="515569"/>
                  </a:moveTo>
                  <a:cubicBezTo>
                    <a:pt x="301306" y="512763"/>
                    <a:pt x="287462" y="521743"/>
                    <a:pt x="284469" y="535774"/>
                  </a:cubicBezTo>
                  <a:cubicBezTo>
                    <a:pt x="281476" y="549992"/>
                    <a:pt x="290455" y="563836"/>
                    <a:pt x="304673" y="566829"/>
                  </a:cubicBezTo>
                  <a:cubicBezTo>
                    <a:pt x="311408" y="568326"/>
                    <a:pt x="318517" y="567016"/>
                    <a:pt x="324316" y="563275"/>
                  </a:cubicBezTo>
                  <a:cubicBezTo>
                    <a:pt x="330116" y="559346"/>
                    <a:pt x="334232" y="553547"/>
                    <a:pt x="335728" y="546625"/>
                  </a:cubicBezTo>
                  <a:cubicBezTo>
                    <a:pt x="337038" y="539890"/>
                    <a:pt x="335728" y="532781"/>
                    <a:pt x="331987" y="526981"/>
                  </a:cubicBezTo>
                  <a:cubicBezTo>
                    <a:pt x="328245" y="521182"/>
                    <a:pt x="322259" y="517066"/>
                    <a:pt x="315524" y="515569"/>
                  </a:cubicBezTo>
                  <a:close/>
                  <a:moveTo>
                    <a:pt x="121183" y="388938"/>
                  </a:moveTo>
                  <a:cubicBezTo>
                    <a:pt x="97709" y="421634"/>
                    <a:pt x="78520" y="457116"/>
                    <a:pt x="63989" y="494642"/>
                  </a:cubicBezTo>
                  <a:cubicBezTo>
                    <a:pt x="83923" y="539413"/>
                    <a:pt x="114290" y="580469"/>
                    <a:pt x="154717" y="613722"/>
                  </a:cubicBezTo>
                  <a:cubicBezTo>
                    <a:pt x="205390" y="655334"/>
                    <a:pt x="265006" y="679113"/>
                    <a:pt x="325926" y="685801"/>
                  </a:cubicBezTo>
                  <a:cubicBezTo>
                    <a:pt x="315307" y="659236"/>
                    <a:pt x="307110" y="631741"/>
                    <a:pt x="301334" y="603690"/>
                  </a:cubicBezTo>
                  <a:cubicBezTo>
                    <a:pt x="300216" y="603504"/>
                    <a:pt x="299099" y="603318"/>
                    <a:pt x="297981" y="603133"/>
                  </a:cubicBezTo>
                  <a:cubicBezTo>
                    <a:pt x="264447" y="596073"/>
                    <a:pt x="242836" y="563006"/>
                    <a:pt x="249916" y="529381"/>
                  </a:cubicBezTo>
                  <a:cubicBezTo>
                    <a:pt x="250661" y="525666"/>
                    <a:pt x="251965" y="522136"/>
                    <a:pt x="253269" y="518607"/>
                  </a:cubicBezTo>
                  <a:cubicBezTo>
                    <a:pt x="213774" y="482195"/>
                    <a:pt x="180612" y="440025"/>
                    <a:pt x="154530" y="393025"/>
                  </a:cubicBezTo>
                  <a:cubicBezTo>
                    <a:pt x="151363" y="393397"/>
                    <a:pt x="148196" y="393768"/>
                    <a:pt x="145029" y="393768"/>
                  </a:cubicBezTo>
                  <a:cubicBezTo>
                    <a:pt x="140744" y="393768"/>
                    <a:pt x="136459" y="393211"/>
                    <a:pt x="131988" y="392282"/>
                  </a:cubicBezTo>
                  <a:cubicBezTo>
                    <a:pt x="128262" y="391539"/>
                    <a:pt x="124722" y="390424"/>
                    <a:pt x="121183" y="388938"/>
                  </a:cubicBezTo>
                  <a:close/>
                  <a:moveTo>
                    <a:pt x="144812" y="304800"/>
                  </a:moveTo>
                  <a:cubicBezTo>
                    <a:pt x="139760" y="304800"/>
                    <a:pt x="134896" y="306281"/>
                    <a:pt x="130594" y="309058"/>
                  </a:cubicBezTo>
                  <a:cubicBezTo>
                    <a:pt x="124794" y="312760"/>
                    <a:pt x="120679" y="318499"/>
                    <a:pt x="119369" y="325348"/>
                  </a:cubicBezTo>
                  <a:cubicBezTo>
                    <a:pt x="116376" y="339232"/>
                    <a:pt x="125355" y="353116"/>
                    <a:pt x="139573" y="356077"/>
                  </a:cubicBezTo>
                  <a:cubicBezTo>
                    <a:pt x="144624" y="357188"/>
                    <a:pt x="149676" y="356633"/>
                    <a:pt x="154352" y="354781"/>
                  </a:cubicBezTo>
                  <a:cubicBezTo>
                    <a:pt x="154540" y="354781"/>
                    <a:pt x="154727" y="354596"/>
                    <a:pt x="155101" y="354411"/>
                  </a:cubicBezTo>
                  <a:cubicBezTo>
                    <a:pt x="155849" y="354041"/>
                    <a:pt x="156597" y="353856"/>
                    <a:pt x="157346" y="353486"/>
                  </a:cubicBezTo>
                  <a:cubicBezTo>
                    <a:pt x="163893" y="349968"/>
                    <a:pt x="168945" y="343860"/>
                    <a:pt x="170628" y="336085"/>
                  </a:cubicBezTo>
                  <a:cubicBezTo>
                    <a:pt x="171938" y="329235"/>
                    <a:pt x="170628" y="322386"/>
                    <a:pt x="166887" y="316462"/>
                  </a:cubicBezTo>
                  <a:cubicBezTo>
                    <a:pt x="162958" y="310724"/>
                    <a:pt x="157159" y="306836"/>
                    <a:pt x="150424" y="305355"/>
                  </a:cubicBezTo>
                  <a:cubicBezTo>
                    <a:pt x="148553" y="304985"/>
                    <a:pt x="146682" y="304800"/>
                    <a:pt x="144812" y="304800"/>
                  </a:cubicBezTo>
                  <a:close/>
                  <a:moveTo>
                    <a:pt x="475694" y="236538"/>
                  </a:moveTo>
                  <a:cubicBezTo>
                    <a:pt x="465642" y="243054"/>
                    <a:pt x="453914" y="246777"/>
                    <a:pt x="441628" y="246777"/>
                  </a:cubicBezTo>
                  <a:cubicBezTo>
                    <a:pt x="437346" y="246777"/>
                    <a:pt x="433064" y="246219"/>
                    <a:pt x="428783" y="245288"/>
                  </a:cubicBezTo>
                  <a:cubicBezTo>
                    <a:pt x="424315" y="244357"/>
                    <a:pt x="420033" y="242868"/>
                    <a:pt x="415938" y="241192"/>
                  </a:cubicBezTo>
                  <a:cubicBezTo>
                    <a:pt x="363442" y="310633"/>
                    <a:pt x="332354" y="395154"/>
                    <a:pt x="327514" y="482095"/>
                  </a:cubicBezTo>
                  <a:cubicBezTo>
                    <a:pt x="341848" y="486377"/>
                    <a:pt x="353948" y="495313"/>
                    <a:pt x="362139" y="507973"/>
                  </a:cubicBezTo>
                  <a:cubicBezTo>
                    <a:pt x="371260" y="521936"/>
                    <a:pt x="374425" y="538505"/>
                    <a:pt x="370888" y="554887"/>
                  </a:cubicBezTo>
                  <a:cubicBezTo>
                    <a:pt x="370702" y="556191"/>
                    <a:pt x="370330" y="557494"/>
                    <a:pt x="369957" y="558797"/>
                  </a:cubicBezTo>
                  <a:cubicBezTo>
                    <a:pt x="430086" y="591749"/>
                    <a:pt x="497475" y="611297"/>
                    <a:pt x="565981" y="615951"/>
                  </a:cubicBezTo>
                  <a:cubicBezTo>
                    <a:pt x="581432" y="603478"/>
                    <a:pt x="596138" y="589329"/>
                    <a:pt x="609541" y="573504"/>
                  </a:cubicBezTo>
                  <a:cubicBezTo>
                    <a:pt x="613264" y="469808"/>
                    <a:pt x="581059" y="367415"/>
                    <a:pt x="518325" y="284570"/>
                  </a:cubicBezTo>
                  <a:cubicBezTo>
                    <a:pt x="505294" y="267628"/>
                    <a:pt x="490959" y="251618"/>
                    <a:pt x="475694" y="236538"/>
                  </a:cubicBezTo>
                  <a:close/>
                  <a:moveTo>
                    <a:pt x="386438" y="212725"/>
                  </a:moveTo>
                  <a:cubicBezTo>
                    <a:pt x="318082" y="228159"/>
                    <a:pt x="254208" y="259399"/>
                    <a:pt x="200046" y="303842"/>
                  </a:cubicBezTo>
                  <a:cubicBezTo>
                    <a:pt x="206210" y="316301"/>
                    <a:pt x="208077" y="330433"/>
                    <a:pt x="205089" y="344193"/>
                  </a:cubicBezTo>
                  <a:cubicBezTo>
                    <a:pt x="202288" y="357396"/>
                    <a:pt x="195564" y="368553"/>
                    <a:pt x="186226" y="377107"/>
                  </a:cubicBezTo>
                  <a:cubicBezTo>
                    <a:pt x="210132" y="419318"/>
                    <a:pt x="240014" y="457438"/>
                    <a:pt x="275686" y="490538"/>
                  </a:cubicBezTo>
                  <a:cubicBezTo>
                    <a:pt x="280542" y="487377"/>
                    <a:pt x="285958" y="484773"/>
                    <a:pt x="291561" y="482914"/>
                  </a:cubicBezTo>
                  <a:cubicBezTo>
                    <a:pt x="296417" y="387148"/>
                    <a:pt x="330782" y="293986"/>
                    <a:pt x="389426" y="217746"/>
                  </a:cubicBezTo>
                  <a:cubicBezTo>
                    <a:pt x="388305" y="216072"/>
                    <a:pt x="387371" y="214399"/>
                    <a:pt x="386438" y="212725"/>
                  </a:cubicBezTo>
                  <a:close/>
                  <a:moveTo>
                    <a:pt x="501754" y="201613"/>
                  </a:moveTo>
                  <a:cubicBezTo>
                    <a:pt x="501010" y="204404"/>
                    <a:pt x="500080" y="207009"/>
                    <a:pt x="498964" y="209614"/>
                  </a:cubicBezTo>
                  <a:cubicBezTo>
                    <a:pt x="516261" y="226360"/>
                    <a:pt x="532442" y="244222"/>
                    <a:pt x="547135" y="263386"/>
                  </a:cubicBezTo>
                  <a:cubicBezTo>
                    <a:pt x="604420" y="339114"/>
                    <a:pt x="638270" y="429914"/>
                    <a:pt x="644780" y="523876"/>
                  </a:cubicBezTo>
                  <a:cubicBezTo>
                    <a:pt x="696112" y="433821"/>
                    <a:pt x="700576" y="325718"/>
                    <a:pt x="660960" y="233430"/>
                  </a:cubicBezTo>
                  <a:cubicBezTo>
                    <a:pt x="609814" y="214079"/>
                    <a:pt x="556249" y="203288"/>
                    <a:pt x="501754" y="201613"/>
                  </a:cubicBezTo>
                  <a:close/>
                  <a:moveTo>
                    <a:pt x="89864" y="182563"/>
                  </a:moveTo>
                  <a:cubicBezTo>
                    <a:pt x="37859" y="261131"/>
                    <a:pt x="24301" y="356191"/>
                    <a:pt x="46774" y="442913"/>
                  </a:cubicBezTo>
                  <a:cubicBezTo>
                    <a:pt x="59961" y="415674"/>
                    <a:pt x="75377" y="389546"/>
                    <a:pt x="93208" y="365086"/>
                  </a:cubicBezTo>
                  <a:cubicBezTo>
                    <a:pt x="84292" y="351559"/>
                    <a:pt x="80578" y="334696"/>
                    <a:pt x="84107" y="317834"/>
                  </a:cubicBezTo>
                  <a:cubicBezTo>
                    <a:pt x="87264" y="302639"/>
                    <a:pt x="95994" y="289483"/>
                    <a:pt x="108438" y="280403"/>
                  </a:cubicBezTo>
                  <a:cubicBezTo>
                    <a:pt x="99337" y="248345"/>
                    <a:pt x="93022" y="215732"/>
                    <a:pt x="89864" y="182563"/>
                  </a:cubicBezTo>
                  <a:close/>
                  <a:moveTo>
                    <a:pt x="441766" y="158750"/>
                  </a:moveTo>
                  <a:cubicBezTo>
                    <a:pt x="436731" y="158750"/>
                    <a:pt x="431884" y="160062"/>
                    <a:pt x="427595" y="162873"/>
                  </a:cubicBezTo>
                  <a:cubicBezTo>
                    <a:pt x="421629" y="166809"/>
                    <a:pt x="417714" y="172619"/>
                    <a:pt x="416222" y="179553"/>
                  </a:cubicBezTo>
                  <a:cubicBezTo>
                    <a:pt x="413239" y="193609"/>
                    <a:pt x="422375" y="207665"/>
                    <a:pt x="436359" y="210663"/>
                  </a:cubicBezTo>
                  <a:cubicBezTo>
                    <a:pt x="446613" y="212725"/>
                    <a:pt x="456682" y="208602"/>
                    <a:pt x="462648" y="200731"/>
                  </a:cubicBezTo>
                  <a:cubicBezTo>
                    <a:pt x="462648" y="200731"/>
                    <a:pt x="462648" y="200543"/>
                    <a:pt x="462834" y="200543"/>
                  </a:cubicBezTo>
                  <a:cubicBezTo>
                    <a:pt x="462834" y="200543"/>
                    <a:pt x="462834" y="200543"/>
                    <a:pt x="462834" y="200356"/>
                  </a:cubicBezTo>
                  <a:cubicBezTo>
                    <a:pt x="464885" y="197545"/>
                    <a:pt x="466563" y="194171"/>
                    <a:pt x="467309" y="190423"/>
                  </a:cubicBezTo>
                  <a:cubicBezTo>
                    <a:pt x="468801" y="183489"/>
                    <a:pt x="467496" y="176554"/>
                    <a:pt x="463767" y="170557"/>
                  </a:cubicBezTo>
                  <a:cubicBezTo>
                    <a:pt x="459851" y="164747"/>
                    <a:pt x="454071" y="160812"/>
                    <a:pt x="447173" y="159312"/>
                  </a:cubicBezTo>
                  <a:cubicBezTo>
                    <a:pt x="445308" y="158937"/>
                    <a:pt x="443630" y="158750"/>
                    <a:pt x="441766" y="158750"/>
                  </a:cubicBezTo>
                  <a:close/>
                  <a:moveTo>
                    <a:pt x="568935" y="111125"/>
                  </a:moveTo>
                  <a:cubicBezTo>
                    <a:pt x="543723" y="124508"/>
                    <a:pt x="519808" y="140090"/>
                    <a:pt x="497376" y="157689"/>
                  </a:cubicBezTo>
                  <a:cubicBezTo>
                    <a:pt x="498488" y="159889"/>
                    <a:pt x="499415" y="162089"/>
                    <a:pt x="500157" y="164472"/>
                  </a:cubicBezTo>
                  <a:cubicBezTo>
                    <a:pt x="546318" y="165756"/>
                    <a:pt x="591552" y="172905"/>
                    <a:pt x="635488" y="185738"/>
                  </a:cubicBezTo>
                  <a:cubicBezTo>
                    <a:pt x="617877" y="158239"/>
                    <a:pt x="595630" y="132941"/>
                    <a:pt x="568935" y="111125"/>
                  </a:cubicBezTo>
                  <a:close/>
                  <a:moveTo>
                    <a:pt x="157277" y="107950"/>
                  </a:moveTo>
                  <a:cubicBezTo>
                    <a:pt x="145017" y="117729"/>
                    <a:pt x="133500" y="128246"/>
                    <a:pt x="122726" y="139871"/>
                  </a:cubicBezTo>
                  <a:cubicBezTo>
                    <a:pt x="123655" y="183231"/>
                    <a:pt x="130156" y="226222"/>
                    <a:pt x="141859" y="268106"/>
                  </a:cubicBezTo>
                  <a:cubicBezTo>
                    <a:pt x="146874" y="267922"/>
                    <a:pt x="152076" y="268291"/>
                    <a:pt x="157091" y="269214"/>
                  </a:cubicBezTo>
                  <a:cubicBezTo>
                    <a:pt x="163593" y="270690"/>
                    <a:pt x="169537" y="272904"/>
                    <a:pt x="175110" y="276225"/>
                  </a:cubicBezTo>
                  <a:cubicBezTo>
                    <a:pt x="234367" y="227329"/>
                    <a:pt x="304398" y="193195"/>
                    <a:pt x="379630" y="176404"/>
                  </a:cubicBezTo>
                  <a:cubicBezTo>
                    <a:pt x="379816" y="174928"/>
                    <a:pt x="380002" y="173452"/>
                    <a:pt x="380373" y="171976"/>
                  </a:cubicBezTo>
                  <a:cubicBezTo>
                    <a:pt x="380559" y="170315"/>
                    <a:pt x="381116" y="168839"/>
                    <a:pt x="381488" y="167178"/>
                  </a:cubicBezTo>
                  <a:cubicBezTo>
                    <a:pt x="312943" y="129538"/>
                    <a:pt x="235853" y="109242"/>
                    <a:pt x="157277" y="107950"/>
                  </a:cubicBezTo>
                  <a:close/>
                  <a:moveTo>
                    <a:pt x="361081" y="34925"/>
                  </a:moveTo>
                  <a:cubicBezTo>
                    <a:pt x="306389" y="34925"/>
                    <a:pt x="253557" y="48559"/>
                    <a:pt x="206864" y="73772"/>
                  </a:cubicBezTo>
                  <a:cubicBezTo>
                    <a:pt x="275136" y="81429"/>
                    <a:pt x="341362" y="102721"/>
                    <a:pt x="401635" y="136525"/>
                  </a:cubicBezTo>
                  <a:cubicBezTo>
                    <a:pt x="415773" y="124759"/>
                    <a:pt x="434934" y="119343"/>
                    <a:pt x="454281" y="123451"/>
                  </a:cubicBezTo>
                  <a:cubicBezTo>
                    <a:pt x="460978" y="124946"/>
                    <a:pt x="467117" y="127374"/>
                    <a:pt x="472884" y="130735"/>
                  </a:cubicBezTo>
                  <a:cubicBezTo>
                    <a:pt x="493161" y="114487"/>
                    <a:pt x="514555" y="99919"/>
                    <a:pt x="537064" y="86659"/>
                  </a:cubicBezTo>
                  <a:cubicBezTo>
                    <a:pt x="484790" y="53228"/>
                    <a:pt x="423773" y="34925"/>
                    <a:pt x="361267" y="34925"/>
                  </a:cubicBezTo>
                  <a:cubicBezTo>
                    <a:pt x="361267" y="34925"/>
                    <a:pt x="361081" y="34925"/>
                    <a:pt x="361081" y="34925"/>
                  </a:cubicBezTo>
                  <a:close/>
                  <a:moveTo>
                    <a:pt x="361881" y="0"/>
                  </a:moveTo>
                  <a:cubicBezTo>
                    <a:pt x="361881" y="0"/>
                    <a:pt x="362067" y="0"/>
                    <a:pt x="362067" y="0"/>
                  </a:cubicBezTo>
                  <a:cubicBezTo>
                    <a:pt x="441987" y="0"/>
                    <a:pt x="520049" y="26756"/>
                    <a:pt x="583056" y="75437"/>
                  </a:cubicBezTo>
                  <a:cubicBezTo>
                    <a:pt x="583428" y="75623"/>
                    <a:pt x="583614" y="75809"/>
                    <a:pt x="583800" y="75809"/>
                  </a:cubicBezTo>
                  <a:cubicBezTo>
                    <a:pt x="586588" y="78038"/>
                    <a:pt x="589376" y="80268"/>
                    <a:pt x="592164" y="82498"/>
                  </a:cubicBezTo>
                  <a:cubicBezTo>
                    <a:pt x="635841" y="118544"/>
                    <a:pt x="668924" y="162580"/>
                    <a:pt x="690856" y="210890"/>
                  </a:cubicBezTo>
                  <a:cubicBezTo>
                    <a:pt x="691228" y="211447"/>
                    <a:pt x="691413" y="212190"/>
                    <a:pt x="691785" y="212748"/>
                  </a:cubicBezTo>
                  <a:cubicBezTo>
                    <a:pt x="746614" y="334451"/>
                    <a:pt x="731931" y="482352"/>
                    <a:pt x="641231" y="592164"/>
                  </a:cubicBezTo>
                  <a:cubicBezTo>
                    <a:pt x="569860" y="678749"/>
                    <a:pt x="466149" y="723714"/>
                    <a:pt x="361509" y="723714"/>
                  </a:cubicBezTo>
                  <a:cubicBezTo>
                    <a:pt x="359837" y="723714"/>
                    <a:pt x="357978" y="723714"/>
                    <a:pt x="356305" y="723528"/>
                  </a:cubicBezTo>
                  <a:cubicBezTo>
                    <a:pt x="355562" y="723714"/>
                    <a:pt x="354633" y="723900"/>
                    <a:pt x="353889" y="723900"/>
                  </a:cubicBezTo>
                  <a:cubicBezTo>
                    <a:pt x="352588" y="723900"/>
                    <a:pt x="351473" y="723714"/>
                    <a:pt x="350358" y="723528"/>
                  </a:cubicBezTo>
                  <a:cubicBezTo>
                    <a:pt x="272854" y="721113"/>
                    <a:pt x="195721" y="694171"/>
                    <a:pt x="131599" y="641216"/>
                  </a:cubicBezTo>
                  <a:cubicBezTo>
                    <a:pt x="85320" y="603126"/>
                    <a:pt x="51121" y="555746"/>
                    <a:pt x="29004" y="504092"/>
                  </a:cubicBezTo>
                  <a:cubicBezTo>
                    <a:pt x="28260" y="502605"/>
                    <a:pt x="27517" y="501119"/>
                    <a:pt x="26959" y="499446"/>
                  </a:cubicBezTo>
                  <a:cubicBezTo>
                    <a:pt x="-21736" y="379973"/>
                    <a:pt x="-5195" y="238017"/>
                    <a:pt x="82532" y="131736"/>
                  </a:cubicBezTo>
                  <a:cubicBezTo>
                    <a:pt x="85506" y="127834"/>
                    <a:pt x="88851" y="124304"/>
                    <a:pt x="92011" y="120588"/>
                  </a:cubicBezTo>
                  <a:cubicBezTo>
                    <a:pt x="92197" y="120402"/>
                    <a:pt x="92197" y="120402"/>
                    <a:pt x="92383" y="120216"/>
                  </a:cubicBezTo>
                  <a:cubicBezTo>
                    <a:pt x="160965" y="43664"/>
                    <a:pt x="258357" y="0"/>
                    <a:pt x="3618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0998" tIns="40499" rIns="80998" bIns="404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e-DE" sz="1417"/>
            </a:p>
          </p:txBody>
        </p:sp>
      </p:grpSp>
      <p:sp>
        <p:nvSpPr>
          <p:cNvPr id="8" name="Rechteck 28">
            <a:extLst>
              <a:ext uri="{FF2B5EF4-FFF2-40B4-BE49-F238E27FC236}">
                <a16:creationId xmlns:a16="http://schemas.microsoft.com/office/drawing/2014/main" xmlns="" id="{C912CE5F-C098-4791-B4B9-B7215A8E132F}"/>
              </a:ext>
            </a:extLst>
          </p:cNvPr>
          <p:cNvSpPr/>
          <p:nvPr/>
        </p:nvSpPr>
        <p:spPr bwMode="auto">
          <a:xfrm>
            <a:off x="4103407" y="3494027"/>
            <a:ext cx="1255450" cy="1118488"/>
          </a:xfrm>
          <a:prstGeom prst="rect">
            <a:avLst/>
          </a:prstGeom>
          <a:solidFill>
            <a:srgbClr val="AA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61710" indent="-81557" algn="ctr">
              <a:lnSpc>
                <a:spcPct val="70000"/>
              </a:lnSpc>
              <a:spcAft>
                <a:spcPts val="531"/>
              </a:spcAft>
            </a:pPr>
            <a:endParaRPr lang="en-US" sz="3307" noProof="1">
              <a:solidFill>
                <a:srgbClr val="C80F0F"/>
              </a:solidFill>
            </a:endParaRPr>
          </a:p>
        </p:txBody>
      </p:sp>
      <p:sp>
        <p:nvSpPr>
          <p:cNvPr id="9" name="Rechteck 29">
            <a:extLst>
              <a:ext uri="{FF2B5EF4-FFF2-40B4-BE49-F238E27FC236}">
                <a16:creationId xmlns:a16="http://schemas.microsoft.com/office/drawing/2014/main" xmlns="" id="{2B46E9EC-8F7E-4D60-A6B3-CD1AE3C3A736}"/>
              </a:ext>
            </a:extLst>
          </p:cNvPr>
          <p:cNvSpPr/>
          <p:nvPr/>
        </p:nvSpPr>
        <p:spPr bwMode="auto">
          <a:xfrm>
            <a:off x="8048256" y="2303887"/>
            <a:ext cx="933106" cy="894356"/>
          </a:xfrm>
          <a:prstGeom prst="rect">
            <a:avLst/>
          </a:prstGeom>
          <a:solidFill>
            <a:srgbClr val="AA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61710" indent="-81557" algn="ctr">
              <a:lnSpc>
                <a:spcPct val="70000"/>
              </a:lnSpc>
              <a:spcAft>
                <a:spcPts val="531"/>
              </a:spcAft>
            </a:pPr>
            <a:endParaRPr lang="en-US" sz="3307" noProof="1">
              <a:solidFill>
                <a:srgbClr val="C80F0F"/>
              </a:solidFill>
            </a:endParaRPr>
          </a:p>
        </p:txBody>
      </p:sp>
      <p:sp>
        <p:nvSpPr>
          <p:cNvPr id="10" name="Rechteck 30">
            <a:extLst>
              <a:ext uri="{FF2B5EF4-FFF2-40B4-BE49-F238E27FC236}">
                <a16:creationId xmlns:a16="http://schemas.microsoft.com/office/drawing/2014/main" xmlns="" id="{A9029A78-CEFD-49D7-83E9-D5F4A177E4EC}"/>
              </a:ext>
            </a:extLst>
          </p:cNvPr>
          <p:cNvSpPr/>
          <p:nvPr/>
        </p:nvSpPr>
        <p:spPr bwMode="auto">
          <a:xfrm>
            <a:off x="8476103" y="1674380"/>
            <a:ext cx="933106" cy="894356"/>
          </a:xfrm>
          <a:prstGeom prst="rect">
            <a:avLst/>
          </a:prstGeom>
          <a:solidFill>
            <a:srgbClr val="AA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61710" indent="-81557" algn="ctr">
              <a:lnSpc>
                <a:spcPct val="70000"/>
              </a:lnSpc>
              <a:spcAft>
                <a:spcPts val="531"/>
              </a:spcAft>
            </a:pPr>
            <a:endParaRPr lang="en-US" sz="3307" noProof="1">
              <a:solidFill>
                <a:srgbClr val="C80F0F"/>
              </a:solidFill>
            </a:endParaRPr>
          </a:p>
        </p:txBody>
      </p:sp>
      <p:sp>
        <p:nvSpPr>
          <p:cNvPr id="11" name="Rechteck 31">
            <a:extLst>
              <a:ext uri="{FF2B5EF4-FFF2-40B4-BE49-F238E27FC236}">
                <a16:creationId xmlns:a16="http://schemas.microsoft.com/office/drawing/2014/main" xmlns="" id="{0C4923CB-DF0E-4171-8864-7D7A651C26D3}"/>
              </a:ext>
            </a:extLst>
          </p:cNvPr>
          <p:cNvSpPr/>
          <p:nvPr/>
        </p:nvSpPr>
        <p:spPr bwMode="auto">
          <a:xfrm>
            <a:off x="9037823" y="2221738"/>
            <a:ext cx="933106" cy="894356"/>
          </a:xfrm>
          <a:prstGeom prst="rect">
            <a:avLst/>
          </a:prstGeom>
          <a:solidFill>
            <a:srgbClr val="AA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61710" indent="-81557" algn="ctr">
              <a:lnSpc>
                <a:spcPct val="70000"/>
              </a:lnSpc>
              <a:spcAft>
                <a:spcPts val="531"/>
              </a:spcAft>
            </a:pPr>
            <a:endParaRPr lang="en-US" sz="3307" noProof="1">
              <a:solidFill>
                <a:srgbClr val="C80F0F"/>
              </a:solidFill>
            </a:endParaRPr>
          </a:p>
        </p:txBody>
      </p:sp>
      <p:pic>
        <p:nvPicPr>
          <p:cNvPr id="12" name="Grafik 33">
            <a:hlinkClick r:id="rId2"/>
            <a:extLst>
              <a:ext uri="{FF2B5EF4-FFF2-40B4-BE49-F238E27FC236}">
                <a16:creationId xmlns:a16="http://schemas.microsoft.com/office/drawing/2014/main" xmlns="" id="{8259DBC2-4F05-4473-9D0C-1597E6F375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12" y="2471641"/>
            <a:ext cx="437932" cy="42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35">
            <a:hlinkClick r:id="rId4"/>
            <a:extLst>
              <a:ext uri="{FF2B5EF4-FFF2-40B4-BE49-F238E27FC236}">
                <a16:creationId xmlns:a16="http://schemas.microsoft.com/office/drawing/2014/main" xmlns="" id="{406F4B4B-D252-4FB6-9864-C11CBD477B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06" y="1861608"/>
            <a:ext cx="503379" cy="506768"/>
          </a:xfrm>
          <a:prstGeom prst="rect">
            <a:avLst/>
          </a:prstGeom>
        </p:spPr>
      </p:pic>
      <p:pic>
        <p:nvPicPr>
          <p:cNvPr id="14" name="Grafik 36">
            <a:extLst>
              <a:ext uri="{FF2B5EF4-FFF2-40B4-BE49-F238E27FC236}">
                <a16:creationId xmlns:a16="http://schemas.microsoft.com/office/drawing/2014/main" xmlns="" id="{CE5D754D-92DE-4598-AF7C-D5BE574F35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97" t="8077" r="15396" b="11928"/>
          <a:stretch/>
        </p:blipFill>
        <p:spPr>
          <a:xfrm>
            <a:off x="8227274" y="2589009"/>
            <a:ext cx="575071" cy="353940"/>
          </a:xfrm>
          <a:prstGeom prst="rect">
            <a:avLst/>
          </a:prstGeom>
        </p:spPr>
      </p:pic>
      <p:sp>
        <p:nvSpPr>
          <p:cNvPr id="15" name="Rechteck 38">
            <a:extLst>
              <a:ext uri="{FF2B5EF4-FFF2-40B4-BE49-F238E27FC236}">
                <a16:creationId xmlns:a16="http://schemas.microsoft.com/office/drawing/2014/main" xmlns="" id="{8C50E897-32B9-4D37-B335-933CD61B2DD3}"/>
              </a:ext>
            </a:extLst>
          </p:cNvPr>
          <p:cNvSpPr/>
          <p:nvPr/>
        </p:nvSpPr>
        <p:spPr bwMode="auto">
          <a:xfrm>
            <a:off x="3473279" y="1521894"/>
            <a:ext cx="933106" cy="894356"/>
          </a:xfrm>
          <a:prstGeom prst="rect">
            <a:avLst/>
          </a:prstGeom>
          <a:solidFill>
            <a:srgbClr val="AA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61710" indent="-81557" algn="ctr">
              <a:lnSpc>
                <a:spcPct val="70000"/>
              </a:lnSpc>
              <a:spcAft>
                <a:spcPts val="531"/>
              </a:spcAft>
            </a:pPr>
            <a:endParaRPr lang="en-US" sz="3307" noProof="1">
              <a:solidFill>
                <a:srgbClr val="C80F0F"/>
              </a:solidFill>
            </a:endParaRPr>
          </a:p>
        </p:txBody>
      </p:sp>
      <p:grpSp>
        <p:nvGrpSpPr>
          <p:cNvPr id="16" name="Gruppieren 4">
            <a:extLst>
              <a:ext uri="{FF2B5EF4-FFF2-40B4-BE49-F238E27FC236}">
                <a16:creationId xmlns:a16="http://schemas.microsoft.com/office/drawing/2014/main" xmlns="" id="{24714842-A38A-45F3-992E-4CD7021E7A78}"/>
              </a:ext>
            </a:extLst>
          </p:cNvPr>
          <p:cNvGrpSpPr/>
          <p:nvPr/>
        </p:nvGrpSpPr>
        <p:grpSpPr>
          <a:xfrm>
            <a:off x="5734274" y="1550747"/>
            <a:ext cx="933106" cy="894356"/>
            <a:chOff x="4297745" y="1736206"/>
            <a:chExt cx="790047" cy="757238"/>
          </a:xfrm>
        </p:grpSpPr>
        <p:sp>
          <p:nvSpPr>
            <p:cNvPr id="17" name="Rechteck 39">
              <a:extLst>
                <a:ext uri="{FF2B5EF4-FFF2-40B4-BE49-F238E27FC236}">
                  <a16:creationId xmlns:a16="http://schemas.microsoft.com/office/drawing/2014/main" xmlns="" id="{E4E4DD15-380D-4B6D-B8B8-C6E1AF909AF9}"/>
                </a:ext>
              </a:extLst>
            </p:cNvPr>
            <p:cNvSpPr/>
            <p:nvPr/>
          </p:nvSpPr>
          <p:spPr bwMode="auto">
            <a:xfrm>
              <a:off x="4297745" y="1736206"/>
              <a:ext cx="790047" cy="757238"/>
            </a:xfrm>
            <a:prstGeom prst="rect">
              <a:avLst/>
            </a:prstGeom>
            <a:solidFill>
              <a:srgbClr val="AAAA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61710" indent="-81557" algn="ctr">
                <a:lnSpc>
                  <a:spcPct val="70000"/>
                </a:lnSpc>
                <a:spcAft>
                  <a:spcPts val="531"/>
                </a:spcAft>
              </a:pPr>
              <a:endParaRPr lang="en-US" sz="3307" noProof="1">
                <a:solidFill>
                  <a:srgbClr val="C80F0F"/>
                </a:solidFill>
              </a:endParaRPr>
            </a:p>
          </p:txBody>
        </p:sp>
        <p:grpSp>
          <p:nvGrpSpPr>
            <p:cNvPr id="18" name="Gruppieren 40">
              <a:extLst>
                <a:ext uri="{FF2B5EF4-FFF2-40B4-BE49-F238E27FC236}">
                  <a16:creationId xmlns:a16="http://schemas.microsoft.com/office/drawing/2014/main" xmlns="" id="{DCC5FDFC-5890-417F-9F99-BF1A1D252F55}"/>
                </a:ext>
              </a:extLst>
            </p:cNvPr>
            <p:cNvGrpSpPr/>
            <p:nvPr/>
          </p:nvGrpSpPr>
          <p:grpSpPr>
            <a:xfrm>
              <a:off x="4360939" y="1960754"/>
              <a:ext cx="477413" cy="419046"/>
              <a:chOff x="5842000" y="3205163"/>
              <a:chExt cx="506413" cy="444500"/>
            </a:xfrm>
            <a:solidFill>
              <a:schemeClr val="bg1">
                <a:lumMod val="50000"/>
              </a:schemeClr>
            </a:solidFill>
          </p:grpSpPr>
          <p:sp>
            <p:nvSpPr>
              <p:cNvPr id="19" name="Freeform 189">
                <a:extLst>
                  <a:ext uri="{FF2B5EF4-FFF2-40B4-BE49-F238E27FC236}">
                    <a16:creationId xmlns:a16="http://schemas.microsoft.com/office/drawing/2014/main" xmlns="" id="{BEF69CFB-27D1-4EF0-B9AA-205299987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0" y="3287713"/>
                <a:ext cx="442913" cy="298450"/>
              </a:xfrm>
              <a:custGeom>
                <a:avLst/>
                <a:gdLst>
                  <a:gd name="T0" fmla="*/ 228 w 228"/>
                  <a:gd name="T1" fmla="*/ 153 h 153"/>
                  <a:gd name="T2" fmla="*/ 0 w 228"/>
                  <a:gd name="T3" fmla="*/ 153 h 153"/>
                  <a:gd name="T4" fmla="*/ 0 w 228"/>
                  <a:gd name="T5" fmla="*/ 17 h 153"/>
                  <a:gd name="T6" fmla="*/ 18 w 228"/>
                  <a:gd name="T7" fmla="*/ 0 h 153"/>
                  <a:gd name="T8" fmla="*/ 66 w 228"/>
                  <a:gd name="T9" fmla="*/ 0 h 153"/>
                  <a:gd name="T10" fmla="*/ 66 w 228"/>
                  <a:gd name="T11" fmla="*/ 14 h 153"/>
                  <a:gd name="T12" fmla="*/ 18 w 228"/>
                  <a:gd name="T13" fmla="*/ 14 h 153"/>
                  <a:gd name="T14" fmla="*/ 14 w 228"/>
                  <a:gd name="T15" fmla="*/ 17 h 153"/>
                  <a:gd name="T16" fmla="*/ 14 w 228"/>
                  <a:gd name="T17" fmla="*/ 139 h 153"/>
                  <a:gd name="T18" fmla="*/ 214 w 228"/>
                  <a:gd name="T19" fmla="*/ 139 h 153"/>
                  <a:gd name="T20" fmla="*/ 214 w 228"/>
                  <a:gd name="T21" fmla="*/ 71 h 153"/>
                  <a:gd name="T22" fmla="*/ 228 w 228"/>
                  <a:gd name="T23" fmla="*/ 71 h 153"/>
                  <a:gd name="T24" fmla="*/ 228 w 228"/>
                  <a:gd name="T2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153">
                    <a:moveTo>
                      <a:pt x="228" y="15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4" y="15"/>
                      <a:pt x="14" y="17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214" y="139"/>
                      <a:pt x="214" y="139"/>
                      <a:pt x="214" y="139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28" y="71"/>
                      <a:pt x="228" y="71"/>
                      <a:pt x="228" y="71"/>
                    </a:cubicBezTo>
                    <a:lnTo>
                      <a:pt x="228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0" name="Freeform 190">
                <a:extLst>
                  <a:ext uri="{FF2B5EF4-FFF2-40B4-BE49-F238E27FC236}">
                    <a16:creationId xmlns:a16="http://schemas.microsoft.com/office/drawing/2014/main" xmlns="" id="{D6F3FC0A-828D-47A7-93B5-A2214F763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2000" y="3559175"/>
                <a:ext cx="506413" cy="90488"/>
              </a:xfrm>
              <a:custGeom>
                <a:avLst/>
                <a:gdLst>
                  <a:gd name="T0" fmla="*/ 237 w 260"/>
                  <a:gd name="T1" fmla="*/ 46 h 46"/>
                  <a:gd name="T2" fmla="*/ 23 w 260"/>
                  <a:gd name="T3" fmla="*/ 46 h 46"/>
                  <a:gd name="T4" fmla="*/ 0 w 260"/>
                  <a:gd name="T5" fmla="*/ 23 h 46"/>
                  <a:gd name="T6" fmla="*/ 0 w 260"/>
                  <a:gd name="T7" fmla="*/ 0 h 46"/>
                  <a:gd name="T8" fmla="*/ 260 w 260"/>
                  <a:gd name="T9" fmla="*/ 0 h 46"/>
                  <a:gd name="T10" fmla="*/ 260 w 260"/>
                  <a:gd name="T11" fmla="*/ 23 h 46"/>
                  <a:gd name="T12" fmla="*/ 237 w 260"/>
                  <a:gd name="T13" fmla="*/ 46 h 46"/>
                  <a:gd name="T14" fmla="*/ 14 w 260"/>
                  <a:gd name="T15" fmla="*/ 14 h 46"/>
                  <a:gd name="T16" fmla="*/ 14 w 260"/>
                  <a:gd name="T17" fmla="*/ 23 h 46"/>
                  <a:gd name="T18" fmla="*/ 23 w 260"/>
                  <a:gd name="T19" fmla="*/ 32 h 46"/>
                  <a:gd name="T20" fmla="*/ 237 w 260"/>
                  <a:gd name="T21" fmla="*/ 32 h 46"/>
                  <a:gd name="T22" fmla="*/ 246 w 260"/>
                  <a:gd name="T23" fmla="*/ 23 h 46"/>
                  <a:gd name="T24" fmla="*/ 246 w 260"/>
                  <a:gd name="T25" fmla="*/ 14 h 46"/>
                  <a:gd name="T26" fmla="*/ 14 w 260"/>
                  <a:gd name="T2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0" h="46">
                    <a:moveTo>
                      <a:pt x="237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11" y="46"/>
                      <a:pt x="0" y="3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0" y="23"/>
                      <a:pt x="260" y="23"/>
                      <a:pt x="260" y="23"/>
                    </a:cubicBezTo>
                    <a:cubicBezTo>
                      <a:pt x="260" y="35"/>
                      <a:pt x="250" y="46"/>
                      <a:pt x="237" y="46"/>
                    </a:cubicBezTo>
                    <a:close/>
                    <a:moveTo>
                      <a:pt x="14" y="14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8"/>
                      <a:pt x="18" y="32"/>
                      <a:pt x="23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42" y="32"/>
                      <a:pt x="246" y="28"/>
                      <a:pt x="246" y="23"/>
                    </a:cubicBezTo>
                    <a:cubicBezTo>
                      <a:pt x="246" y="14"/>
                      <a:pt x="246" y="14"/>
                      <a:pt x="246" y="14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1" name="Rectangle 191">
                <a:extLst>
                  <a:ext uri="{FF2B5EF4-FFF2-40B4-BE49-F238E27FC236}">
                    <a16:creationId xmlns:a16="http://schemas.microsoft.com/office/drawing/2014/main" xmlns="" id="{DC72A8AE-9780-42A0-ACDE-0F063049E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3775" y="3590925"/>
                <a:ext cx="52388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2" name="Freeform 192">
                <a:extLst>
                  <a:ext uri="{FF2B5EF4-FFF2-40B4-BE49-F238E27FC236}">
                    <a16:creationId xmlns:a16="http://schemas.microsoft.com/office/drawing/2014/main" xmlns="" id="{9519C506-9853-4363-8765-0B0B0041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8688" y="3205163"/>
                <a:ext cx="339725" cy="293688"/>
              </a:xfrm>
              <a:custGeom>
                <a:avLst/>
                <a:gdLst>
                  <a:gd name="T0" fmla="*/ 66 w 174"/>
                  <a:gd name="T1" fmla="*/ 151 h 151"/>
                  <a:gd name="T2" fmla="*/ 61 w 174"/>
                  <a:gd name="T3" fmla="*/ 150 h 151"/>
                  <a:gd name="T4" fmla="*/ 53 w 174"/>
                  <a:gd name="T5" fmla="*/ 138 h 151"/>
                  <a:gd name="T6" fmla="*/ 53 w 174"/>
                  <a:gd name="T7" fmla="*/ 110 h 151"/>
                  <a:gd name="T8" fmla="*/ 39 w 174"/>
                  <a:gd name="T9" fmla="*/ 110 h 151"/>
                  <a:gd name="T10" fmla="*/ 39 w 174"/>
                  <a:gd name="T11" fmla="*/ 96 h 151"/>
                  <a:gd name="T12" fmla="*/ 67 w 174"/>
                  <a:gd name="T13" fmla="*/ 96 h 151"/>
                  <a:gd name="T14" fmla="*/ 67 w 174"/>
                  <a:gd name="T15" fmla="*/ 134 h 151"/>
                  <a:gd name="T16" fmla="*/ 105 w 174"/>
                  <a:gd name="T17" fmla="*/ 96 h 151"/>
                  <a:gd name="T18" fmla="*/ 151 w 174"/>
                  <a:gd name="T19" fmla="*/ 96 h 151"/>
                  <a:gd name="T20" fmla="*/ 160 w 174"/>
                  <a:gd name="T21" fmla="*/ 87 h 151"/>
                  <a:gd name="T22" fmla="*/ 160 w 174"/>
                  <a:gd name="T23" fmla="*/ 23 h 151"/>
                  <a:gd name="T24" fmla="*/ 151 w 174"/>
                  <a:gd name="T25" fmla="*/ 14 h 151"/>
                  <a:gd name="T26" fmla="*/ 23 w 174"/>
                  <a:gd name="T27" fmla="*/ 14 h 151"/>
                  <a:gd name="T28" fmla="*/ 14 w 174"/>
                  <a:gd name="T29" fmla="*/ 23 h 151"/>
                  <a:gd name="T30" fmla="*/ 14 w 174"/>
                  <a:gd name="T31" fmla="*/ 71 h 151"/>
                  <a:gd name="T32" fmla="*/ 0 w 174"/>
                  <a:gd name="T33" fmla="*/ 71 h 151"/>
                  <a:gd name="T34" fmla="*/ 0 w 174"/>
                  <a:gd name="T35" fmla="*/ 23 h 151"/>
                  <a:gd name="T36" fmla="*/ 23 w 174"/>
                  <a:gd name="T37" fmla="*/ 0 h 151"/>
                  <a:gd name="T38" fmla="*/ 151 w 174"/>
                  <a:gd name="T39" fmla="*/ 0 h 151"/>
                  <a:gd name="T40" fmla="*/ 174 w 174"/>
                  <a:gd name="T41" fmla="*/ 23 h 151"/>
                  <a:gd name="T42" fmla="*/ 174 w 174"/>
                  <a:gd name="T43" fmla="*/ 87 h 151"/>
                  <a:gd name="T44" fmla="*/ 151 w 174"/>
                  <a:gd name="T45" fmla="*/ 110 h 151"/>
                  <a:gd name="T46" fmla="*/ 111 w 174"/>
                  <a:gd name="T47" fmla="*/ 110 h 151"/>
                  <a:gd name="T48" fmla="*/ 74 w 174"/>
                  <a:gd name="T49" fmla="*/ 147 h 151"/>
                  <a:gd name="T50" fmla="*/ 66 w 174"/>
                  <a:gd name="T5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4" h="151">
                    <a:moveTo>
                      <a:pt x="66" y="151"/>
                    </a:moveTo>
                    <a:cubicBezTo>
                      <a:pt x="64" y="151"/>
                      <a:pt x="62" y="150"/>
                      <a:pt x="61" y="150"/>
                    </a:cubicBezTo>
                    <a:cubicBezTo>
                      <a:pt x="56" y="148"/>
                      <a:pt x="53" y="143"/>
                      <a:pt x="53" y="138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6" y="96"/>
                      <a:pt x="160" y="92"/>
                      <a:pt x="160" y="87"/>
                    </a:cubicBezTo>
                    <a:cubicBezTo>
                      <a:pt x="160" y="23"/>
                      <a:pt x="160" y="23"/>
                      <a:pt x="160" y="23"/>
                    </a:cubicBezTo>
                    <a:cubicBezTo>
                      <a:pt x="160" y="18"/>
                      <a:pt x="156" y="14"/>
                      <a:pt x="151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8" y="14"/>
                      <a:pt x="14" y="18"/>
                      <a:pt x="14" y="23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64" y="0"/>
                      <a:pt x="174" y="10"/>
                      <a:pt x="174" y="23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100"/>
                      <a:pt x="164" y="110"/>
                      <a:pt x="151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2" y="149"/>
                      <a:pt x="69" y="151"/>
                      <a:pt x="66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3" name="Freeform 193">
                <a:extLst>
                  <a:ext uri="{FF2B5EF4-FFF2-40B4-BE49-F238E27FC236}">
                    <a16:creationId xmlns:a16="http://schemas.microsoft.com/office/drawing/2014/main" xmlns="" id="{2236F3CF-409C-4D76-B65F-93C7E5A9D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38" y="3475038"/>
                <a:ext cx="193675" cy="76200"/>
              </a:xfrm>
              <a:custGeom>
                <a:avLst/>
                <a:gdLst>
                  <a:gd name="T0" fmla="*/ 100 w 100"/>
                  <a:gd name="T1" fmla="*/ 39 h 39"/>
                  <a:gd name="T2" fmla="*/ 86 w 100"/>
                  <a:gd name="T3" fmla="*/ 39 h 39"/>
                  <a:gd name="T4" fmla="*/ 86 w 100"/>
                  <a:gd name="T5" fmla="*/ 30 h 39"/>
                  <a:gd name="T6" fmla="*/ 50 w 100"/>
                  <a:gd name="T7" fmla="*/ 14 h 39"/>
                  <a:gd name="T8" fmla="*/ 14 w 100"/>
                  <a:gd name="T9" fmla="*/ 30 h 39"/>
                  <a:gd name="T10" fmla="*/ 14 w 100"/>
                  <a:gd name="T11" fmla="*/ 39 h 39"/>
                  <a:gd name="T12" fmla="*/ 0 w 100"/>
                  <a:gd name="T13" fmla="*/ 39 h 39"/>
                  <a:gd name="T14" fmla="*/ 0 w 100"/>
                  <a:gd name="T15" fmla="*/ 30 h 39"/>
                  <a:gd name="T16" fmla="*/ 50 w 100"/>
                  <a:gd name="T17" fmla="*/ 0 h 39"/>
                  <a:gd name="T18" fmla="*/ 100 w 100"/>
                  <a:gd name="T19" fmla="*/ 30 h 39"/>
                  <a:gd name="T20" fmla="*/ 100 w 100"/>
                  <a:gd name="T2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39">
                    <a:moveTo>
                      <a:pt x="100" y="39"/>
                    </a:move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6" y="23"/>
                      <a:pt x="62" y="14"/>
                      <a:pt x="50" y="14"/>
                    </a:cubicBezTo>
                    <a:cubicBezTo>
                      <a:pt x="37" y="14"/>
                      <a:pt x="14" y="23"/>
                      <a:pt x="14" y="3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9"/>
                      <a:pt x="36" y="0"/>
                      <a:pt x="50" y="0"/>
                    </a:cubicBezTo>
                    <a:cubicBezTo>
                      <a:pt x="63" y="0"/>
                      <a:pt x="100" y="9"/>
                      <a:pt x="100" y="30"/>
                    </a:cubicBezTo>
                    <a:lnTo>
                      <a:pt x="10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4" name="Freeform 194">
                <a:extLst>
                  <a:ext uri="{FF2B5EF4-FFF2-40B4-BE49-F238E27FC236}">
                    <a16:creationId xmlns:a16="http://schemas.microsoft.com/office/drawing/2014/main" xmlns="" id="{E4D7A9FB-D862-4312-9091-1BFAABF84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5825" y="3351213"/>
                <a:ext cx="111125" cy="120650"/>
              </a:xfrm>
              <a:custGeom>
                <a:avLst/>
                <a:gdLst>
                  <a:gd name="T0" fmla="*/ 29 w 57"/>
                  <a:gd name="T1" fmla="*/ 62 h 62"/>
                  <a:gd name="T2" fmla="*/ 0 w 57"/>
                  <a:gd name="T3" fmla="*/ 34 h 62"/>
                  <a:gd name="T4" fmla="*/ 0 w 57"/>
                  <a:gd name="T5" fmla="*/ 28 h 62"/>
                  <a:gd name="T6" fmla="*/ 29 w 57"/>
                  <a:gd name="T7" fmla="*/ 0 h 62"/>
                  <a:gd name="T8" fmla="*/ 57 w 57"/>
                  <a:gd name="T9" fmla="*/ 28 h 62"/>
                  <a:gd name="T10" fmla="*/ 57 w 57"/>
                  <a:gd name="T11" fmla="*/ 34 h 62"/>
                  <a:gd name="T12" fmla="*/ 29 w 57"/>
                  <a:gd name="T13" fmla="*/ 62 h 62"/>
                  <a:gd name="T14" fmla="*/ 29 w 57"/>
                  <a:gd name="T15" fmla="*/ 14 h 62"/>
                  <a:gd name="T16" fmla="*/ 14 w 57"/>
                  <a:gd name="T17" fmla="*/ 28 h 62"/>
                  <a:gd name="T18" fmla="*/ 14 w 57"/>
                  <a:gd name="T19" fmla="*/ 34 h 62"/>
                  <a:gd name="T20" fmla="*/ 29 w 57"/>
                  <a:gd name="T21" fmla="*/ 48 h 62"/>
                  <a:gd name="T22" fmla="*/ 43 w 57"/>
                  <a:gd name="T23" fmla="*/ 34 h 62"/>
                  <a:gd name="T24" fmla="*/ 43 w 57"/>
                  <a:gd name="T25" fmla="*/ 28 h 62"/>
                  <a:gd name="T26" fmla="*/ 29 w 57"/>
                  <a:gd name="T27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62">
                    <a:moveTo>
                      <a:pt x="29" y="62"/>
                    </a:moveTo>
                    <a:cubicBezTo>
                      <a:pt x="13" y="62"/>
                      <a:pt x="0" y="49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7" y="28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9"/>
                      <a:pt x="44" y="62"/>
                      <a:pt x="29" y="62"/>
                    </a:cubicBezTo>
                    <a:close/>
                    <a:moveTo>
                      <a:pt x="29" y="14"/>
                    </a:moveTo>
                    <a:cubicBezTo>
                      <a:pt x="21" y="14"/>
                      <a:pt x="14" y="20"/>
                      <a:pt x="14" y="2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41"/>
                      <a:pt x="21" y="48"/>
                      <a:pt x="29" y="48"/>
                    </a:cubicBezTo>
                    <a:cubicBezTo>
                      <a:pt x="37" y="48"/>
                      <a:pt x="43" y="41"/>
                      <a:pt x="43" y="34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0"/>
                      <a:pt x="37" y="14"/>
                      <a:pt x="2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5" name="Rectangle 195">
                <a:extLst>
                  <a:ext uri="{FF2B5EF4-FFF2-40B4-BE49-F238E27FC236}">
                    <a16:creationId xmlns:a16="http://schemas.microsoft.com/office/drawing/2014/main" xmlns="" id="{0C8164DB-1862-4F2D-91CE-A727B714B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4413" y="3276600"/>
                <a:ext cx="1682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  <p:sp>
            <p:nvSpPr>
              <p:cNvPr id="26" name="Rectangle 196">
                <a:extLst>
                  <a:ext uri="{FF2B5EF4-FFF2-40B4-BE49-F238E27FC236}">
                    <a16:creationId xmlns:a16="http://schemas.microsoft.com/office/drawing/2014/main" xmlns="" id="{47A425C4-DD54-4612-A86A-93351DFFA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4413" y="3319463"/>
                <a:ext cx="93663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7998" tIns="53999" rIns="107998" bIns="5399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126"/>
              </a:p>
            </p:txBody>
          </p:sp>
        </p:grpSp>
      </p:grpSp>
      <p:grpSp>
        <p:nvGrpSpPr>
          <p:cNvPr id="27" name="Gruppieren 49">
            <a:extLst>
              <a:ext uri="{FF2B5EF4-FFF2-40B4-BE49-F238E27FC236}">
                <a16:creationId xmlns:a16="http://schemas.microsoft.com/office/drawing/2014/main" xmlns="" id="{DF83ED90-CD34-4EE6-B755-371C82EB7418}"/>
              </a:ext>
            </a:extLst>
          </p:cNvPr>
          <p:cNvGrpSpPr/>
          <p:nvPr/>
        </p:nvGrpSpPr>
        <p:grpSpPr>
          <a:xfrm>
            <a:off x="4292958" y="3625804"/>
            <a:ext cx="937247" cy="816914"/>
            <a:chOff x="5881688" y="3208338"/>
            <a:chExt cx="430213" cy="441325"/>
          </a:xfrm>
          <a:solidFill>
            <a:schemeClr val="bg1">
              <a:lumMod val="50000"/>
            </a:schemeClr>
          </a:solidFill>
        </p:grpSpPr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xmlns="" id="{002C62CF-34A4-427B-9A9E-4A8756B33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2026" y="3468688"/>
              <a:ext cx="101600" cy="1016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4 h 52"/>
                <a:gd name="T12" fmla="*/ 14 w 52"/>
                <a:gd name="T13" fmla="*/ 26 h 52"/>
                <a:gd name="T14" fmla="*/ 26 w 52"/>
                <a:gd name="T15" fmla="*/ 38 h 52"/>
                <a:gd name="T16" fmla="*/ 38 w 52"/>
                <a:gd name="T17" fmla="*/ 26 h 52"/>
                <a:gd name="T18" fmla="*/ 26 w 52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4"/>
                  </a:moveTo>
                  <a:cubicBezTo>
                    <a:pt x="19" y="14"/>
                    <a:pt x="14" y="20"/>
                    <a:pt x="14" y="26"/>
                  </a:cubicBezTo>
                  <a:cubicBezTo>
                    <a:pt x="14" y="33"/>
                    <a:pt x="19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0"/>
                    <a:pt x="33" y="14"/>
                    <a:pt x="2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xmlns="" id="{35EB38F4-49E8-4059-8AB3-4EA9ACE53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3573463"/>
              <a:ext cx="157163" cy="76200"/>
            </a:xfrm>
            <a:custGeom>
              <a:avLst/>
              <a:gdLst>
                <a:gd name="T0" fmla="*/ 81 w 81"/>
                <a:gd name="T1" fmla="*/ 39 h 39"/>
                <a:gd name="T2" fmla="*/ 67 w 81"/>
                <a:gd name="T3" fmla="*/ 39 h 39"/>
                <a:gd name="T4" fmla="*/ 67 w 81"/>
                <a:gd name="T5" fmla="*/ 26 h 39"/>
                <a:gd name="T6" fmla="*/ 41 w 81"/>
                <a:gd name="T7" fmla="*/ 14 h 39"/>
                <a:gd name="T8" fmla="*/ 14 w 81"/>
                <a:gd name="T9" fmla="*/ 26 h 39"/>
                <a:gd name="T10" fmla="*/ 14 w 81"/>
                <a:gd name="T11" fmla="*/ 39 h 39"/>
                <a:gd name="T12" fmla="*/ 0 w 81"/>
                <a:gd name="T13" fmla="*/ 39 h 39"/>
                <a:gd name="T14" fmla="*/ 0 w 81"/>
                <a:gd name="T15" fmla="*/ 26 h 39"/>
                <a:gd name="T16" fmla="*/ 41 w 81"/>
                <a:gd name="T17" fmla="*/ 0 h 39"/>
                <a:gd name="T18" fmla="*/ 81 w 81"/>
                <a:gd name="T19" fmla="*/ 26 h 39"/>
                <a:gd name="T20" fmla="*/ 81 w 81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9">
                  <a:moveTo>
                    <a:pt x="81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0"/>
                    <a:pt x="52" y="14"/>
                    <a:pt x="41" y="14"/>
                  </a:cubicBezTo>
                  <a:cubicBezTo>
                    <a:pt x="30" y="14"/>
                    <a:pt x="14" y="20"/>
                    <a:pt x="14" y="2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"/>
                    <a:pt x="26" y="0"/>
                    <a:pt x="41" y="0"/>
                  </a:cubicBezTo>
                  <a:cubicBezTo>
                    <a:pt x="55" y="0"/>
                    <a:pt x="81" y="8"/>
                    <a:pt x="81" y="26"/>
                  </a:cubicBezTo>
                  <a:lnTo>
                    <a:pt x="8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xmlns="" id="{9182A7C4-BBFD-4470-8A2B-79ABC050F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3151" y="3468688"/>
              <a:ext cx="103188" cy="1016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4 h 52"/>
                <a:gd name="T12" fmla="*/ 14 w 52"/>
                <a:gd name="T13" fmla="*/ 26 h 52"/>
                <a:gd name="T14" fmla="*/ 26 w 52"/>
                <a:gd name="T15" fmla="*/ 38 h 52"/>
                <a:gd name="T16" fmla="*/ 38 w 52"/>
                <a:gd name="T17" fmla="*/ 26 h 52"/>
                <a:gd name="T18" fmla="*/ 26 w 52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ubicBezTo>
                    <a:pt x="52" y="41"/>
                    <a:pt x="41" y="52"/>
                    <a:pt x="26" y="52"/>
                  </a:cubicBezTo>
                  <a:close/>
                  <a:moveTo>
                    <a:pt x="26" y="14"/>
                  </a:moveTo>
                  <a:cubicBezTo>
                    <a:pt x="20" y="14"/>
                    <a:pt x="14" y="20"/>
                    <a:pt x="14" y="26"/>
                  </a:cubicBezTo>
                  <a:cubicBezTo>
                    <a:pt x="14" y="33"/>
                    <a:pt x="20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0"/>
                    <a:pt x="33" y="14"/>
                    <a:pt x="2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xmlns="" id="{6C1BB707-82FC-4F6D-82FB-38555DF79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3573463"/>
              <a:ext cx="109538" cy="76200"/>
            </a:xfrm>
            <a:custGeom>
              <a:avLst/>
              <a:gdLst>
                <a:gd name="T0" fmla="*/ 56 w 56"/>
                <a:gd name="T1" fmla="*/ 39 h 39"/>
                <a:gd name="T2" fmla="*/ 42 w 56"/>
                <a:gd name="T3" fmla="*/ 39 h 39"/>
                <a:gd name="T4" fmla="*/ 42 w 56"/>
                <a:gd name="T5" fmla="*/ 26 h 39"/>
                <a:gd name="T6" fmla="*/ 16 w 56"/>
                <a:gd name="T7" fmla="*/ 14 h 39"/>
                <a:gd name="T8" fmla="*/ 4 w 56"/>
                <a:gd name="T9" fmla="*/ 16 h 39"/>
                <a:gd name="T10" fmla="*/ 0 w 56"/>
                <a:gd name="T11" fmla="*/ 2 h 39"/>
                <a:gd name="T12" fmla="*/ 16 w 56"/>
                <a:gd name="T13" fmla="*/ 0 h 39"/>
                <a:gd name="T14" fmla="*/ 56 w 56"/>
                <a:gd name="T15" fmla="*/ 26 h 39"/>
                <a:gd name="T16" fmla="*/ 56 w 56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9">
                  <a:moveTo>
                    <a:pt x="56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0"/>
                    <a:pt x="27" y="14"/>
                    <a:pt x="16" y="14"/>
                  </a:cubicBezTo>
                  <a:cubicBezTo>
                    <a:pt x="12" y="14"/>
                    <a:pt x="8" y="15"/>
                    <a:pt x="4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1"/>
                    <a:pt x="11" y="0"/>
                    <a:pt x="16" y="0"/>
                  </a:cubicBezTo>
                  <a:cubicBezTo>
                    <a:pt x="30" y="0"/>
                    <a:pt x="56" y="8"/>
                    <a:pt x="56" y="26"/>
                  </a:cubicBezTo>
                  <a:lnTo>
                    <a:pt x="5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xmlns="" id="{12D1B840-93A7-4A76-AD3A-FEC97F58D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468688"/>
              <a:ext cx="101600" cy="1016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4 h 52"/>
                <a:gd name="T12" fmla="*/ 14 w 52"/>
                <a:gd name="T13" fmla="*/ 26 h 52"/>
                <a:gd name="T14" fmla="*/ 26 w 52"/>
                <a:gd name="T15" fmla="*/ 38 h 52"/>
                <a:gd name="T16" fmla="*/ 38 w 52"/>
                <a:gd name="T17" fmla="*/ 26 h 52"/>
                <a:gd name="T18" fmla="*/ 26 w 52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ubicBezTo>
                    <a:pt x="52" y="41"/>
                    <a:pt x="41" y="52"/>
                    <a:pt x="26" y="52"/>
                  </a:cubicBezTo>
                  <a:close/>
                  <a:moveTo>
                    <a:pt x="26" y="14"/>
                  </a:moveTo>
                  <a:cubicBezTo>
                    <a:pt x="20" y="14"/>
                    <a:pt x="14" y="20"/>
                    <a:pt x="14" y="26"/>
                  </a:cubicBezTo>
                  <a:cubicBezTo>
                    <a:pt x="14" y="33"/>
                    <a:pt x="20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0"/>
                    <a:pt x="33" y="14"/>
                    <a:pt x="2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xmlns="" id="{D8651212-3DBC-4802-94DE-D4C24133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3573463"/>
              <a:ext cx="112713" cy="76200"/>
            </a:xfrm>
            <a:custGeom>
              <a:avLst/>
              <a:gdLst>
                <a:gd name="T0" fmla="*/ 14 w 57"/>
                <a:gd name="T1" fmla="*/ 39 h 39"/>
                <a:gd name="T2" fmla="*/ 0 w 57"/>
                <a:gd name="T3" fmla="*/ 39 h 39"/>
                <a:gd name="T4" fmla="*/ 0 w 57"/>
                <a:gd name="T5" fmla="*/ 26 h 39"/>
                <a:gd name="T6" fmla="*/ 40 w 57"/>
                <a:gd name="T7" fmla="*/ 0 h 39"/>
                <a:gd name="T8" fmla="*/ 57 w 57"/>
                <a:gd name="T9" fmla="*/ 2 h 39"/>
                <a:gd name="T10" fmla="*/ 53 w 57"/>
                <a:gd name="T11" fmla="*/ 16 h 39"/>
                <a:gd name="T12" fmla="*/ 40 w 57"/>
                <a:gd name="T13" fmla="*/ 14 h 39"/>
                <a:gd name="T14" fmla="*/ 14 w 57"/>
                <a:gd name="T15" fmla="*/ 26 h 39"/>
                <a:gd name="T16" fmla="*/ 14 w 57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9">
                  <a:moveTo>
                    <a:pt x="14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"/>
                    <a:pt x="26" y="0"/>
                    <a:pt x="40" y="0"/>
                  </a:cubicBezTo>
                  <a:cubicBezTo>
                    <a:pt x="45" y="0"/>
                    <a:pt x="51" y="1"/>
                    <a:pt x="57" y="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48" y="15"/>
                    <a:pt x="44" y="14"/>
                    <a:pt x="40" y="14"/>
                  </a:cubicBezTo>
                  <a:cubicBezTo>
                    <a:pt x="29" y="14"/>
                    <a:pt x="14" y="20"/>
                    <a:pt x="14" y="26"/>
                  </a:cubicBez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xmlns="" id="{D26B50DA-0428-4F3E-81AD-09A4CE801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688" y="3208338"/>
              <a:ext cx="430213" cy="258763"/>
            </a:xfrm>
            <a:custGeom>
              <a:avLst/>
              <a:gdLst>
                <a:gd name="T0" fmla="*/ 108 w 220"/>
                <a:gd name="T1" fmla="*/ 133 h 133"/>
                <a:gd name="T2" fmla="*/ 96 w 220"/>
                <a:gd name="T3" fmla="*/ 125 h 133"/>
                <a:gd name="T4" fmla="*/ 88 w 220"/>
                <a:gd name="T5" fmla="*/ 100 h 133"/>
                <a:gd name="T6" fmla="*/ 73 w 220"/>
                <a:gd name="T7" fmla="*/ 100 h 133"/>
                <a:gd name="T8" fmla="*/ 55 w 220"/>
                <a:gd name="T9" fmla="*/ 124 h 133"/>
                <a:gd name="T10" fmla="*/ 42 w 220"/>
                <a:gd name="T11" fmla="*/ 128 h 133"/>
                <a:gd name="T12" fmla="*/ 34 w 220"/>
                <a:gd name="T13" fmla="*/ 117 h 133"/>
                <a:gd name="T14" fmla="*/ 34 w 220"/>
                <a:gd name="T15" fmla="*/ 100 h 133"/>
                <a:gd name="T16" fmla="*/ 26 w 220"/>
                <a:gd name="T17" fmla="*/ 100 h 133"/>
                <a:gd name="T18" fmla="*/ 0 w 220"/>
                <a:gd name="T19" fmla="*/ 74 h 133"/>
                <a:gd name="T20" fmla="*/ 0 w 220"/>
                <a:gd name="T21" fmla="*/ 26 h 133"/>
                <a:gd name="T22" fmla="*/ 26 w 220"/>
                <a:gd name="T23" fmla="*/ 0 h 133"/>
                <a:gd name="T24" fmla="*/ 194 w 220"/>
                <a:gd name="T25" fmla="*/ 0 h 133"/>
                <a:gd name="T26" fmla="*/ 220 w 220"/>
                <a:gd name="T27" fmla="*/ 26 h 133"/>
                <a:gd name="T28" fmla="*/ 220 w 220"/>
                <a:gd name="T29" fmla="*/ 74 h 133"/>
                <a:gd name="T30" fmla="*/ 194 w 220"/>
                <a:gd name="T31" fmla="*/ 100 h 133"/>
                <a:gd name="T32" fmla="*/ 182 w 220"/>
                <a:gd name="T33" fmla="*/ 100 h 133"/>
                <a:gd name="T34" fmla="*/ 182 w 220"/>
                <a:gd name="T35" fmla="*/ 117 h 133"/>
                <a:gd name="T36" fmla="*/ 173 w 220"/>
                <a:gd name="T37" fmla="*/ 128 h 133"/>
                <a:gd name="T38" fmla="*/ 160 w 220"/>
                <a:gd name="T39" fmla="*/ 124 h 133"/>
                <a:gd name="T40" fmla="*/ 142 w 220"/>
                <a:gd name="T41" fmla="*/ 100 h 133"/>
                <a:gd name="T42" fmla="*/ 127 w 220"/>
                <a:gd name="T43" fmla="*/ 100 h 133"/>
                <a:gd name="T44" fmla="*/ 119 w 220"/>
                <a:gd name="T45" fmla="*/ 125 h 133"/>
                <a:gd name="T46" fmla="*/ 108 w 220"/>
                <a:gd name="T47" fmla="*/ 133 h 133"/>
                <a:gd name="T48" fmla="*/ 66 w 220"/>
                <a:gd name="T49" fmla="*/ 86 h 133"/>
                <a:gd name="T50" fmla="*/ 98 w 220"/>
                <a:gd name="T51" fmla="*/ 86 h 133"/>
                <a:gd name="T52" fmla="*/ 108 w 220"/>
                <a:gd name="T53" fmla="*/ 114 h 133"/>
                <a:gd name="T54" fmla="*/ 117 w 220"/>
                <a:gd name="T55" fmla="*/ 86 h 133"/>
                <a:gd name="T56" fmla="*/ 149 w 220"/>
                <a:gd name="T57" fmla="*/ 86 h 133"/>
                <a:gd name="T58" fmla="*/ 168 w 220"/>
                <a:gd name="T59" fmla="*/ 111 h 133"/>
                <a:gd name="T60" fmla="*/ 168 w 220"/>
                <a:gd name="T61" fmla="*/ 86 h 133"/>
                <a:gd name="T62" fmla="*/ 194 w 220"/>
                <a:gd name="T63" fmla="*/ 86 h 133"/>
                <a:gd name="T64" fmla="*/ 206 w 220"/>
                <a:gd name="T65" fmla="*/ 74 h 133"/>
                <a:gd name="T66" fmla="*/ 206 w 220"/>
                <a:gd name="T67" fmla="*/ 26 h 133"/>
                <a:gd name="T68" fmla="*/ 194 w 220"/>
                <a:gd name="T69" fmla="*/ 14 h 133"/>
                <a:gd name="T70" fmla="*/ 26 w 220"/>
                <a:gd name="T71" fmla="*/ 14 h 133"/>
                <a:gd name="T72" fmla="*/ 14 w 220"/>
                <a:gd name="T73" fmla="*/ 26 h 133"/>
                <a:gd name="T74" fmla="*/ 14 w 220"/>
                <a:gd name="T75" fmla="*/ 74 h 133"/>
                <a:gd name="T76" fmla="*/ 26 w 220"/>
                <a:gd name="T77" fmla="*/ 86 h 133"/>
                <a:gd name="T78" fmla="*/ 48 w 220"/>
                <a:gd name="T79" fmla="*/ 86 h 133"/>
                <a:gd name="T80" fmla="*/ 48 w 220"/>
                <a:gd name="T81" fmla="*/ 111 h 133"/>
                <a:gd name="T82" fmla="*/ 66 w 220"/>
                <a:gd name="T83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133">
                  <a:moveTo>
                    <a:pt x="108" y="133"/>
                  </a:moveTo>
                  <a:cubicBezTo>
                    <a:pt x="102" y="133"/>
                    <a:pt x="98" y="130"/>
                    <a:pt x="96" y="125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2" y="128"/>
                    <a:pt x="47" y="130"/>
                    <a:pt x="42" y="128"/>
                  </a:cubicBezTo>
                  <a:cubicBezTo>
                    <a:pt x="37" y="127"/>
                    <a:pt x="34" y="122"/>
                    <a:pt x="34" y="11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2" y="100"/>
                    <a:pt x="0" y="89"/>
                    <a:pt x="0" y="7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08" y="0"/>
                    <a:pt x="220" y="12"/>
                    <a:pt x="220" y="26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89"/>
                    <a:pt x="208" y="100"/>
                    <a:pt x="194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22"/>
                    <a:pt x="178" y="127"/>
                    <a:pt x="173" y="128"/>
                  </a:cubicBezTo>
                  <a:cubicBezTo>
                    <a:pt x="169" y="130"/>
                    <a:pt x="163" y="128"/>
                    <a:pt x="160" y="124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7" y="130"/>
                    <a:pt x="113" y="133"/>
                    <a:pt x="108" y="133"/>
                  </a:cubicBezTo>
                  <a:close/>
                  <a:moveTo>
                    <a:pt x="66" y="86"/>
                  </a:moveTo>
                  <a:cubicBezTo>
                    <a:pt x="98" y="86"/>
                    <a:pt x="98" y="86"/>
                    <a:pt x="98" y="8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200" y="86"/>
                    <a:pt x="206" y="81"/>
                    <a:pt x="206" y="74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6" y="20"/>
                    <a:pt x="200" y="14"/>
                    <a:pt x="19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0" y="14"/>
                    <a:pt x="14" y="20"/>
                    <a:pt x="14" y="2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1"/>
                    <a:pt x="20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111"/>
                    <a:pt x="48" y="111"/>
                    <a:pt x="48" y="111"/>
                  </a:cubicBezTo>
                  <a:lnTo>
                    <a:pt x="6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</p:grpSp>
      <p:grpSp>
        <p:nvGrpSpPr>
          <p:cNvPr id="35" name="Gruppieren 57">
            <a:extLst>
              <a:ext uri="{FF2B5EF4-FFF2-40B4-BE49-F238E27FC236}">
                <a16:creationId xmlns:a16="http://schemas.microsoft.com/office/drawing/2014/main" xmlns="" id="{0E611F92-C9A8-430E-863D-1EE95F5DFA03}"/>
              </a:ext>
            </a:extLst>
          </p:cNvPr>
          <p:cNvGrpSpPr/>
          <p:nvPr/>
        </p:nvGrpSpPr>
        <p:grpSpPr>
          <a:xfrm>
            <a:off x="7547065" y="3947637"/>
            <a:ext cx="994223" cy="1099157"/>
            <a:chOff x="5805488" y="3124201"/>
            <a:chExt cx="581025" cy="608013"/>
          </a:xfrm>
          <a:solidFill>
            <a:schemeClr val="bg1">
              <a:lumMod val="50000"/>
            </a:schemeClr>
          </a:solidFill>
        </p:grpSpPr>
        <p:sp>
          <p:nvSpPr>
            <p:cNvPr id="36" name="Freeform 235">
              <a:extLst>
                <a:ext uri="{FF2B5EF4-FFF2-40B4-BE49-F238E27FC236}">
                  <a16:creationId xmlns:a16="http://schemas.microsoft.com/office/drawing/2014/main" xmlns="" id="{CE723264-E137-4F0B-A2BC-B01184E83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6638" y="3124201"/>
              <a:ext cx="269875" cy="244475"/>
            </a:xfrm>
            <a:custGeom>
              <a:avLst/>
              <a:gdLst>
                <a:gd name="T0" fmla="*/ 108 w 139"/>
                <a:gd name="T1" fmla="*/ 0 h 126"/>
                <a:gd name="T2" fmla="*/ 31 w 139"/>
                <a:gd name="T3" fmla="*/ 0 h 126"/>
                <a:gd name="T4" fmla="*/ 0 w 139"/>
                <a:gd name="T5" fmla="*/ 31 h 126"/>
                <a:gd name="T6" fmla="*/ 0 w 139"/>
                <a:gd name="T7" fmla="*/ 76 h 126"/>
                <a:gd name="T8" fmla="*/ 27 w 139"/>
                <a:gd name="T9" fmla="*/ 106 h 126"/>
                <a:gd name="T10" fmla="*/ 26 w 139"/>
                <a:gd name="T11" fmla="*/ 119 h 126"/>
                <a:gd name="T12" fmla="*/ 29 w 139"/>
                <a:gd name="T13" fmla="*/ 125 h 126"/>
                <a:gd name="T14" fmla="*/ 32 w 139"/>
                <a:gd name="T15" fmla="*/ 126 h 126"/>
                <a:gd name="T16" fmla="*/ 36 w 139"/>
                <a:gd name="T17" fmla="*/ 125 h 126"/>
                <a:gd name="T18" fmla="*/ 63 w 139"/>
                <a:gd name="T19" fmla="*/ 107 h 126"/>
                <a:gd name="T20" fmla="*/ 108 w 139"/>
                <a:gd name="T21" fmla="*/ 107 h 126"/>
                <a:gd name="T22" fmla="*/ 139 w 139"/>
                <a:gd name="T23" fmla="*/ 76 h 126"/>
                <a:gd name="T24" fmla="*/ 139 w 139"/>
                <a:gd name="T25" fmla="*/ 31 h 126"/>
                <a:gd name="T26" fmla="*/ 108 w 139"/>
                <a:gd name="T27" fmla="*/ 0 h 126"/>
                <a:gd name="T28" fmla="*/ 126 w 139"/>
                <a:gd name="T29" fmla="*/ 76 h 126"/>
                <a:gd name="T30" fmla="*/ 108 w 139"/>
                <a:gd name="T31" fmla="*/ 93 h 126"/>
                <a:gd name="T32" fmla="*/ 61 w 139"/>
                <a:gd name="T33" fmla="*/ 93 h 126"/>
                <a:gd name="T34" fmla="*/ 57 w 139"/>
                <a:gd name="T35" fmla="*/ 95 h 126"/>
                <a:gd name="T36" fmla="*/ 40 w 139"/>
                <a:gd name="T37" fmla="*/ 106 h 126"/>
                <a:gd name="T38" fmla="*/ 41 w 139"/>
                <a:gd name="T39" fmla="*/ 101 h 126"/>
                <a:gd name="T40" fmla="*/ 39 w 139"/>
                <a:gd name="T41" fmla="*/ 96 h 126"/>
                <a:gd name="T42" fmla="*/ 34 w 139"/>
                <a:gd name="T43" fmla="*/ 93 h 126"/>
                <a:gd name="T44" fmla="*/ 31 w 139"/>
                <a:gd name="T45" fmla="*/ 93 h 126"/>
                <a:gd name="T46" fmla="*/ 13 w 139"/>
                <a:gd name="T47" fmla="*/ 76 h 126"/>
                <a:gd name="T48" fmla="*/ 13 w 139"/>
                <a:gd name="T49" fmla="*/ 31 h 126"/>
                <a:gd name="T50" fmla="*/ 31 w 139"/>
                <a:gd name="T51" fmla="*/ 14 h 126"/>
                <a:gd name="T52" fmla="*/ 108 w 139"/>
                <a:gd name="T53" fmla="*/ 14 h 126"/>
                <a:gd name="T54" fmla="*/ 126 w 139"/>
                <a:gd name="T55" fmla="*/ 31 h 126"/>
                <a:gd name="T56" fmla="*/ 126 w 139"/>
                <a:gd name="T57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26">
                  <a:moveTo>
                    <a:pt x="10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12" y="104"/>
                    <a:pt x="27" y="106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22"/>
                    <a:pt x="27" y="124"/>
                    <a:pt x="29" y="125"/>
                  </a:cubicBezTo>
                  <a:cubicBezTo>
                    <a:pt x="30" y="126"/>
                    <a:pt x="31" y="126"/>
                    <a:pt x="32" y="126"/>
                  </a:cubicBezTo>
                  <a:cubicBezTo>
                    <a:pt x="34" y="126"/>
                    <a:pt x="35" y="126"/>
                    <a:pt x="36" y="125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25" y="107"/>
                    <a:pt x="139" y="93"/>
                    <a:pt x="139" y="76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14"/>
                    <a:pt x="125" y="0"/>
                    <a:pt x="108" y="0"/>
                  </a:cubicBezTo>
                  <a:close/>
                  <a:moveTo>
                    <a:pt x="126" y="76"/>
                  </a:moveTo>
                  <a:cubicBezTo>
                    <a:pt x="126" y="86"/>
                    <a:pt x="118" y="93"/>
                    <a:pt x="108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0" y="93"/>
                    <a:pt x="59" y="94"/>
                    <a:pt x="57" y="9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99"/>
                    <a:pt x="40" y="97"/>
                    <a:pt x="39" y="96"/>
                  </a:cubicBezTo>
                  <a:cubicBezTo>
                    <a:pt x="38" y="94"/>
                    <a:pt x="36" y="93"/>
                    <a:pt x="34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1" y="93"/>
                    <a:pt x="13" y="86"/>
                    <a:pt x="13" y="76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21"/>
                    <a:pt x="21" y="14"/>
                    <a:pt x="31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8" y="14"/>
                    <a:pt x="126" y="21"/>
                    <a:pt x="126" y="31"/>
                  </a:cubicBezTo>
                  <a:lnTo>
                    <a:pt x="12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7" name="Freeform 236">
              <a:extLst>
                <a:ext uri="{FF2B5EF4-FFF2-40B4-BE49-F238E27FC236}">
                  <a16:creationId xmlns:a16="http://schemas.microsoft.com/office/drawing/2014/main" xmlns="" id="{0ABDBDB3-9CA7-4B01-ABC3-10A349DCF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5488" y="3206751"/>
              <a:ext cx="433388" cy="525463"/>
            </a:xfrm>
            <a:custGeom>
              <a:avLst/>
              <a:gdLst>
                <a:gd name="T0" fmla="*/ 172 w 223"/>
                <a:gd name="T1" fmla="*/ 106 h 270"/>
                <a:gd name="T2" fmla="*/ 139 w 223"/>
                <a:gd name="T3" fmla="*/ 75 h 270"/>
                <a:gd name="T4" fmla="*/ 136 w 223"/>
                <a:gd name="T5" fmla="*/ 74 h 270"/>
                <a:gd name="T6" fmla="*/ 140 w 223"/>
                <a:gd name="T7" fmla="*/ 61 h 270"/>
                <a:gd name="T8" fmla="*/ 146 w 223"/>
                <a:gd name="T9" fmla="*/ 43 h 270"/>
                <a:gd name="T10" fmla="*/ 136 w 223"/>
                <a:gd name="T11" fmla="*/ 8 h 270"/>
                <a:gd name="T12" fmla="*/ 87 w 223"/>
                <a:gd name="T13" fmla="*/ 8 h 270"/>
                <a:gd name="T14" fmla="*/ 77 w 223"/>
                <a:gd name="T15" fmla="*/ 43 h 270"/>
                <a:gd name="T16" fmla="*/ 83 w 223"/>
                <a:gd name="T17" fmla="*/ 61 h 270"/>
                <a:gd name="T18" fmla="*/ 87 w 223"/>
                <a:gd name="T19" fmla="*/ 74 h 270"/>
                <a:gd name="T20" fmla="*/ 84 w 223"/>
                <a:gd name="T21" fmla="*/ 75 h 270"/>
                <a:gd name="T22" fmla="*/ 51 w 223"/>
                <a:gd name="T23" fmla="*/ 106 h 270"/>
                <a:gd name="T24" fmla="*/ 10 w 223"/>
                <a:gd name="T25" fmla="*/ 106 h 270"/>
                <a:gd name="T26" fmla="*/ 0 w 223"/>
                <a:gd name="T27" fmla="*/ 128 h 270"/>
                <a:gd name="T28" fmla="*/ 3 w 223"/>
                <a:gd name="T29" fmla="*/ 139 h 270"/>
                <a:gd name="T30" fmla="*/ 34 w 223"/>
                <a:gd name="T31" fmla="*/ 174 h 270"/>
                <a:gd name="T32" fmla="*/ 42 w 223"/>
                <a:gd name="T33" fmla="*/ 254 h 270"/>
                <a:gd name="T34" fmla="*/ 165 w 223"/>
                <a:gd name="T35" fmla="*/ 270 h 270"/>
                <a:gd name="T36" fmla="*/ 181 w 223"/>
                <a:gd name="T37" fmla="*/ 174 h 270"/>
                <a:gd name="T38" fmla="*/ 189 w 223"/>
                <a:gd name="T39" fmla="*/ 174 h 270"/>
                <a:gd name="T40" fmla="*/ 220 w 223"/>
                <a:gd name="T41" fmla="*/ 139 h 270"/>
                <a:gd name="T42" fmla="*/ 223 w 223"/>
                <a:gd name="T43" fmla="*/ 116 h 270"/>
                <a:gd name="T44" fmla="*/ 72 w 223"/>
                <a:gd name="T45" fmla="*/ 91 h 270"/>
                <a:gd name="T46" fmla="*/ 98 w 223"/>
                <a:gd name="T47" fmla="*/ 83 h 270"/>
                <a:gd name="T48" fmla="*/ 102 w 223"/>
                <a:gd name="T49" fmla="*/ 70 h 270"/>
                <a:gd name="T50" fmla="*/ 95 w 223"/>
                <a:gd name="T51" fmla="*/ 55 h 270"/>
                <a:gd name="T52" fmla="*/ 91 w 223"/>
                <a:gd name="T53" fmla="*/ 50 h 270"/>
                <a:gd name="T54" fmla="*/ 91 w 223"/>
                <a:gd name="T55" fmla="*/ 39 h 270"/>
                <a:gd name="T56" fmla="*/ 111 w 223"/>
                <a:gd name="T57" fmla="*/ 13 h 270"/>
                <a:gd name="T58" fmla="*/ 132 w 223"/>
                <a:gd name="T59" fmla="*/ 39 h 270"/>
                <a:gd name="T60" fmla="*/ 132 w 223"/>
                <a:gd name="T61" fmla="*/ 50 h 270"/>
                <a:gd name="T62" fmla="*/ 128 w 223"/>
                <a:gd name="T63" fmla="*/ 55 h 270"/>
                <a:gd name="T64" fmla="*/ 121 w 223"/>
                <a:gd name="T65" fmla="*/ 70 h 270"/>
                <a:gd name="T66" fmla="*/ 126 w 223"/>
                <a:gd name="T67" fmla="*/ 83 h 270"/>
                <a:gd name="T68" fmla="*/ 139 w 223"/>
                <a:gd name="T69" fmla="*/ 88 h 270"/>
                <a:gd name="T70" fmla="*/ 158 w 223"/>
                <a:gd name="T71" fmla="*/ 106 h 270"/>
                <a:gd name="T72" fmla="*/ 72 w 223"/>
                <a:gd name="T73" fmla="*/ 91 h 270"/>
                <a:gd name="T74" fmla="*/ 165 w 223"/>
                <a:gd name="T75" fmla="*/ 257 h 270"/>
                <a:gd name="T76" fmla="*/ 56 w 223"/>
                <a:gd name="T77" fmla="*/ 254 h 270"/>
                <a:gd name="T78" fmla="*/ 167 w 223"/>
                <a:gd name="T79" fmla="*/ 174 h 270"/>
                <a:gd name="T80" fmla="*/ 210 w 223"/>
                <a:gd name="T81" fmla="*/ 128 h 270"/>
                <a:gd name="T82" fmla="*/ 209 w 223"/>
                <a:gd name="T83" fmla="*/ 132 h 270"/>
                <a:gd name="T84" fmla="*/ 189 w 223"/>
                <a:gd name="T85" fmla="*/ 161 h 270"/>
                <a:gd name="T86" fmla="*/ 176 w 223"/>
                <a:gd name="T87" fmla="*/ 161 h 270"/>
                <a:gd name="T88" fmla="*/ 34 w 223"/>
                <a:gd name="T89" fmla="*/ 161 h 270"/>
                <a:gd name="T90" fmla="*/ 14 w 223"/>
                <a:gd name="T91" fmla="*/ 132 h 270"/>
                <a:gd name="T92" fmla="*/ 13 w 223"/>
                <a:gd name="T93" fmla="*/ 128 h 270"/>
                <a:gd name="T94" fmla="*/ 51 w 223"/>
                <a:gd name="T95" fmla="*/ 120 h 270"/>
                <a:gd name="T96" fmla="*/ 166 w 223"/>
                <a:gd name="T97" fmla="*/ 120 h 270"/>
                <a:gd name="T98" fmla="*/ 210 w 223"/>
                <a:gd name="T99" fmla="*/ 12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270">
                  <a:moveTo>
                    <a:pt x="213" y="106"/>
                  </a:moveTo>
                  <a:cubicBezTo>
                    <a:pt x="172" y="106"/>
                    <a:pt x="172" y="106"/>
                    <a:pt x="172" y="106"/>
                  </a:cubicBezTo>
                  <a:cubicBezTo>
                    <a:pt x="170" y="99"/>
                    <a:pt x="167" y="89"/>
                    <a:pt x="161" y="82"/>
                  </a:cubicBezTo>
                  <a:cubicBezTo>
                    <a:pt x="155" y="75"/>
                    <a:pt x="144" y="75"/>
                    <a:pt x="139" y="75"/>
                  </a:cubicBezTo>
                  <a:cubicBezTo>
                    <a:pt x="139" y="75"/>
                    <a:pt x="139" y="75"/>
                    <a:pt x="138" y="75"/>
                  </a:cubicBezTo>
                  <a:cubicBezTo>
                    <a:pt x="137" y="75"/>
                    <a:pt x="136" y="75"/>
                    <a:pt x="136" y="74"/>
                  </a:cubicBezTo>
                  <a:cubicBezTo>
                    <a:pt x="135" y="74"/>
                    <a:pt x="135" y="73"/>
                    <a:pt x="134" y="71"/>
                  </a:cubicBezTo>
                  <a:cubicBezTo>
                    <a:pt x="137" y="68"/>
                    <a:pt x="138" y="65"/>
                    <a:pt x="140" y="61"/>
                  </a:cubicBezTo>
                  <a:cubicBezTo>
                    <a:pt x="142" y="60"/>
                    <a:pt x="143" y="57"/>
                    <a:pt x="144" y="55"/>
                  </a:cubicBezTo>
                  <a:cubicBezTo>
                    <a:pt x="146" y="51"/>
                    <a:pt x="146" y="44"/>
                    <a:pt x="146" y="43"/>
                  </a:cubicBezTo>
                  <a:cubicBezTo>
                    <a:pt x="146" y="41"/>
                    <a:pt x="146" y="40"/>
                    <a:pt x="145" y="39"/>
                  </a:cubicBezTo>
                  <a:cubicBezTo>
                    <a:pt x="147" y="26"/>
                    <a:pt x="145" y="16"/>
                    <a:pt x="136" y="8"/>
                  </a:cubicBezTo>
                  <a:cubicBezTo>
                    <a:pt x="130" y="3"/>
                    <a:pt x="121" y="0"/>
                    <a:pt x="111" y="0"/>
                  </a:cubicBezTo>
                  <a:cubicBezTo>
                    <a:pt x="102" y="0"/>
                    <a:pt x="93" y="3"/>
                    <a:pt x="87" y="8"/>
                  </a:cubicBezTo>
                  <a:cubicBezTo>
                    <a:pt x="78" y="16"/>
                    <a:pt x="76" y="26"/>
                    <a:pt x="78" y="39"/>
                  </a:cubicBezTo>
                  <a:cubicBezTo>
                    <a:pt x="77" y="40"/>
                    <a:pt x="77" y="41"/>
                    <a:pt x="77" y="43"/>
                  </a:cubicBezTo>
                  <a:cubicBezTo>
                    <a:pt x="77" y="44"/>
                    <a:pt x="77" y="51"/>
                    <a:pt x="79" y="55"/>
                  </a:cubicBezTo>
                  <a:cubicBezTo>
                    <a:pt x="80" y="57"/>
                    <a:pt x="81" y="60"/>
                    <a:pt x="83" y="61"/>
                  </a:cubicBezTo>
                  <a:cubicBezTo>
                    <a:pt x="85" y="65"/>
                    <a:pt x="86" y="68"/>
                    <a:pt x="89" y="71"/>
                  </a:cubicBezTo>
                  <a:cubicBezTo>
                    <a:pt x="88" y="73"/>
                    <a:pt x="88" y="74"/>
                    <a:pt x="87" y="74"/>
                  </a:cubicBezTo>
                  <a:cubicBezTo>
                    <a:pt x="87" y="75"/>
                    <a:pt x="86" y="75"/>
                    <a:pt x="85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79" y="75"/>
                    <a:pt x="68" y="75"/>
                    <a:pt x="62" y="82"/>
                  </a:cubicBezTo>
                  <a:cubicBezTo>
                    <a:pt x="56" y="89"/>
                    <a:pt x="53" y="99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4" y="106"/>
                    <a:pt x="0" y="110"/>
                    <a:pt x="0" y="1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1" y="136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40"/>
                    <a:pt x="4" y="141"/>
                    <a:pt x="23" y="168"/>
                  </a:cubicBezTo>
                  <a:cubicBezTo>
                    <a:pt x="26" y="172"/>
                    <a:pt x="30" y="174"/>
                    <a:pt x="34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2" y="263"/>
                    <a:pt x="49" y="270"/>
                    <a:pt x="58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74" y="270"/>
                    <a:pt x="181" y="263"/>
                    <a:pt x="181" y="254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3" y="174"/>
                    <a:pt x="198" y="172"/>
                    <a:pt x="200" y="168"/>
                  </a:cubicBezTo>
                  <a:cubicBezTo>
                    <a:pt x="207" y="158"/>
                    <a:pt x="219" y="141"/>
                    <a:pt x="220" y="139"/>
                  </a:cubicBezTo>
                  <a:cubicBezTo>
                    <a:pt x="222" y="136"/>
                    <a:pt x="223" y="134"/>
                    <a:pt x="223" y="128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3" y="110"/>
                    <a:pt x="219" y="106"/>
                    <a:pt x="213" y="106"/>
                  </a:cubicBezTo>
                  <a:close/>
                  <a:moveTo>
                    <a:pt x="72" y="91"/>
                  </a:moveTo>
                  <a:cubicBezTo>
                    <a:pt x="74" y="88"/>
                    <a:pt x="81" y="88"/>
                    <a:pt x="84" y="88"/>
                  </a:cubicBezTo>
                  <a:cubicBezTo>
                    <a:pt x="91" y="88"/>
                    <a:pt x="95" y="85"/>
                    <a:pt x="98" y="83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0" y="79"/>
                    <a:pt x="101" y="75"/>
                    <a:pt x="102" y="70"/>
                  </a:cubicBezTo>
                  <a:cubicBezTo>
                    <a:pt x="103" y="68"/>
                    <a:pt x="102" y="66"/>
                    <a:pt x="101" y="65"/>
                  </a:cubicBezTo>
                  <a:cubicBezTo>
                    <a:pt x="98" y="62"/>
                    <a:pt x="96" y="59"/>
                    <a:pt x="95" y="55"/>
                  </a:cubicBezTo>
                  <a:cubicBezTo>
                    <a:pt x="95" y="53"/>
                    <a:pt x="93" y="52"/>
                    <a:pt x="92" y="51"/>
                  </a:cubicBezTo>
                  <a:cubicBezTo>
                    <a:pt x="91" y="51"/>
                    <a:pt x="91" y="50"/>
                    <a:pt x="91" y="50"/>
                  </a:cubicBezTo>
                  <a:cubicBezTo>
                    <a:pt x="91" y="49"/>
                    <a:pt x="90" y="47"/>
                    <a:pt x="90" y="45"/>
                  </a:cubicBezTo>
                  <a:cubicBezTo>
                    <a:pt x="91" y="43"/>
                    <a:pt x="92" y="42"/>
                    <a:pt x="91" y="39"/>
                  </a:cubicBezTo>
                  <a:cubicBezTo>
                    <a:pt x="89" y="25"/>
                    <a:pt x="92" y="21"/>
                    <a:pt x="95" y="18"/>
                  </a:cubicBezTo>
                  <a:cubicBezTo>
                    <a:pt x="99" y="15"/>
                    <a:pt x="105" y="14"/>
                    <a:pt x="111" y="13"/>
                  </a:cubicBezTo>
                  <a:cubicBezTo>
                    <a:pt x="118" y="14"/>
                    <a:pt x="124" y="15"/>
                    <a:pt x="128" y="18"/>
                  </a:cubicBezTo>
                  <a:cubicBezTo>
                    <a:pt x="131" y="21"/>
                    <a:pt x="134" y="25"/>
                    <a:pt x="132" y="39"/>
                  </a:cubicBezTo>
                  <a:cubicBezTo>
                    <a:pt x="131" y="42"/>
                    <a:pt x="132" y="43"/>
                    <a:pt x="133" y="45"/>
                  </a:cubicBezTo>
                  <a:cubicBezTo>
                    <a:pt x="133" y="47"/>
                    <a:pt x="132" y="49"/>
                    <a:pt x="132" y="50"/>
                  </a:cubicBezTo>
                  <a:cubicBezTo>
                    <a:pt x="132" y="50"/>
                    <a:pt x="132" y="51"/>
                    <a:pt x="131" y="51"/>
                  </a:cubicBezTo>
                  <a:cubicBezTo>
                    <a:pt x="130" y="52"/>
                    <a:pt x="129" y="53"/>
                    <a:pt x="128" y="55"/>
                  </a:cubicBezTo>
                  <a:cubicBezTo>
                    <a:pt x="127" y="59"/>
                    <a:pt x="125" y="62"/>
                    <a:pt x="122" y="65"/>
                  </a:cubicBezTo>
                  <a:cubicBezTo>
                    <a:pt x="121" y="66"/>
                    <a:pt x="120" y="68"/>
                    <a:pt x="121" y="70"/>
                  </a:cubicBezTo>
                  <a:cubicBezTo>
                    <a:pt x="122" y="75"/>
                    <a:pt x="123" y="79"/>
                    <a:pt x="125" y="82"/>
                  </a:cubicBezTo>
                  <a:cubicBezTo>
                    <a:pt x="125" y="82"/>
                    <a:pt x="125" y="82"/>
                    <a:pt x="126" y="83"/>
                  </a:cubicBezTo>
                  <a:cubicBezTo>
                    <a:pt x="128" y="85"/>
                    <a:pt x="131" y="88"/>
                    <a:pt x="138" y="88"/>
                  </a:cubicBezTo>
                  <a:cubicBezTo>
                    <a:pt x="138" y="88"/>
                    <a:pt x="139" y="88"/>
                    <a:pt x="139" y="88"/>
                  </a:cubicBezTo>
                  <a:cubicBezTo>
                    <a:pt x="142" y="88"/>
                    <a:pt x="149" y="88"/>
                    <a:pt x="151" y="91"/>
                  </a:cubicBezTo>
                  <a:cubicBezTo>
                    <a:pt x="155" y="95"/>
                    <a:pt x="157" y="101"/>
                    <a:pt x="158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6" y="101"/>
                    <a:pt x="68" y="95"/>
                    <a:pt x="72" y="91"/>
                  </a:cubicBezTo>
                  <a:close/>
                  <a:moveTo>
                    <a:pt x="167" y="254"/>
                  </a:moveTo>
                  <a:cubicBezTo>
                    <a:pt x="167" y="257"/>
                    <a:pt x="165" y="257"/>
                    <a:pt x="165" y="257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8" y="257"/>
                    <a:pt x="56" y="257"/>
                    <a:pt x="56" y="254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167" y="174"/>
                    <a:pt x="167" y="174"/>
                    <a:pt x="167" y="174"/>
                  </a:cubicBezTo>
                  <a:lnTo>
                    <a:pt x="167" y="254"/>
                  </a:lnTo>
                  <a:close/>
                  <a:moveTo>
                    <a:pt x="210" y="128"/>
                  </a:moveTo>
                  <a:cubicBezTo>
                    <a:pt x="210" y="131"/>
                    <a:pt x="210" y="131"/>
                    <a:pt x="209" y="132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8" y="133"/>
                    <a:pt x="200" y="145"/>
                    <a:pt x="189" y="160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4" y="161"/>
                    <a:pt x="34" y="160"/>
                  </a:cubicBezTo>
                  <a:cubicBezTo>
                    <a:pt x="17" y="136"/>
                    <a:pt x="14" y="133"/>
                    <a:pt x="14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3" y="131"/>
                    <a:pt x="13" y="130"/>
                    <a:pt x="13" y="128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210" y="120"/>
                    <a:pt x="210" y="120"/>
                    <a:pt x="210" y="120"/>
                  </a:cubicBezTo>
                  <a:lnTo>
                    <a:pt x="21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8" name="Freeform 237">
              <a:extLst>
                <a:ext uri="{FF2B5EF4-FFF2-40B4-BE49-F238E27FC236}">
                  <a16:creationId xmlns:a16="http://schemas.microsoft.com/office/drawing/2014/main" xmlns="" id="{E4AC5F2C-CC88-4A25-BE30-8A19C9494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194051"/>
              <a:ext cx="157163" cy="25400"/>
            </a:xfrm>
            <a:custGeom>
              <a:avLst/>
              <a:gdLst>
                <a:gd name="T0" fmla="*/ 74 w 81"/>
                <a:gd name="T1" fmla="*/ 0 h 13"/>
                <a:gd name="T2" fmla="*/ 7 w 81"/>
                <a:gd name="T3" fmla="*/ 0 h 13"/>
                <a:gd name="T4" fmla="*/ 0 w 81"/>
                <a:gd name="T5" fmla="*/ 6 h 13"/>
                <a:gd name="T6" fmla="*/ 7 w 81"/>
                <a:gd name="T7" fmla="*/ 13 h 13"/>
                <a:gd name="T8" fmla="*/ 74 w 81"/>
                <a:gd name="T9" fmla="*/ 13 h 13"/>
                <a:gd name="T10" fmla="*/ 81 w 81"/>
                <a:gd name="T11" fmla="*/ 6 h 13"/>
                <a:gd name="T12" fmla="*/ 74 w 8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3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8" y="13"/>
                    <a:pt x="81" y="10"/>
                    <a:pt x="81" y="6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39" name="Freeform 238">
              <a:extLst>
                <a:ext uri="{FF2B5EF4-FFF2-40B4-BE49-F238E27FC236}">
                  <a16:creationId xmlns:a16="http://schemas.microsoft.com/office/drawing/2014/main" xmlns="" id="{0211404B-19C0-4D87-9391-DEF25E424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246438"/>
              <a:ext cx="104775" cy="25400"/>
            </a:xfrm>
            <a:custGeom>
              <a:avLst/>
              <a:gdLst>
                <a:gd name="T0" fmla="*/ 48 w 54"/>
                <a:gd name="T1" fmla="*/ 0 h 13"/>
                <a:gd name="T2" fmla="*/ 7 w 54"/>
                <a:gd name="T3" fmla="*/ 0 h 13"/>
                <a:gd name="T4" fmla="*/ 0 w 54"/>
                <a:gd name="T5" fmla="*/ 6 h 13"/>
                <a:gd name="T6" fmla="*/ 7 w 54"/>
                <a:gd name="T7" fmla="*/ 13 h 13"/>
                <a:gd name="T8" fmla="*/ 48 w 54"/>
                <a:gd name="T9" fmla="*/ 13 h 13"/>
                <a:gd name="T10" fmla="*/ 54 w 54"/>
                <a:gd name="T11" fmla="*/ 6 h 13"/>
                <a:gd name="T12" fmla="*/ 48 w 5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3">
                  <a:moveTo>
                    <a:pt x="4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1" y="13"/>
                    <a:pt x="54" y="10"/>
                    <a:pt x="54" y="6"/>
                  </a:cubicBezTo>
                  <a:cubicBezTo>
                    <a:pt x="54" y="2"/>
                    <a:pt x="51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</p:grpSp>
      <p:sp>
        <p:nvSpPr>
          <p:cNvPr id="40" name="Rechteck 11">
            <a:extLst>
              <a:ext uri="{FF2B5EF4-FFF2-40B4-BE49-F238E27FC236}">
                <a16:creationId xmlns:a16="http://schemas.microsoft.com/office/drawing/2014/main" xmlns="" id="{77DFD3FC-C0D4-49ED-8F0A-848902C235FE}"/>
              </a:ext>
            </a:extLst>
          </p:cNvPr>
          <p:cNvSpPr/>
          <p:nvPr/>
        </p:nvSpPr>
        <p:spPr>
          <a:xfrm>
            <a:off x="3981393" y="4556123"/>
            <a:ext cx="2212853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Crowd-sourced, agile concept development, implementation and sharing</a:t>
            </a:r>
            <a:r>
              <a:rPr lang="en-GB" sz="1417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de-DE" sz="1299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1" name="Rechteck 12">
            <a:extLst>
              <a:ext uri="{FF2B5EF4-FFF2-40B4-BE49-F238E27FC236}">
                <a16:creationId xmlns:a16="http://schemas.microsoft.com/office/drawing/2014/main" xmlns="" id="{E5309923-A6EE-4A52-9E51-FE709C598C2C}"/>
              </a:ext>
            </a:extLst>
          </p:cNvPr>
          <p:cNvSpPr/>
          <p:nvPr/>
        </p:nvSpPr>
        <p:spPr>
          <a:xfrm>
            <a:off x="7943237" y="3202961"/>
            <a:ext cx="2249354" cy="52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17" b="1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Instantification</a:t>
            </a:r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 of knowledge generation</a:t>
            </a:r>
            <a:endParaRPr lang="de-DE" sz="2126" dirty="0"/>
          </a:p>
        </p:txBody>
      </p:sp>
      <p:sp>
        <p:nvSpPr>
          <p:cNvPr id="42" name="Rechteck 13">
            <a:extLst>
              <a:ext uri="{FF2B5EF4-FFF2-40B4-BE49-F238E27FC236}">
                <a16:creationId xmlns:a16="http://schemas.microsoft.com/office/drawing/2014/main" xmlns="" id="{EA5B026D-F2B1-4960-80A5-6CD659100FC5}"/>
              </a:ext>
            </a:extLst>
          </p:cNvPr>
          <p:cNvSpPr/>
          <p:nvPr/>
        </p:nvSpPr>
        <p:spPr>
          <a:xfrm>
            <a:off x="1150532" y="3928060"/>
            <a:ext cx="1679511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Massive acceleration of knowledge sharing</a:t>
            </a:r>
            <a:r>
              <a:rPr lang="en-GB" sz="1417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DE" sz="1299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Rechteck 14">
            <a:extLst>
              <a:ext uri="{FF2B5EF4-FFF2-40B4-BE49-F238E27FC236}">
                <a16:creationId xmlns:a16="http://schemas.microsoft.com/office/drawing/2014/main" xmlns="" id="{D26FD33C-1919-43E8-A261-83AAABC363AD}"/>
              </a:ext>
            </a:extLst>
          </p:cNvPr>
          <p:cNvSpPr/>
          <p:nvPr/>
        </p:nvSpPr>
        <p:spPr>
          <a:xfrm>
            <a:off x="5539857" y="2382909"/>
            <a:ext cx="1839733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Immediate, knowledge-based emergency response</a:t>
            </a:r>
            <a:r>
              <a:rPr lang="en-GB" sz="1417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DE" sz="1299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echteck 15">
            <a:extLst>
              <a:ext uri="{FF2B5EF4-FFF2-40B4-BE49-F238E27FC236}">
                <a16:creationId xmlns:a16="http://schemas.microsoft.com/office/drawing/2014/main" xmlns="" id="{82E18B0A-ED0B-4B2D-A25D-25D3B5087675}"/>
              </a:ext>
            </a:extLst>
          </p:cNvPr>
          <p:cNvSpPr/>
          <p:nvPr/>
        </p:nvSpPr>
        <p:spPr>
          <a:xfrm>
            <a:off x="3186692" y="2492250"/>
            <a:ext cx="1272265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17" b="1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Real</a:t>
            </a:r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 real-time data generation and use</a:t>
            </a:r>
            <a:endParaRPr lang="en-GB" sz="1417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xmlns="" id="{0E0D0EF4-9468-451E-8DF3-AAFBED79BCB4}"/>
              </a:ext>
            </a:extLst>
          </p:cNvPr>
          <p:cNvSpPr>
            <a:spLocks noEditPoints="1"/>
          </p:cNvSpPr>
          <p:nvPr/>
        </p:nvSpPr>
        <p:spPr bwMode="auto">
          <a:xfrm>
            <a:off x="9517012" y="1476212"/>
            <a:ext cx="780906" cy="670538"/>
          </a:xfrm>
          <a:custGeom>
            <a:avLst/>
            <a:gdLst>
              <a:gd name="T0" fmla="*/ 32 w 350"/>
              <a:gd name="T1" fmla="*/ 45 h 301"/>
              <a:gd name="T2" fmla="*/ 63 w 350"/>
              <a:gd name="T3" fmla="*/ 64 h 301"/>
              <a:gd name="T4" fmla="*/ 314 w 350"/>
              <a:gd name="T5" fmla="*/ 76 h 301"/>
              <a:gd name="T6" fmla="*/ 261 w 350"/>
              <a:gd name="T7" fmla="*/ 76 h 301"/>
              <a:gd name="T8" fmla="*/ 116 w 350"/>
              <a:gd name="T9" fmla="*/ 87 h 301"/>
              <a:gd name="T10" fmla="*/ 63 w 350"/>
              <a:gd name="T11" fmla="*/ 99 h 301"/>
              <a:gd name="T12" fmla="*/ 0 w 350"/>
              <a:gd name="T13" fmla="*/ 108 h 301"/>
              <a:gd name="T14" fmla="*/ 38 w 350"/>
              <a:gd name="T15" fmla="*/ 289 h 301"/>
              <a:gd name="T16" fmla="*/ 103 w 350"/>
              <a:gd name="T17" fmla="*/ 200 h 301"/>
              <a:gd name="T18" fmla="*/ 250 w 350"/>
              <a:gd name="T19" fmla="*/ 276 h 301"/>
              <a:gd name="T20" fmla="*/ 325 w 350"/>
              <a:gd name="T21" fmla="*/ 201 h 301"/>
              <a:gd name="T22" fmla="*/ 227 w 350"/>
              <a:gd name="T23" fmla="*/ 97 h 301"/>
              <a:gd name="T24" fmla="*/ 195 w 350"/>
              <a:gd name="T25" fmla="*/ 79 h 301"/>
              <a:gd name="T26" fmla="*/ 225 w 350"/>
              <a:gd name="T27" fmla="*/ 170 h 301"/>
              <a:gd name="T28" fmla="*/ 211 w 350"/>
              <a:gd name="T29" fmla="*/ 126 h 301"/>
              <a:gd name="T30" fmla="*/ 150 w 350"/>
              <a:gd name="T31" fmla="*/ 151 h 301"/>
              <a:gd name="T32" fmla="*/ 175 w 350"/>
              <a:gd name="T33" fmla="*/ 79 h 301"/>
              <a:gd name="T34" fmla="*/ 155 w 350"/>
              <a:gd name="T35" fmla="*/ 79 h 301"/>
              <a:gd name="T36" fmla="*/ 123 w 350"/>
              <a:gd name="T37" fmla="*/ 97 h 301"/>
              <a:gd name="T38" fmla="*/ 125 w 350"/>
              <a:gd name="T39" fmla="*/ 170 h 301"/>
              <a:gd name="T40" fmla="*/ 140 w 350"/>
              <a:gd name="T41" fmla="*/ 176 h 301"/>
              <a:gd name="T42" fmla="*/ 94 w 350"/>
              <a:gd name="T43" fmla="*/ 114 h 301"/>
              <a:gd name="T44" fmla="*/ 69 w 350"/>
              <a:gd name="T45" fmla="*/ 183 h 301"/>
              <a:gd name="T46" fmla="*/ 38 w 350"/>
              <a:gd name="T47" fmla="*/ 276 h 301"/>
              <a:gd name="T48" fmla="*/ 25 w 350"/>
              <a:gd name="T49" fmla="*/ 188 h 301"/>
              <a:gd name="T50" fmla="*/ 36 w 350"/>
              <a:gd name="T51" fmla="*/ 89 h 301"/>
              <a:gd name="T52" fmla="*/ 102 w 350"/>
              <a:gd name="T53" fmla="*/ 93 h 301"/>
              <a:gd name="T54" fmla="*/ 119 w 350"/>
              <a:gd name="T55" fmla="*/ 189 h 301"/>
              <a:gd name="T56" fmla="*/ 175 w 350"/>
              <a:gd name="T57" fmla="*/ 223 h 301"/>
              <a:gd name="T58" fmla="*/ 195 w 350"/>
              <a:gd name="T59" fmla="*/ 223 h 301"/>
              <a:gd name="T60" fmla="*/ 195 w 350"/>
              <a:gd name="T61" fmla="*/ 223 h 301"/>
              <a:gd name="T62" fmla="*/ 319 w 350"/>
              <a:gd name="T63" fmla="*/ 114 h 301"/>
              <a:gd name="T64" fmla="*/ 294 w 350"/>
              <a:gd name="T65" fmla="*/ 183 h 301"/>
              <a:gd name="T66" fmla="*/ 263 w 350"/>
              <a:gd name="T67" fmla="*/ 276 h 301"/>
              <a:gd name="T68" fmla="*/ 250 w 350"/>
              <a:gd name="T69" fmla="*/ 188 h 301"/>
              <a:gd name="T70" fmla="*/ 261 w 350"/>
              <a:gd name="T71" fmla="*/ 89 h 301"/>
              <a:gd name="T72" fmla="*/ 327 w 350"/>
              <a:gd name="T73" fmla="*/ 93 h 301"/>
              <a:gd name="T74" fmla="*/ 319 w 350"/>
              <a:gd name="T75" fmla="*/ 45 h 301"/>
              <a:gd name="T76" fmla="*/ 288 w 350"/>
              <a:gd name="T77" fmla="*/ 26 h 301"/>
              <a:gd name="T78" fmla="*/ 288 w 350"/>
              <a:gd name="T79" fmla="*/ 26 h 301"/>
              <a:gd name="T80" fmla="*/ 217 w 350"/>
              <a:gd name="T81" fmla="*/ 33 h 301"/>
              <a:gd name="T82" fmla="*/ 209 w 350"/>
              <a:gd name="T83" fmla="*/ 51 h 301"/>
              <a:gd name="T84" fmla="*/ 237 w 350"/>
              <a:gd name="T85" fmla="*/ 36 h 301"/>
              <a:gd name="T86" fmla="*/ 238 w 350"/>
              <a:gd name="T87" fmla="*/ 32 h 301"/>
              <a:gd name="T88" fmla="*/ 225 w 350"/>
              <a:gd name="T89" fmla="*/ 5 h 301"/>
              <a:gd name="T90" fmla="*/ 175 w 350"/>
              <a:gd name="T91" fmla="*/ 14 h 301"/>
              <a:gd name="T92" fmla="*/ 229 w 350"/>
              <a:gd name="T93" fmla="*/ 264 h 301"/>
              <a:gd name="T94" fmla="*/ 150 w 350"/>
              <a:gd name="T95" fmla="*/ 255 h 301"/>
              <a:gd name="T96" fmla="*/ 115 w 350"/>
              <a:gd name="T97" fmla="*/ 266 h 301"/>
              <a:gd name="T98" fmla="*/ 113 w 350"/>
              <a:gd name="T99" fmla="*/ 269 h 301"/>
              <a:gd name="T100" fmla="*/ 114 w 350"/>
              <a:gd name="T101" fmla="*/ 273 h 301"/>
              <a:gd name="T102" fmla="*/ 137 w 350"/>
              <a:gd name="T103" fmla="*/ 292 h 301"/>
              <a:gd name="T104" fmla="*/ 237 w 350"/>
              <a:gd name="T105" fmla="*/ 26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0" h="301">
                <a:moveTo>
                  <a:pt x="63" y="76"/>
                </a:moveTo>
                <a:cubicBezTo>
                  <a:pt x="80" y="76"/>
                  <a:pt x="94" y="62"/>
                  <a:pt x="94" y="45"/>
                </a:cubicBezTo>
                <a:cubicBezTo>
                  <a:pt x="94" y="28"/>
                  <a:pt x="80" y="14"/>
                  <a:pt x="63" y="14"/>
                </a:cubicBezTo>
                <a:cubicBezTo>
                  <a:pt x="46" y="14"/>
                  <a:pt x="32" y="28"/>
                  <a:pt x="32" y="45"/>
                </a:cubicBezTo>
                <a:cubicBezTo>
                  <a:pt x="32" y="62"/>
                  <a:pt x="46" y="76"/>
                  <a:pt x="63" y="76"/>
                </a:cubicBezTo>
                <a:close/>
                <a:moveTo>
                  <a:pt x="63" y="26"/>
                </a:moveTo>
                <a:cubicBezTo>
                  <a:pt x="73" y="26"/>
                  <a:pt x="82" y="35"/>
                  <a:pt x="82" y="45"/>
                </a:cubicBezTo>
                <a:cubicBezTo>
                  <a:pt x="82" y="55"/>
                  <a:pt x="73" y="64"/>
                  <a:pt x="63" y="64"/>
                </a:cubicBezTo>
                <a:cubicBezTo>
                  <a:pt x="52" y="64"/>
                  <a:pt x="44" y="55"/>
                  <a:pt x="44" y="45"/>
                </a:cubicBezTo>
                <a:cubicBezTo>
                  <a:pt x="44" y="35"/>
                  <a:pt x="52" y="26"/>
                  <a:pt x="63" y="26"/>
                </a:cubicBezTo>
                <a:close/>
                <a:moveTo>
                  <a:pt x="331" y="81"/>
                </a:moveTo>
                <a:cubicBezTo>
                  <a:pt x="314" y="76"/>
                  <a:pt x="314" y="76"/>
                  <a:pt x="314" y="76"/>
                </a:cubicBezTo>
                <a:cubicBezTo>
                  <a:pt x="312" y="76"/>
                  <a:pt x="310" y="77"/>
                  <a:pt x="308" y="78"/>
                </a:cubicBezTo>
                <a:cubicBezTo>
                  <a:pt x="288" y="99"/>
                  <a:pt x="288" y="99"/>
                  <a:pt x="288" y="99"/>
                </a:cubicBezTo>
                <a:cubicBezTo>
                  <a:pt x="267" y="78"/>
                  <a:pt x="267" y="78"/>
                  <a:pt x="267" y="78"/>
                </a:cubicBezTo>
                <a:cubicBezTo>
                  <a:pt x="266" y="77"/>
                  <a:pt x="263" y="76"/>
                  <a:pt x="261" y="76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1" y="82"/>
                  <a:pt x="237" y="84"/>
                  <a:pt x="234" y="87"/>
                </a:cubicBezTo>
                <a:cubicBezTo>
                  <a:pt x="218" y="72"/>
                  <a:pt x="197" y="64"/>
                  <a:pt x="175" y="64"/>
                </a:cubicBezTo>
                <a:cubicBezTo>
                  <a:pt x="154" y="64"/>
                  <a:pt x="132" y="72"/>
                  <a:pt x="116" y="87"/>
                </a:cubicBezTo>
                <a:cubicBezTo>
                  <a:pt x="113" y="84"/>
                  <a:pt x="110" y="82"/>
                  <a:pt x="106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7" y="76"/>
                  <a:pt x="85" y="77"/>
                  <a:pt x="83" y="78"/>
                </a:cubicBezTo>
                <a:cubicBezTo>
                  <a:pt x="63" y="99"/>
                  <a:pt x="63" y="99"/>
                  <a:pt x="63" y="99"/>
                </a:cubicBezTo>
                <a:cubicBezTo>
                  <a:pt x="42" y="78"/>
                  <a:pt x="42" y="78"/>
                  <a:pt x="42" y="78"/>
                </a:cubicBezTo>
                <a:cubicBezTo>
                  <a:pt x="41" y="77"/>
                  <a:pt x="38" y="76"/>
                  <a:pt x="36" y="76"/>
                </a:cubicBezTo>
                <a:cubicBezTo>
                  <a:pt x="20" y="81"/>
                  <a:pt x="20" y="81"/>
                  <a:pt x="20" y="81"/>
                </a:cubicBezTo>
                <a:cubicBezTo>
                  <a:pt x="8" y="85"/>
                  <a:pt x="0" y="95"/>
                  <a:pt x="0" y="108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5"/>
                  <a:pt x="11" y="198"/>
                  <a:pt x="25" y="201"/>
                </a:cubicBezTo>
                <a:cubicBezTo>
                  <a:pt x="25" y="276"/>
                  <a:pt x="25" y="276"/>
                  <a:pt x="25" y="276"/>
                </a:cubicBezTo>
                <a:cubicBezTo>
                  <a:pt x="25" y="283"/>
                  <a:pt x="31" y="289"/>
                  <a:pt x="38" y="289"/>
                </a:cubicBezTo>
                <a:cubicBezTo>
                  <a:pt x="88" y="289"/>
                  <a:pt x="88" y="289"/>
                  <a:pt x="88" y="289"/>
                </a:cubicBezTo>
                <a:cubicBezTo>
                  <a:pt x="95" y="289"/>
                  <a:pt x="100" y="283"/>
                  <a:pt x="100" y="276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1" y="201"/>
                  <a:pt x="102" y="200"/>
                  <a:pt x="103" y="200"/>
                </a:cubicBezTo>
                <a:cubicBezTo>
                  <a:pt x="119" y="224"/>
                  <a:pt x="146" y="239"/>
                  <a:pt x="175" y="239"/>
                </a:cubicBezTo>
                <a:cubicBezTo>
                  <a:pt x="204" y="239"/>
                  <a:pt x="232" y="224"/>
                  <a:pt x="248" y="200"/>
                </a:cubicBezTo>
                <a:cubicBezTo>
                  <a:pt x="249" y="200"/>
                  <a:pt x="250" y="201"/>
                  <a:pt x="250" y="201"/>
                </a:cubicBezTo>
                <a:cubicBezTo>
                  <a:pt x="250" y="276"/>
                  <a:pt x="250" y="276"/>
                  <a:pt x="250" y="276"/>
                </a:cubicBezTo>
                <a:cubicBezTo>
                  <a:pt x="250" y="283"/>
                  <a:pt x="256" y="289"/>
                  <a:pt x="263" y="289"/>
                </a:cubicBezTo>
                <a:cubicBezTo>
                  <a:pt x="313" y="289"/>
                  <a:pt x="313" y="289"/>
                  <a:pt x="313" y="289"/>
                </a:cubicBezTo>
                <a:cubicBezTo>
                  <a:pt x="320" y="289"/>
                  <a:pt x="325" y="283"/>
                  <a:pt x="325" y="276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40" y="198"/>
                  <a:pt x="350" y="185"/>
                  <a:pt x="350" y="170"/>
                </a:cubicBezTo>
                <a:cubicBezTo>
                  <a:pt x="350" y="108"/>
                  <a:pt x="350" y="108"/>
                  <a:pt x="350" y="108"/>
                </a:cubicBezTo>
                <a:cubicBezTo>
                  <a:pt x="350" y="95"/>
                  <a:pt x="343" y="85"/>
                  <a:pt x="331" y="81"/>
                </a:cubicBezTo>
                <a:close/>
                <a:moveTo>
                  <a:pt x="227" y="97"/>
                </a:moveTo>
                <a:cubicBezTo>
                  <a:pt x="226" y="101"/>
                  <a:pt x="225" y="104"/>
                  <a:pt x="225" y="108"/>
                </a:cubicBezTo>
                <a:cubicBezTo>
                  <a:pt x="225" y="114"/>
                  <a:pt x="225" y="114"/>
                  <a:pt x="225" y="114"/>
                </a:cubicBezTo>
                <a:cubicBezTo>
                  <a:pt x="209" y="114"/>
                  <a:pt x="209" y="114"/>
                  <a:pt x="209" y="114"/>
                </a:cubicBezTo>
                <a:cubicBezTo>
                  <a:pt x="206" y="100"/>
                  <a:pt x="202" y="88"/>
                  <a:pt x="195" y="79"/>
                </a:cubicBezTo>
                <a:cubicBezTo>
                  <a:pt x="207" y="82"/>
                  <a:pt x="218" y="89"/>
                  <a:pt x="227" y="97"/>
                </a:cubicBezTo>
                <a:close/>
                <a:moveTo>
                  <a:pt x="211" y="126"/>
                </a:moveTo>
                <a:cubicBezTo>
                  <a:pt x="225" y="126"/>
                  <a:pt x="225" y="126"/>
                  <a:pt x="225" y="126"/>
                </a:cubicBezTo>
                <a:cubicBezTo>
                  <a:pt x="225" y="170"/>
                  <a:pt x="225" y="170"/>
                  <a:pt x="225" y="170"/>
                </a:cubicBezTo>
                <a:cubicBezTo>
                  <a:pt x="225" y="172"/>
                  <a:pt x="226" y="174"/>
                  <a:pt x="226" y="176"/>
                </a:cubicBezTo>
                <a:cubicBezTo>
                  <a:pt x="211" y="176"/>
                  <a:pt x="211" y="176"/>
                  <a:pt x="211" y="176"/>
                </a:cubicBezTo>
                <a:cubicBezTo>
                  <a:pt x="212" y="168"/>
                  <a:pt x="213" y="160"/>
                  <a:pt x="213" y="151"/>
                </a:cubicBezTo>
                <a:cubicBezTo>
                  <a:pt x="213" y="143"/>
                  <a:pt x="212" y="134"/>
                  <a:pt x="211" y="126"/>
                </a:cubicBezTo>
                <a:close/>
                <a:moveTo>
                  <a:pt x="200" y="151"/>
                </a:moveTo>
                <a:cubicBezTo>
                  <a:pt x="200" y="160"/>
                  <a:pt x="200" y="169"/>
                  <a:pt x="199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1" y="169"/>
                  <a:pt x="150" y="160"/>
                  <a:pt x="150" y="151"/>
                </a:cubicBezTo>
                <a:cubicBezTo>
                  <a:pt x="150" y="142"/>
                  <a:pt x="151" y="134"/>
                  <a:pt x="152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200" y="134"/>
                  <a:pt x="200" y="142"/>
                  <a:pt x="200" y="151"/>
                </a:cubicBezTo>
                <a:close/>
                <a:moveTo>
                  <a:pt x="175" y="79"/>
                </a:moveTo>
                <a:cubicBezTo>
                  <a:pt x="182" y="79"/>
                  <a:pt x="191" y="92"/>
                  <a:pt x="196" y="114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59" y="92"/>
                  <a:pt x="168" y="79"/>
                  <a:pt x="175" y="79"/>
                </a:cubicBezTo>
                <a:close/>
                <a:moveTo>
                  <a:pt x="155" y="79"/>
                </a:moveTo>
                <a:cubicBezTo>
                  <a:pt x="149" y="88"/>
                  <a:pt x="145" y="100"/>
                  <a:pt x="142" y="114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5" y="104"/>
                  <a:pt x="125" y="101"/>
                  <a:pt x="123" y="97"/>
                </a:cubicBezTo>
                <a:cubicBezTo>
                  <a:pt x="133" y="89"/>
                  <a:pt x="143" y="82"/>
                  <a:pt x="155" y="79"/>
                </a:cubicBezTo>
                <a:close/>
                <a:moveTo>
                  <a:pt x="140" y="176"/>
                </a:moveTo>
                <a:cubicBezTo>
                  <a:pt x="125" y="176"/>
                  <a:pt x="125" y="176"/>
                  <a:pt x="125" y="176"/>
                </a:cubicBezTo>
                <a:cubicBezTo>
                  <a:pt x="125" y="174"/>
                  <a:pt x="125" y="172"/>
                  <a:pt x="125" y="170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38" y="134"/>
                  <a:pt x="138" y="143"/>
                  <a:pt x="138" y="151"/>
                </a:cubicBezTo>
                <a:cubicBezTo>
                  <a:pt x="138" y="160"/>
                  <a:pt x="138" y="168"/>
                  <a:pt x="140" y="176"/>
                </a:cubicBezTo>
                <a:close/>
                <a:moveTo>
                  <a:pt x="113" y="170"/>
                </a:moveTo>
                <a:cubicBezTo>
                  <a:pt x="113" y="178"/>
                  <a:pt x="108" y="185"/>
                  <a:pt x="100" y="188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117"/>
                  <a:pt x="98" y="114"/>
                  <a:pt x="94" y="114"/>
                </a:cubicBezTo>
                <a:cubicBezTo>
                  <a:pt x="91" y="114"/>
                  <a:pt x="88" y="117"/>
                  <a:pt x="88" y="120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69" y="276"/>
                  <a:pt x="69" y="276"/>
                  <a:pt x="69" y="276"/>
                </a:cubicBezTo>
                <a:cubicBezTo>
                  <a:pt x="69" y="183"/>
                  <a:pt x="69" y="183"/>
                  <a:pt x="69" y="183"/>
                </a:cubicBezTo>
                <a:cubicBezTo>
                  <a:pt x="69" y="179"/>
                  <a:pt x="66" y="176"/>
                  <a:pt x="63" y="176"/>
                </a:cubicBezTo>
                <a:cubicBezTo>
                  <a:pt x="59" y="176"/>
                  <a:pt x="57" y="179"/>
                  <a:pt x="57" y="183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17"/>
                  <a:pt x="35" y="114"/>
                  <a:pt x="32" y="114"/>
                </a:cubicBezTo>
                <a:cubicBezTo>
                  <a:pt x="28" y="114"/>
                  <a:pt x="25" y="117"/>
                  <a:pt x="25" y="120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18" y="185"/>
                  <a:pt x="13" y="178"/>
                  <a:pt x="13" y="170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13" y="101"/>
                  <a:pt x="17" y="95"/>
                  <a:pt x="23" y="93"/>
                </a:cubicBezTo>
                <a:cubicBezTo>
                  <a:pt x="36" y="89"/>
                  <a:pt x="36" y="89"/>
                  <a:pt x="36" y="89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61" y="114"/>
                  <a:pt x="65" y="114"/>
                  <a:pt x="67" y="112"/>
                </a:cubicBezTo>
                <a:cubicBezTo>
                  <a:pt x="90" y="89"/>
                  <a:pt x="90" y="89"/>
                  <a:pt x="90" y="89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9" y="95"/>
                  <a:pt x="113" y="101"/>
                  <a:pt x="113" y="108"/>
                </a:cubicBezTo>
                <a:lnTo>
                  <a:pt x="113" y="170"/>
                </a:lnTo>
                <a:close/>
                <a:moveTo>
                  <a:pt x="114" y="194"/>
                </a:moveTo>
                <a:cubicBezTo>
                  <a:pt x="116" y="192"/>
                  <a:pt x="117" y="191"/>
                  <a:pt x="119" y="189"/>
                </a:cubicBezTo>
                <a:cubicBezTo>
                  <a:pt x="142" y="189"/>
                  <a:pt x="142" y="189"/>
                  <a:pt x="142" y="189"/>
                </a:cubicBezTo>
                <a:cubicBezTo>
                  <a:pt x="145" y="203"/>
                  <a:pt x="149" y="215"/>
                  <a:pt x="155" y="223"/>
                </a:cubicBezTo>
                <a:cubicBezTo>
                  <a:pt x="139" y="219"/>
                  <a:pt x="124" y="208"/>
                  <a:pt x="114" y="194"/>
                </a:cubicBezTo>
                <a:close/>
                <a:moveTo>
                  <a:pt x="175" y="223"/>
                </a:moveTo>
                <a:cubicBezTo>
                  <a:pt x="168" y="223"/>
                  <a:pt x="159" y="211"/>
                  <a:pt x="154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1" y="211"/>
                  <a:pt x="182" y="223"/>
                  <a:pt x="175" y="223"/>
                </a:cubicBezTo>
                <a:close/>
                <a:moveTo>
                  <a:pt x="195" y="223"/>
                </a:moveTo>
                <a:cubicBezTo>
                  <a:pt x="202" y="215"/>
                  <a:pt x="206" y="203"/>
                  <a:pt x="209" y="189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3" y="191"/>
                  <a:pt x="235" y="192"/>
                  <a:pt x="237" y="194"/>
                </a:cubicBezTo>
                <a:cubicBezTo>
                  <a:pt x="227" y="208"/>
                  <a:pt x="212" y="219"/>
                  <a:pt x="195" y="223"/>
                </a:cubicBezTo>
                <a:close/>
                <a:moveTo>
                  <a:pt x="338" y="170"/>
                </a:moveTo>
                <a:cubicBezTo>
                  <a:pt x="338" y="178"/>
                  <a:pt x="333" y="185"/>
                  <a:pt x="325" y="188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17"/>
                  <a:pt x="323" y="114"/>
                  <a:pt x="319" y="114"/>
                </a:cubicBezTo>
                <a:cubicBezTo>
                  <a:pt x="316" y="114"/>
                  <a:pt x="313" y="117"/>
                  <a:pt x="313" y="120"/>
                </a:cubicBezTo>
                <a:cubicBezTo>
                  <a:pt x="313" y="276"/>
                  <a:pt x="313" y="276"/>
                  <a:pt x="313" y="276"/>
                </a:cubicBezTo>
                <a:cubicBezTo>
                  <a:pt x="294" y="276"/>
                  <a:pt x="294" y="276"/>
                  <a:pt x="294" y="276"/>
                </a:cubicBezTo>
                <a:cubicBezTo>
                  <a:pt x="294" y="183"/>
                  <a:pt x="294" y="183"/>
                  <a:pt x="294" y="183"/>
                </a:cubicBezTo>
                <a:cubicBezTo>
                  <a:pt x="294" y="179"/>
                  <a:pt x="291" y="176"/>
                  <a:pt x="288" y="176"/>
                </a:cubicBezTo>
                <a:cubicBezTo>
                  <a:pt x="284" y="176"/>
                  <a:pt x="282" y="179"/>
                  <a:pt x="282" y="183"/>
                </a:cubicBezTo>
                <a:cubicBezTo>
                  <a:pt x="282" y="276"/>
                  <a:pt x="282" y="276"/>
                  <a:pt x="282" y="276"/>
                </a:cubicBezTo>
                <a:cubicBezTo>
                  <a:pt x="263" y="276"/>
                  <a:pt x="263" y="276"/>
                  <a:pt x="263" y="276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63" y="117"/>
                  <a:pt x="260" y="114"/>
                  <a:pt x="257" y="114"/>
                </a:cubicBezTo>
                <a:cubicBezTo>
                  <a:pt x="253" y="114"/>
                  <a:pt x="250" y="117"/>
                  <a:pt x="250" y="120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243" y="185"/>
                  <a:pt x="238" y="178"/>
                  <a:pt x="238" y="170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38" y="101"/>
                  <a:pt x="242" y="95"/>
                  <a:pt x="248" y="93"/>
                </a:cubicBezTo>
                <a:cubicBezTo>
                  <a:pt x="261" y="89"/>
                  <a:pt x="261" y="89"/>
                  <a:pt x="261" y="89"/>
                </a:cubicBezTo>
                <a:cubicBezTo>
                  <a:pt x="283" y="112"/>
                  <a:pt x="283" y="112"/>
                  <a:pt x="283" y="112"/>
                </a:cubicBezTo>
                <a:cubicBezTo>
                  <a:pt x="286" y="114"/>
                  <a:pt x="290" y="114"/>
                  <a:pt x="292" y="112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34" y="95"/>
                  <a:pt x="338" y="101"/>
                  <a:pt x="338" y="108"/>
                </a:cubicBezTo>
                <a:lnTo>
                  <a:pt x="338" y="170"/>
                </a:lnTo>
                <a:close/>
                <a:moveTo>
                  <a:pt x="288" y="76"/>
                </a:moveTo>
                <a:cubicBezTo>
                  <a:pt x="305" y="76"/>
                  <a:pt x="319" y="62"/>
                  <a:pt x="319" y="45"/>
                </a:cubicBezTo>
                <a:cubicBezTo>
                  <a:pt x="319" y="28"/>
                  <a:pt x="305" y="14"/>
                  <a:pt x="288" y="14"/>
                </a:cubicBezTo>
                <a:cubicBezTo>
                  <a:pt x="271" y="14"/>
                  <a:pt x="257" y="28"/>
                  <a:pt x="257" y="45"/>
                </a:cubicBezTo>
                <a:cubicBezTo>
                  <a:pt x="257" y="62"/>
                  <a:pt x="271" y="76"/>
                  <a:pt x="288" y="76"/>
                </a:cubicBezTo>
                <a:close/>
                <a:moveTo>
                  <a:pt x="288" y="26"/>
                </a:moveTo>
                <a:cubicBezTo>
                  <a:pt x="298" y="26"/>
                  <a:pt x="307" y="35"/>
                  <a:pt x="307" y="45"/>
                </a:cubicBezTo>
                <a:cubicBezTo>
                  <a:pt x="307" y="55"/>
                  <a:pt x="298" y="64"/>
                  <a:pt x="288" y="64"/>
                </a:cubicBezTo>
                <a:cubicBezTo>
                  <a:pt x="278" y="64"/>
                  <a:pt x="269" y="55"/>
                  <a:pt x="269" y="45"/>
                </a:cubicBezTo>
                <a:cubicBezTo>
                  <a:pt x="269" y="35"/>
                  <a:pt x="278" y="26"/>
                  <a:pt x="288" y="26"/>
                </a:cubicBezTo>
                <a:close/>
                <a:moveTo>
                  <a:pt x="119" y="39"/>
                </a:moveTo>
                <a:cubicBezTo>
                  <a:pt x="120" y="39"/>
                  <a:pt x="121" y="39"/>
                  <a:pt x="122" y="38"/>
                </a:cubicBezTo>
                <a:cubicBezTo>
                  <a:pt x="139" y="30"/>
                  <a:pt x="157" y="26"/>
                  <a:pt x="175" y="26"/>
                </a:cubicBezTo>
                <a:cubicBezTo>
                  <a:pt x="190" y="26"/>
                  <a:pt x="203" y="29"/>
                  <a:pt x="217" y="33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199" y="45"/>
                  <a:pt x="201" y="48"/>
                </a:cubicBezTo>
                <a:cubicBezTo>
                  <a:pt x="202" y="50"/>
                  <a:pt x="204" y="51"/>
                  <a:pt x="207" y="51"/>
                </a:cubicBezTo>
                <a:cubicBezTo>
                  <a:pt x="208" y="51"/>
                  <a:pt x="209" y="51"/>
                  <a:pt x="209" y="51"/>
                </a:cubicBezTo>
                <a:cubicBezTo>
                  <a:pt x="234" y="38"/>
                  <a:pt x="234" y="38"/>
                  <a:pt x="234" y="38"/>
                </a:cubicBezTo>
                <a:cubicBezTo>
                  <a:pt x="235" y="38"/>
                  <a:pt x="235" y="38"/>
                  <a:pt x="235" y="38"/>
                </a:cubicBezTo>
                <a:cubicBezTo>
                  <a:pt x="235" y="37"/>
                  <a:pt x="236" y="37"/>
                  <a:pt x="236" y="37"/>
                </a:cubicBezTo>
                <a:cubicBezTo>
                  <a:pt x="236" y="37"/>
                  <a:pt x="237" y="36"/>
                  <a:pt x="237" y="36"/>
                </a:cubicBezTo>
                <a:cubicBezTo>
                  <a:pt x="237" y="36"/>
                  <a:pt x="237" y="35"/>
                  <a:pt x="237" y="35"/>
                </a:cubicBezTo>
                <a:cubicBezTo>
                  <a:pt x="237" y="35"/>
                  <a:pt x="237" y="35"/>
                  <a:pt x="237" y="35"/>
                </a:cubicBezTo>
                <a:cubicBezTo>
                  <a:pt x="238" y="34"/>
                  <a:pt x="238" y="34"/>
                  <a:pt x="238" y="34"/>
                </a:cubicBezTo>
                <a:cubicBezTo>
                  <a:pt x="238" y="33"/>
                  <a:pt x="238" y="33"/>
                  <a:pt x="238" y="32"/>
                </a:cubicBezTo>
                <a:cubicBezTo>
                  <a:pt x="238" y="32"/>
                  <a:pt x="238" y="32"/>
                  <a:pt x="238" y="31"/>
                </a:cubicBezTo>
                <a:cubicBezTo>
                  <a:pt x="238" y="31"/>
                  <a:pt x="237" y="30"/>
                  <a:pt x="237" y="30"/>
                </a:cubicBezTo>
                <a:cubicBezTo>
                  <a:pt x="237" y="30"/>
                  <a:pt x="237" y="30"/>
                  <a:pt x="237" y="30"/>
                </a:cubicBezTo>
                <a:cubicBezTo>
                  <a:pt x="225" y="5"/>
                  <a:pt x="225" y="5"/>
                  <a:pt x="225" y="5"/>
                </a:cubicBezTo>
                <a:cubicBezTo>
                  <a:pt x="223" y="2"/>
                  <a:pt x="219" y="0"/>
                  <a:pt x="216" y="2"/>
                </a:cubicBezTo>
                <a:cubicBezTo>
                  <a:pt x="213" y="3"/>
                  <a:pt x="212" y="7"/>
                  <a:pt x="214" y="10"/>
                </a:cubicBezTo>
                <a:cubicBezTo>
                  <a:pt x="219" y="21"/>
                  <a:pt x="219" y="21"/>
                  <a:pt x="219" y="21"/>
                </a:cubicBezTo>
                <a:cubicBezTo>
                  <a:pt x="205" y="16"/>
                  <a:pt x="190" y="14"/>
                  <a:pt x="175" y="14"/>
                </a:cubicBezTo>
                <a:cubicBezTo>
                  <a:pt x="155" y="14"/>
                  <a:pt x="135" y="18"/>
                  <a:pt x="116" y="27"/>
                </a:cubicBezTo>
                <a:cubicBezTo>
                  <a:pt x="113" y="29"/>
                  <a:pt x="112" y="32"/>
                  <a:pt x="113" y="36"/>
                </a:cubicBezTo>
                <a:cubicBezTo>
                  <a:pt x="115" y="38"/>
                  <a:pt x="117" y="39"/>
                  <a:pt x="119" y="39"/>
                </a:cubicBezTo>
                <a:close/>
                <a:moveTo>
                  <a:pt x="229" y="264"/>
                </a:moveTo>
                <a:cubicBezTo>
                  <a:pt x="212" y="272"/>
                  <a:pt x="194" y="276"/>
                  <a:pt x="175" y="276"/>
                </a:cubicBezTo>
                <a:cubicBezTo>
                  <a:pt x="161" y="276"/>
                  <a:pt x="147" y="274"/>
                  <a:pt x="134" y="27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50" y="262"/>
                  <a:pt x="151" y="258"/>
                  <a:pt x="150" y="255"/>
                </a:cubicBezTo>
                <a:cubicBezTo>
                  <a:pt x="148" y="252"/>
                  <a:pt x="144" y="250"/>
                  <a:pt x="141" y="252"/>
                </a:cubicBezTo>
                <a:cubicBezTo>
                  <a:pt x="116" y="264"/>
                  <a:pt x="116" y="264"/>
                  <a:pt x="116" y="264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15" y="265"/>
                  <a:pt x="115" y="265"/>
                  <a:pt x="115" y="266"/>
                </a:cubicBezTo>
                <a:cubicBezTo>
                  <a:pt x="114" y="266"/>
                  <a:pt x="114" y="266"/>
                  <a:pt x="114" y="267"/>
                </a:cubicBezTo>
                <a:cubicBezTo>
                  <a:pt x="114" y="267"/>
                  <a:pt x="114" y="267"/>
                  <a:pt x="113" y="26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3" y="268"/>
                  <a:pt x="113" y="269"/>
                  <a:pt x="113" y="269"/>
                </a:cubicBezTo>
                <a:cubicBezTo>
                  <a:pt x="113" y="269"/>
                  <a:pt x="113" y="270"/>
                  <a:pt x="113" y="270"/>
                </a:cubicBezTo>
                <a:cubicBezTo>
                  <a:pt x="113" y="271"/>
                  <a:pt x="113" y="271"/>
                  <a:pt x="113" y="271"/>
                </a:cubicBezTo>
                <a:cubicBezTo>
                  <a:pt x="113" y="272"/>
                  <a:pt x="113" y="272"/>
                  <a:pt x="113" y="273"/>
                </a:cubicBezTo>
                <a:cubicBezTo>
                  <a:pt x="113" y="273"/>
                  <a:pt x="113" y="273"/>
                  <a:pt x="114" y="273"/>
                </a:cubicBezTo>
                <a:cubicBezTo>
                  <a:pt x="126" y="298"/>
                  <a:pt x="126" y="298"/>
                  <a:pt x="126" y="298"/>
                </a:cubicBezTo>
                <a:cubicBezTo>
                  <a:pt x="127" y="300"/>
                  <a:pt x="129" y="301"/>
                  <a:pt x="132" y="301"/>
                </a:cubicBezTo>
                <a:cubicBezTo>
                  <a:pt x="133" y="301"/>
                  <a:pt x="134" y="301"/>
                  <a:pt x="134" y="301"/>
                </a:cubicBezTo>
                <a:cubicBezTo>
                  <a:pt x="137" y="299"/>
                  <a:pt x="139" y="295"/>
                  <a:pt x="137" y="292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46" y="287"/>
                  <a:pt x="160" y="289"/>
                  <a:pt x="175" y="289"/>
                </a:cubicBezTo>
                <a:cubicBezTo>
                  <a:pt x="196" y="289"/>
                  <a:pt x="216" y="284"/>
                  <a:pt x="234" y="275"/>
                </a:cubicBezTo>
                <a:cubicBezTo>
                  <a:pt x="237" y="274"/>
                  <a:pt x="239" y="270"/>
                  <a:pt x="237" y="267"/>
                </a:cubicBezTo>
                <a:cubicBezTo>
                  <a:pt x="236" y="264"/>
                  <a:pt x="232" y="263"/>
                  <a:pt x="229" y="2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</a:bodyPr>
          <a:lstStyle/>
          <a:p>
            <a:endParaRPr lang="de-DE" sz="2126"/>
          </a:p>
        </p:txBody>
      </p:sp>
      <p:sp>
        <p:nvSpPr>
          <p:cNvPr id="46" name="Freihandform: Form 36">
            <a:extLst>
              <a:ext uri="{FF2B5EF4-FFF2-40B4-BE49-F238E27FC236}">
                <a16:creationId xmlns:a16="http://schemas.microsoft.com/office/drawing/2014/main" xmlns="" id="{C114A9DB-0F25-41DA-B308-766DBA21617E}"/>
              </a:ext>
            </a:extLst>
          </p:cNvPr>
          <p:cNvSpPr>
            <a:spLocks/>
          </p:cNvSpPr>
          <p:nvPr/>
        </p:nvSpPr>
        <p:spPr bwMode="auto">
          <a:xfrm>
            <a:off x="4299555" y="1291271"/>
            <a:ext cx="343937" cy="583315"/>
          </a:xfrm>
          <a:custGeom>
            <a:avLst/>
            <a:gdLst>
              <a:gd name="connsiteX0" fmla="*/ 96066 w 198438"/>
              <a:gd name="connsiteY0" fmla="*/ 245052 h 336550"/>
              <a:gd name="connsiteX1" fmla="*/ 100927 w 198438"/>
              <a:gd name="connsiteY1" fmla="*/ 245052 h 336550"/>
              <a:gd name="connsiteX2" fmla="*/ 146395 w 198438"/>
              <a:gd name="connsiteY2" fmla="*/ 260350 h 336550"/>
              <a:gd name="connsiteX3" fmla="*/ 151113 w 198438"/>
              <a:gd name="connsiteY3" fmla="*/ 270019 h 336550"/>
              <a:gd name="connsiteX4" fmla="*/ 143964 w 198438"/>
              <a:gd name="connsiteY4" fmla="*/ 275215 h 336550"/>
              <a:gd name="connsiteX5" fmla="*/ 141534 w 198438"/>
              <a:gd name="connsiteY5" fmla="*/ 274782 h 336550"/>
              <a:gd name="connsiteX6" fmla="*/ 98497 w 198438"/>
              <a:gd name="connsiteY6" fmla="*/ 260350 h 336550"/>
              <a:gd name="connsiteX7" fmla="*/ 55460 w 198438"/>
              <a:gd name="connsiteY7" fmla="*/ 274782 h 336550"/>
              <a:gd name="connsiteX8" fmla="*/ 45737 w 198438"/>
              <a:gd name="connsiteY8" fmla="*/ 270019 h 336550"/>
              <a:gd name="connsiteX9" fmla="*/ 50598 w 198438"/>
              <a:gd name="connsiteY9" fmla="*/ 260350 h 336550"/>
              <a:gd name="connsiteX10" fmla="*/ 96066 w 198438"/>
              <a:gd name="connsiteY10" fmla="*/ 245052 h 336550"/>
              <a:gd name="connsiteX11" fmla="*/ 53635 w 198438"/>
              <a:gd name="connsiteY11" fmla="*/ 92075 h 336550"/>
              <a:gd name="connsiteX12" fmla="*/ 144803 w 198438"/>
              <a:gd name="connsiteY12" fmla="*/ 92075 h 336550"/>
              <a:gd name="connsiteX13" fmla="*/ 152400 w 198438"/>
              <a:gd name="connsiteY13" fmla="*/ 99219 h 336550"/>
              <a:gd name="connsiteX14" fmla="*/ 144803 w 198438"/>
              <a:gd name="connsiteY14" fmla="*/ 106363 h 336550"/>
              <a:gd name="connsiteX15" fmla="*/ 53635 w 198438"/>
              <a:gd name="connsiteY15" fmla="*/ 106363 h 336550"/>
              <a:gd name="connsiteX16" fmla="*/ 46037 w 198438"/>
              <a:gd name="connsiteY16" fmla="*/ 99219 h 336550"/>
              <a:gd name="connsiteX17" fmla="*/ 53635 w 198438"/>
              <a:gd name="connsiteY17" fmla="*/ 92075 h 336550"/>
              <a:gd name="connsiteX18" fmla="*/ 14287 w 198438"/>
              <a:gd name="connsiteY18" fmla="*/ 15875 h 336550"/>
              <a:gd name="connsiteX19" fmla="*/ 14287 w 198438"/>
              <a:gd name="connsiteY19" fmla="*/ 31115 h 336550"/>
              <a:gd name="connsiteX20" fmla="*/ 136669 w 198438"/>
              <a:gd name="connsiteY20" fmla="*/ 31115 h 336550"/>
              <a:gd name="connsiteX21" fmla="*/ 144318 w 198438"/>
              <a:gd name="connsiteY21" fmla="*/ 38735 h 336550"/>
              <a:gd name="connsiteX22" fmla="*/ 136669 w 198438"/>
              <a:gd name="connsiteY22" fmla="*/ 46355 h 336550"/>
              <a:gd name="connsiteX23" fmla="*/ 29584 w 198438"/>
              <a:gd name="connsiteY23" fmla="*/ 46355 h 336550"/>
              <a:gd name="connsiteX24" fmla="*/ 29584 w 198438"/>
              <a:gd name="connsiteY24" fmla="*/ 86755 h 336550"/>
              <a:gd name="connsiteX25" fmla="*/ 42429 w 198438"/>
              <a:gd name="connsiteY25" fmla="*/ 115222 h 336550"/>
              <a:gd name="connsiteX26" fmla="*/ 82983 w 198438"/>
              <a:gd name="connsiteY26" fmla="*/ 151166 h 336550"/>
              <a:gd name="connsiteX27" fmla="*/ 90632 w 198438"/>
              <a:gd name="connsiteY27" fmla="*/ 168275 h 336550"/>
              <a:gd name="connsiteX28" fmla="*/ 82983 w 198438"/>
              <a:gd name="connsiteY28" fmla="*/ 185384 h 336550"/>
              <a:gd name="connsiteX29" fmla="*/ 42429 w 198438"/>
              <a:gd name="connsiteY29" fmla="*/ 221327 h 336550"/>
              <a:gd name="connsiteX30" fmla="*/ 29584 w 198438"/>
              <a:gd name="connsiteY30" fmla="*/ 249795 h 336550"/>
              <a:gd name="connsiteX31" fmla="*/ 29584 w 198438"/>
              <a:gd name="connsiteY31" fmla="*/ 297815 h 336550"/>
              <a:gd name="connsiteX32" fmla="*/ 21936 w 198438"/>
              <a:gd name="connsiteY32" fmla="*/ 305435 h 336550"/>
              <a:gd name="connsiteX33" fmla="*/ 14287 w 198438"/>
              <a:gd name="connsiteY33" fmla="*/ 305435 h 336550"/>
              <a:gd name="connsiteX34" fmla="*/ 14287 w 198438"/>
              <a:gd name="connsiteY34" fmla="*/ 320675 h 336550"/>
              <a:gd name="connsiteX35" fmla="*/ 182562 w 198438"/>
              <a:gd name="connsiteY35" fmla="*/ 320675 h 336550"/>
              <a:gd name="connsiteX36" fmla="*/ 182562 w 198438"/>
              <a:gd name="connsiteY36" fmla="*/ 305435 h 336550"/>
              <a:gd name="connsiteX37" fmla="*/ 60180 w 198438"/>
              <a:gd name="connsiteY37" fmla="*/ 305435 h 336550"/>
              <a:gd name="connsiteX38" fmla="*/ 52532 w 198438"/>
              <a:gd name="connsiteY38" fmla="*/ 297815 h 336550"/>
              <a:gd name="connsiteX39" fmla="*/ 60180 w 198438"/>
              <a:gd name="connsiteY39" fmla="*/ 290195 h 336550"/>
              <a:gd name="connsiteX40" fmla="*/ 167265 w 198438"/>
              <a:gd name="connsiteY40" fmla="*/ 290195 h 336550"/>
              <a:gd name="connsiteX41" fmla="*/ 167265 w 198438"/>
              <a:gd name="connsiteY41" fmla="*/ 249795 h 336550"/>
              <a:gd name="connsiteX42" fmla="*/ 154420 w 198438"/>
              <a:gd name="connsiteY42" fmla="*/ 221327 h 336550"/>
              <a:gd name="connsiteX43" fmla="*/ 113867 w 198438"/>
              <a:gd name="connsiteY43" fmla="*/ 185384 h 336550"/>
              <a:gd name="connsiteX44" fmla="*/ 106074 w 198438"/>
              <a:gd name="connsiteY44" fmla="*/ 168275 h 336550"/>
              <a:gd name="connsiteX45" fmla="*/ 113867 w 198438"/>
              <a:gd name="connsiteY45" fmla="*/ 151166 h 336550"/>
              <a:gd name="connsiteX46" fmla="*/ 154420 w 198438"/>
              <a:gd name="connsiteY46" fmla="*/ 115222 h 336550"/>
              <a:gd name="connsiteX47" fmla="*/ 167265 w 198438"/>
              <a:gd name="connsiteY47" fmla="*/ 86755 h 336550"/>
              <a:gd name="connsiteX48" fmla="*/ 167265 w 198438"/>
              <a:gd name="connsiteY48" fmla="*/ 38735 h 336550"/>
              <a:gd name="connsiteX49" fmla="*/ 174913 w 198438"/>
              <a:gd name="connsiteY49" fmla="*/ 31115 h 336550"/>
              <a:gd name="connsiteX50" fmla="*/ 182562 w 198438"/>
              <a:gd name="connsiteY50" fmla="*/ 31115 h 336550"/>
              <a:gd name="connsiteX51" fmla="*/ 182562 w 198438"/>
              <a:gd name="connsiteY51" fmla="*/ 15875 h 336550"/>
              <a:gd name="connsiteX52" fmla="*/ 14287 w 198438"/>
              <a:gd name="connsiteY52" fmla="*/ 15875 h 336550"/>
              <a:gd name="connsiteX53" fmla="*/ 7632 w 198438"/>
              <a:gd name="connsiteY53" fmla="*/ 0 h 336550"/>
              <a:gd name="connsiteX54" fmla="*/ 190806 w 198438"/>
              <a:gd name="connsiteY54" fmla="*/ 0 h 336550"/>
              <a:gd name="connsiteX55" fmla="*/ 198438 w 198438"/>
              <a:gd name="connsiteY55" fmla="*/ 7649 h 336550"/>
              <a:gd name="connsiteX56" fmla="*/ 198438 w 198438"/>
              <a:gd name="connsiteY56" fmla="*/ 38244 h 336550"/>
              <a:gd name="connsiteX57" fmla="*/ 190806 w 198438"/>
              <a:gd name="connsiteY57" fmla="*/ 45893 h 336550"/>
              <a:gd name="connsiteX58" fmla="*/ 183174 w 198438"/>
              <a:gd name="connsiteY58" fmla="*/ 45893 h 336550"/>
              <a:gd name="connsiteX59" fmla="*/ 183174 w 198438"/>
              <a:gd name="connsiteY59" fmla="*/ 86447 h 336550"/>
              <a:gd name="connsiteX60" fmla="*/ 165173 w 198438"/>
              <a:gd name="connsiteY60" fmla="*/ 126423 h 336550"/>
              <a:gd name="connsiteX61" fmla="*/ 124708 w 198438"/>
              <a:gd name="connsiteY61" fmla="*/ 162502 h 336550"/>
              <a:gd name="connsiteX62" fmla="*/ 122116 w 198438"/>
              <a:gd name="connsiteY62" fmla="*/ 168275 h 336550"/>
              <a:gd name="connsiteX63" fmla="*/ 124708 w 198438"/>
              <a:gd name="connsiteY63" fmla="*/ 174048 h 336550"/>
              <a:gd name="connsiteX64" fmla="*/ 165173 w 198438"/>
              <a:gd name="connsiteY64" fmla="*/ 210127 h 336550"/>
              <a:gd name="connsiteX65" fmla="*/ 183174 w 198438"/>
              <a:gd name="connsiteY65" fmla="*/ 250103 h 336550"/>
              <a:gd name="connsiteX66" fmla="*/ 183174 w 198438"/>
              <a:gd name="connsiteY66" fmla="*/ 290657 h 336550"/>
              <a:gd name="connsiteX67" fmla="*/ 190806 w 198438"/>
              <a:gd name="connsiteY67" fmla="*/ 290657 h 336550"/>
              <a:gd name="connsiteX68" fmla="*/ 198438 w 198438"/>
              <a:gd name="connsiteY68" fmla="*/ 298306 h 336550"/>
              <a:gd name="connsiteX69" fmla="*/ 198438 w 198438"/>
              <a:gd name="connsiteY69" fmla="*/ 328901 h 336550"/>
              <a:gd name="connsiteX70" fmla="*/ 190806 w 198438"/>
              <a:gd name="connsiteY70" fmla="*/ 336550 h 336550"/>
              <a:gd name="connsiteX71" fmla="*/ 7632 w 198438"/>
              <a:gd name="connsiteY71" fmla="*/ 336550 h 336550"/>
              <a:gd name="connsiteX72" fmla="*/ 0 w 198438"/>
              <a:gd name="connsiteY72" fmla="*/ 328901 h 336550"/>
              <a:gd name="connsiteX73" fmla="*/ 0 w 198438"/>
              <a:gd name="connsiteY73" fmla="*/ 298306 h 336550"/>
              <a:gd name="connsiteX74" fmla="*/ 7632 w 198438"/>
              <a:gd name="connsiteY74" fmla="*/ 290657 h 336550"/>
              <a:gd name="connsiteX75" fmla="*/ 15264 w 198438"/>
              <a:gd name="connsiteY75" fmla="*/ 290657 h 336550"/>
              <a:gd name="connsiteX76" fmla="*/ 15264 w 198438"/>
              <a:gd name="connsiteY76" fmla="*/ 250103 h 336550"/>
              <a:gd name="connsiteX77" fmla="*/ 33121 w 198438"/>
              <a:gd name="connsiteY77" fmla="*/ 210127 h 336550"/>
              <a:gd name="connsiteX78" fmla="*/ 73586 w 198438"/>
              <a:gd name="connsiteY78" fmla="*/ 174048 h 336550"/>
              <a:gd name="connsiteX79" fmla="*/ 76179 w 198438"/>
              <a:gd name="connsiteY79" fmla="*/ 168275 h 336550"/>
              <a:gd name="connsiteX80" fmla="*/ 73586 w 198438"/>
              <a:gd name="connsiteY80" fmla="*/ 162502 h 336550"/>
              <a:gd name="connsiteX81" fmla="*/ 33121 w 198438"/>
              <a:gd name="connsiteY81" fmla="*/ 126423 h 336550"/>
              <a:gd name="connsiteX82" fmla="*/ 15264 w 198438"/>
              <a:gd name="connsiteY82" fmla="*/ 86447 h 336550"/>
              <a:gd name="connsiteX83" fmla="*/ 15264 w 198438"/>
              <a:gd name="connsiteY83" fmla="*/ 45893 h 336550"/>
              <a:gd name="connsiteX84" fmla="*/ 7632 w 198438"/>
              <a:gd name="connsiteY84" fmla="*/ 45893 h 336550"/>
              <a:gd name="connsiteX85" fmla="*/ 0 w 198438"/>
              <a:gd name="connsiteY85" fmla="*/ 38244 h 336550"/>
              <a:gd name="connsiteX86" fmla="*/ 0 w 198438"/>
              <a:gd name="connsiteY86" fmla="*/ 7649 h 336550"/>
              <a:gd name="connsiteX87" fmla="*/ 7632 w 198438"/>
              <a:gd name="connsiteY8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8438" h="336550">
                <a:moveTo>
                  <a:pt x="96066" y="245052"/>
                </a:moveTo>
                <a:cubicBezTo>
                  <a:pt x="97639" y="244475"/>
                  <a:pt x="99355" y="244475"/>
                  <a:pt x="100927" y="245052"/>
                </a:cubicBezTo>
                <a:cubicBezTo>
                  <a:pt x="100927" y="245052"/>
                  <a:pt x="100927" y="245052"/>
                  <a:pt x="146395" y="260350"/>
                </a:cubicBezTo>
                <a:cubicBezTo>
                  <a:pt x="150256" y="261649"/>
                  <a:pt x="152400" y="265978"/>
                  <a:pt x="151113" y="270019"/>
                </a:cubicBezTo>
                <a:cubicBezTo>
                  <a:pt x="150113" y="273194"/>
                  <a:pt x="147110" y="275215"/>
                  <a:pt x="143964" y="275215"/>
                </a:cubicBezTo>
                <a:cubicBezTo>
                  <a:pt x="143107" y="275215"/>
                  <a:pt x="142392" y="275071"/>
                  <a:pt x="141534" y="274782"/>
                </a:cubicBezTo>
                <a:cubicBezTo>
                  <a:pt x="141534" y="274782"/>
                  <a:pt x="141534" y="274782"/>
                  <a:pt x="98497" y="260350"/>
                </a:cubicBezTo>
                <a:cubicBezTo>
                  <a:pt x="98497" y="260350"/>
                  <a:pt x="98497" y="260350"/>
                  <a:pt x="55460" y="274782"/>
                </a:cubicBezTo>
                <a:cubicBezTo>
                  <a:pt x="51456" y="276225"/>
                  <a:pt x="47167" y="274060"/>
                  <a:pt x="45737" y="270019"/>
                </a:cubicBezTo>
                <a:cubicBezTo>
                  <a:pt x="44450" y="265978"/>
                  <a:pt x="46595" y="261649"/>
                  <a:pt x="50598" y="260350"/>
                </a:cubicBezTo>
                <a:cubicBezTo>
                  <a:pt x="50598" y="260350"/>
                  <a:pt x="50598" y="260350"/>
                  <a:pt x="96066" y="245052"/>
                </a:cubicBezTo>
                <a:close/>
                <a:moveTo>
                  <a:pt x="53635" y="92075"/>
                </a:moveTo>
                <a:cubicBezTo>
                  <a:pt x="53635" y="92075"/>
                  <a:pt x="53635" y="92075"/>
                  <a:pt x="144803" y="92075"/>
                </a:cubicBezTo>
                <a:cubicBezTo>
                  <a:pt x="148960" y="92075"/>
                  <a:pt x="152400" y="95310"/>
                  <a:pt x="152400" y="99219"/>
                </a:cubicBezTo>
                <a:cubicBezTo>
                  <a:pt x="152400" y="103128"/>
                  <a:pt x="148960" y="106363"/>
                  <a:pt x="144803" y="106363"/>
                </a:cubicBezTo>
                <a:cubicBezTo>
                  <a:pt x="144803" y="106363"/>
                  <a:pt x="144803" y="106363"/>
                  <a:pt x="53635" y="106363"/>
                </a:cubicBezTo>
                <a:cubicBezTo>
                  <a:pt x="49334" y="106363"/>
                  <a:pt x="46037" y="103128"/>
                  <a:pt x="46037" y="99219"/>
                </a:cubicBezTo>
                <a:cubicBezTo>
                  <a:pt x="46037" y="95310"/>
                  <a:pt x="49334" y="92075"/>
                  <a:pt x="53635" y="92075"/>
                </a:cubicBezTo>
                <a:close/>
                <a:moveTo>
                  <a:pt x="14287" y="15875"/>
                </a:moveTo>
                <a:cubicBezTo>
                  <a:pt x="14287" y="15875"/>
                  <a:pt x="14287" y="15875"/>
                  <a:pt x="14287" y="31115"/>
                </a:cubicBezTo>
                <a:cubicBezTo>
                  <a:pt x="14287" y="31115"/>
                  <a:pt x="14287" y="31115"/>
                  <a:pt x="136669" y="31115"/>
                </a:cubicBezTo>
                <a:cubicBezTo>
                  <a:pt x="140854" y="31115"/>
                  <a:pt x="144318" y="34566"/>
                  <a:pt x="144318" y="38735"/>
                </a:cubicBezTo>
                <a:cubicBezTo>
                  <a:pt x="144318" y="42904"/>
                  <a:pt x="140854" y="46355"/>
                  <a:pt x="136669" y="46355"/>
                </a:cubicBezTo>
                <a:cubicBezTo>
                  <a:pt x="136669" y="46355"/>
                  <a:pt x="136669" y="46355"/>
                  <a:pt x="29584" y="46355"/>
                </a:cubicBezTo>
                <a:cubicBezTo>
                  <a:pt x="29584" y="46355"/>
                  <a:pt x="29584" y="46355"/>
                  <a:pt x="29584" y="86755"/>
                </a:cubicBezTo>
                <a:cubicBezTo>
                  <a:pt x="29584" y="97682"/>
                  <a:pt x="34203" y="108034"/>
                  <a:pt x="42429" y="115222"/>
                </a:cubicBezTo>
                <a:cubicBezTo>
                  <a:pt x="42429" y="115222"/>
                  <a:pt x="42429" y="115222"/>
                  <a:pt x="82983" y="151166"/>
                </a:cubicBezTo>
                <a:cubicBezTo>
                  <a:pt x="87890" y="155479"/>
                  <a:pt x="90632" y="161805"/>
                  <a:pt x="90632" y="168275"/>
                </a:cubicBezTo>
                <a:cubicBezTo>
                  <a:pt x="90632" y="174745"/>
                  <a:pt x="87890" y="181071"/>
                  <a:pt x="82983" y="185384"/>
                </a:cubicBezTo>
                <a:cubicBezTo>
                  <a:pt x="82983" y="185384"/>
                  <a:pt x="82983" y="185384"/>
                  <a:pt x="42429" y="221327"/>
                </a:cubicBezTo>
                <a:cubicBezTo>
                  <a:pt x="34203" y="228516"/>
                  <a:pt x="29584" y="238868"/>
                  <a:pt x="29584" y="249795"/>
                </a:cubicBezTo>
                <a:cubicBezTo>
                  <a:pt x="29584" y="249795"/>
                  <a:pt x="29584" y="249795"/>
                  <a:pt x="29584" y="297815"/>
                </a:cubicBezTo>
                <a:cubicBezTo>
                  <a:pt x="29584" y="301985"/>
                  <a:pt x="26121" y="305435"/>
                  <a:pt x="21936" y="305435"/>
                </a:cubicBezTo>
                <a:cubicBezTo>
                  <a:pt x="21936" y="305435"/>
                  <a:pt x="21936" y="305435"/>
                  <a:pt x="14287" y="305435"/>
                </a:cubicBezTo>
                <a:cubicBezTo>
                  <a:pt x="14287" y="305435"/>
                  <a:pt x="14287" y="305435"/>
                  <a:pt x="14287" y="320675"/>
                </a:cubicBezTo>
                <a:cubicBezTo>
                  <a:pt x="14287" y="320675"/>
                  <a:pt x="14287" y="320675"/>
                  <a:pt x="182562" y="320675"/>
                </a:cubicBezTo>
                <a:cubicBezTo>
                  <a:pt x="182562" y="320675"/>
                  <a:pt x="182562" y="320675"/>
                  <a:pt x="182562" y="305435"/>
                </a:cubicBezTo>
                <a:cubicBezTo>
                  <a:pt x="182562" y="305435"/>
                  <a:pt x="182562" y="305435"/>
                  <a:pt x="60180" y="305435"/>
                </a:cubicBezTo>
                <a:cubicBezTo>
                  <a:pt x="55851" y="305435"/>
                  <a:pt x="52532" y="301985"/>
                  <a:pt x="52532" y="297815"/>
                </a:cubicBezTo>
                <a:cubicBezTo>
                  <a:pt x="52532" y="293646"/>
                  <a:pt x="55851" y="290195"/>
                  <a:pt x="60180" y="290195"/>
                </a:cubicBezTo>
                <a:cubicBezTo>
                  <a:pt x="60180" y="290195"/>
                  <a:pt x="60180" y="290195"/>
                  <a:pt x="167265" y="290195"/>
                </a:cubicBezTo>
                <a:cubicBezTo>
                  <a:pt x="167265" y="290195"/>
                  <a:pt x="167265" y="290195"/>
                  <a:pt x="167265" y="249795"/>
                </a:cubicBezTo>
                <a:cubicBezTo>
                  <a:pt x="167265" y="238868"/>
                  <a:pt x="162502" y="228516"/>
                  <a:pt x="154420" y="221327"/>
                </a:cubicBezTo>
                <a:cubicBezTo>
                  <a:pt x="154420" y="221327"/>
                  <a:pt x="154420" y="221327"/>
                  <a:pt x="113867" y="185384"/>
                </a:cubicBezTo>
                <a:cubicBezTo>
                  <a:pt x="108960" y="181071"/>
                  <a:pt x="106074" y="174745"/>
                  <a:pt x="106074" y="168275"/>
                </a:cubicBezTo>
                <a:cubicBezTo>
                  <a:pt x="106074" y="161805"/>
                  <a:pt x="108960" y="155479"/>
                  <a:pt x="113867" y="151166"/>
                </a:cubicBezTo>
                <a:cubicBezTo>
                  <a:pt x="113867" y="151166"/>
                  <a:pt x="113867" y="151166"/>
                  <a:pt x="154420" y="115222"/>
                </a:cubicBezTo>
                <a:cubicBezTo>
                  <a:pt x="162502" y="108034"/>
                  <a:pt x="167265" y="97682"/>
                  <a:pt x="167265" y="86755"/>
                </a:cubicBezTo>
                <a:cubicBezTo>
                  <a:pt x="167265" y="86755"/>
                  <a:pt x="167265" y="86755"/>
                  <a:pt x="167265" y="38735"/>
                </a:cubicBezTo>
                <a:cubicBezTo>
                  <a:pt x="167265" y="34566"/>
                  <a:pt x="170728" y="31115"/>
                  <a:pt x="174913" y="31115"/>
                </a:cubicBezTo>
                <a:cubicBezTo>
                  <a:pt x="174913" y="31115"/>
                  <a:pt x="174913" y="31115"/>
                  <a:pt x="182562" y="31115"/>
                </a:cubicBezTo>
                <a:cubicBezTo>
                  <a:pt x="182562" y="31115"/>
                  <a:pt x="182562" y="31115"/>
                  <a:pt x="182562" y="15875"/>
                </a:cubicBezTo>
                <a:cubicBezTo>
                  <a:pt x="182562" y="15875"/>
                  <a:pt x="182562" y="15875"/>
                  <a:pt x="14287" y="15875"/>
                </a:cubicBezTo>
                <a:close/>
                <a:moveTo>
                  <a:pt x="7632" y="0"/>
                </a:moveTo>
                <a:cubicBezTo>
                  <a:pt x="7632" y="0"/>
                  <a:pt x="7632" y="0"/>
                  <a:pt x="190806" y="0"/>
                </a:cubicBezTo>
                <a:cubicBezTo>
                  <a:pt x="194982" y="0"/>
                  <a:pt x="198438" y="3464"/>
                  <a:pt x="198438" y="7649"/>
                </a:cubicBezTo>
                <a:cubicBezTo>
                  <a:pt x="198438" y="7649"/>
                  <a:pt x="198438" y="7649"/>
                  <a:pt x="198438" y="38244"/>
                </a:cubicBezTo>
                <a:cubicBezTo>
                  <a:pt x="198438" y="42429"/>
                  <a:pt x="194982" y="45893"/>
                  <a:pt x="190806" y="45893"/>
                </a:cubicBezTo>
                <a:cubicBezTo>
                  <a:pt x="190806" y="45893"/>
                  <a:pt x="190806" y="45893"/>
                  <a:pt x="183174" y="45893"/>
                </a:cubicBezTo>
                <a:cubicBezTo>
                  <a:pt x="183174" y="45893"/>
                  <a:pt x="183174" y="45893"/>
                  <a:pt x="183174" y="86447"/>
                </a:cubicBezTo>
                <a:cubicBezTo>
                  <a:pt x="183174" y="101744"/>
                  <a:pt x="176550" y="116320"/>
                  <a:pt x="165173" y="126423"/>
                </a:cubicBezTo>
                <a:lnTo>
                  <a:pt x="124708" y="162502"/>
                </a:lnTo>
                <a:cubicBezTo>
                  <a:pt x="123124" y="164090"/>
                  <a:pt x="122116" y="166110"/>
                  <a:pt x="122116" y="168275"/>
                </a:cubicBezTo>
                <a:cubicBezTo>
                  <a:pt x="122116" y="170440"/>
                  <a:pt x="123124" y="172460"/>
                  <a:pt x="124708" y="174048"/>
                </a:cubicBezTo>
                <a:cubicBezTo>
                  <a:pt x="124708" y="174048"/>
                  <a:pt x="124708" y="174048"/>
                  <a:pt x="165173" y="210127"/>
                </a:cubicBezTo>
                <a:cubicBezTo>
                  <a:pt x="176550" y="220229"/>
                  <a:pt x="183174" y="234806"/>
                  <a:pt x="183174" y="250103"/>
                </a:cubicBezTo>
                <a:cubicBezTo>
                  <a:pt x="183174" y="250103"/>
                  <a:pt x="183174" y="250103"/>
                  <a:pt x="183174" y="290657"/>
                </a:cubicBezTo>
                <a:cubicBezTo>
                  <a:pt x="183174" y="290657"/>
                  <a:pt x="183174" y="290657"/>
                  <a:pt x="190806" y="290657"/>
                </a:cubicBezTo>
                <a:cubicBezTo>
                  <a:pt x="194982" y="290657"/>
                  <a:pt x="198438" y="294121"/>
                  <a:pt x="198438" y="298306"/>
                </a:cubicBezTo>
                <a:cubicBezTo>
                  <a:pt x="198438" y="298306"/>
                  <a:pt x="198438" y="298306"/>
                  <a:pt x="198438" y="328901"/>
                </a:cubicBezTo>
                <a:cubicBezTo>
                  <a:pt x="198438" y="333086"/>
                  <a:pt x="194982" y="336550"/>
                  <a:pt x="190806" y="336550"/>
                </a:cubicBezTo>
                <a:cubicBezTo>
                  <a:pt x="190806" y="336550"/>
                  <a:pt x="190806" y="336550"/>
                  <a:pt x="7632" y="336550"/>
                </a:cubicBezTo>
                <a:cubicBezTo>
                  <a:pt x="3312" y="336550"/>
                  <a:pt x="0" y="333086"/>
                  <a:pt x="0" y="328901"/>
                </a:cubicBezTo>
                <a:cubicBezTo>
                  <a:pt x="0" y="328901"/>
                  <a:pt x="0" y="328901"/>
                  <a:pt x="0" y="298306"/>
                </a:cubicBezTo>
                <a:cubicBezTo>
                  <a:pt x="0" y="294121"/>
                  <a:pt x="3312" y="290657"/>
                  <a:pt x="7632" y="290657"/>
                </a:cubicBezTo>
                <a:cubicBezTo>
                  <a:pt x="7632" y="290657"/>
                  <a:pt x="7632" y="290657"/>
                  <a:pt x="15264" y="290657"/>
                </a:cubicBezTo>
                <a:cubicBezTo>
                  <a:pt x="15264" y="290657"/>
                  <a:pt x="15264" y="290657"/>
                  <a:pt x="15264" y="250103"/>
                </a:cubicBezTo>
                <a:cubicBezTo>
                  <a:pt x="15264" y="234806"/>
                  <a:pt x="21744" y="220229"/>
                  <a:pt x="33121" y="210127"/>
                </a:cubicBezTo>
                <a:cubicBezTo>
                  <a:pt x="33121" y="210127"/>
                  <a:pt x="33121" y="210127"/>
                  <a:pt x="73586" y="174048"/>
                </a:cubicBezTo>
                <a:cubicBezTo>
                  <a:pt x="75315" y="172460"/>
                  <a:pt x="76179" y="170440"/>
                  <a:pt x="76179" y="168275"/>
                </a:cubicBezTo>
                <a:cubicBezTo>
                  <a:pt x="76179" y="166110"/>
                  <a:pt x="75315" y="164090"/>
                  <a:pt x="73586" y="162502"/>
                </a:cubicBezTo>
                <a:cubicBezTo>
                  <a:pt x="73586" y="162502"/>
                  <a:pt x="73586" y="162502"/>
                  <a:pt x="33121" y="126423"/>
                </a:cubicBezTo>
                <a:cubicBezTo>
                  <a:pt x="21744" y="116320"/>
                  <a:pt x="15264" y="101744"/>
                  <a:pt x="15264" y="86447"/>
                </a:cubicBezTo>
                <a:cubicBezTo>
                  <a:pt x="15264" y="86447"/>
                  <a:pt x="15264" y="86447"/>
                  <a:pt x="15264" y="45893"/>
                </a:cubicBezTo>
                <a:cubicBezTo>
                  <a:pt x="15264" y="45893"/>
                  <a:pt x="15264" y="45893"/>
                  <a:pt x="7632" y="45893"/>
                </a:cubicBezTo>
                <a:cubicBezTo>
                  <a:pt x="3312" y="45893"/>
                  <a:pt x="0" y="42429"/>
                  <a:pt x="0" y="38244"/>
                </a:cubicBezTo>
                <a:cubicBezTo>
                  <a:pt x="0" y="38244"/>
                  <a:pt x="0" y="38244"/>
                  <a:pt x="0" y="7649"/>
                </a:cubicBezTo>
                <a:cubicBezTo>
                  <a:pt x="0" y="3464"/>
                  <a:pt x="3312" y="0"/>
                  <a:pt x="76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47" name="Freihandform: Form 42">
            <a:extLst>
              <a:ext uri="{FF2B5EF4-FFF2-40B4-BE49-F238E27FC236}">
                <a16:creationId xmlns:a16="http://schemas.microsoft.com/office/drawing/2014/main" xmlns="" id="{2C748F19-DDA8-451E-A418-8D74107329B6}"/>
              </a:ext>
            </a:extLst>
          </p:cNvPr>
          <p:cNvSpPr>
            <a:spLocks/>
          </p:cNvSpPr>
          <p:nvPr/>
        </p:nvSpPr>
        <p:spPr bwMode="auto">
          <a:xfrm>
            <a:off x="3576057" y="1655896"/>
            <a:ext cx="423729" cy="580564"/>
          </a:xfrm>
          <a:custGeom>
            <a:avLst/>
            <a:gdLst>
              <a:gd name="connsiteX0" fmla="*/ 190501 w 244475"/>
              <a:gd name="connsiteY0" fmla="*/ 290512 h 334963"/>
              <a:gd name="connsiteX1" fmla="*/ 198439 w 244475"/>
              <a:gd name="connsiteY1" fmla="*/ 297656 h 334963"/>
              <a:gd name="connsiteX2" fmla="*/ 190501 w 244475"/>
              <a:gd name="connsiteY2" fmla="*/ 304800 h 334963"/>
              <a:gd name="connsiteX3" fmla="*/ 182563 w 244475"/>
              <a:gd name="connsiteY3" fmla="*/ 297656 h 334963"/>
              <a:gd name="connsiteX4" fmla="*/ 190501 w 244475"/>
              <a:gd name="connsiteY4" fmla="*/ 290512 h 334963"/>
              <a:gd name="connsiteX5" fmla="*/ 46038 w 244475"/>
              <a:gd name="connsiteY5" fmla="*/ 76200 h 334963"/>
              <a:gd name="connsiteX6" fmla="*/ 53975 w 244475"/>
              <a:gd name="connsiteY6" fmla="*/ 83835 h 334963"/>
              <a:gd name="connsiteX7" fmla="*/ 53975 w 244475"/>
              <a:gd name="connsiteY7" fmla="*/ 228903 h 334963"/>
              <a:gd name="connsiteX8" fmla="*/ 46038 w 244475"/>
              <a:gd name="connsiteY8" fmla="*/ 236538 h 334963"/>
              <a:gd name="connsiteX9" fmla="*/ 38100 w 244475"/>
              <a:gd name="connsiteY9" fmla="*/ 228903 h 334963"/>
              <a:gd name="connsiteX10" fmla="*/ 38100 w 244475"/>
              <a:gd name="connsiteY10" fmla="*/ 83835 h 334963"/>
              <a:gd name="connsiteX11" fmla="*/ 46038 w 244475"/>
              <a:gd name="connsiteY11" fmla="*/ 76200 h 334963"/>
              <a:gd name="connsiteX12" fmla="*/ 159657 w 244475"/>
              <a:gd name="connsiteY12" fmla="*/ 0 h 334963"/>
              <a:gd name="connsiteX13" fmla="*/ 221343 w 244475"/>
              <a:gd name="connsiteY13" fmla="*/ 0 h 334963"/>
              <a:gd name="connsiteX14" fmla="*/ 244475 w 244475"/>
              <a:gd name="connsiteY14" fmla="*/ 22838 h 334963"/>
              <a:gd name="connsiteX15" fmla="*/ 244475 w 244475"/>
              <a:gd name="connsiteY15" fmla="*/ 312125 h 334963"/>
              <a:gd name="connsiteX16" fmla="*/ 221343 w 244475"/>
              <a:gd name="connsiteY16" fmla="*/ 334963 h 334963"/>
              <a:gd name="connsiteX17" fmla="*/ 159657 w 244475"/>
              <a:gd name="connsiteY17" fmla="*/ 334963 h 334963"/>
              <a:gd name="connsiteX18" fmla="*/ 136525 w 244475"/>
              <a:gd name="connsiteY18" fmla="*/ 312125 h 334963"/>
              <a:gd name="connsiteX19" fmla="*/ 136525 w 244475"/>
              <a:gd name="connsiteY19" fmla="*/ 53289 h 334963"/>
              <a:gd name="connsiteX20" fmla="*/ 144236 w 244475"/>
              <a:gd name="connsiteY20" fmla="*/ 45677 h 334963"/>
              <a:gd name="connsiteX21" fmla="*/ 182790 w 244475"/>
              <a:gd name="connsiteY21" fmla="*/ 45677 h 334963"/>
              <a:gd name="connsiteX22" fmla="*/ 190500 w 244475"/>
              <a:gd name="connsiteY22" fmla="*/ 53289 h 334963"/>
              <a:gd name="connsiteX23" fmla="*/ 182790 w 244475"/>
              <a:gd name="connsiteY23" fmla="*/ 60902 h 334963"/>
              <a:gd name="connsiteX24" fmla="*/ 151947 w 244475"/>
              <a:gd name="connsiteY24" fmla="*/ 60902 h 334963"/>
              <a:gd name="connsiteX25" fmla="*/ 151947 w 244475"/>
              <a:gd name="connsiteY25" fmla="*/ 76128 h 334963"/>
              <a:gd name="connsiteX26" fmla="*/ 167368 w 244475"/>
              <a:gd name="connsiteY26" fmla="*/ 76128 h 334963"/>
              <a:gd name="connsiteX27" fmla="*/ 175079 w 244475"/>
              <a:gd name="connsiteY27" fmla="*/ 83741 h 334963"/>
              <a:gd name="connsiteX28" fmla="*/ 167368 w 244475"/>
              <a:gd name="connsiteY28" fmla="*/ 91354 h 334963"/>
              <a:gd name="connsiteX29" fmla="*/ 151947 w 244475"/>
              <a:gd name="connsiteY29" fmla="*/ 91354 h 334963"/>
              <a:gd name="connsiteX30" fmla="*/ 151947 w 244475"/>
              <a:gd name="connsiteY30" fmla="*/ 106579 h 334963"/>
              <a:gd name="connsiteX31" fmla="*/ 182790 w 244475"/>
              <a:gd name="connsiteY31" fmla="*/ 106579 h 334963"/>
              <a:gd name="connsiteX32" fmla="*/ 190500 w 244475"/>
              <a:gd name="connsiteY32" fmla="*/ 114192 h 334963"/>
              <a:gd name="connsiteX33" fmla="*/ 182790 w 244475"/>
              <a:gd name="connsiteY33" fmla="*/ 121805 h 334963"/>
              <a:gd name="connsiteX34" fmla="*/ 151947 w 244475"/>
              <a:gd name="connsiteY34" fmla="*/ 121805 h 334963"/>
              <a:gd name="connsiteX35" fmla="*/ 151947 w 244475"/>
              <a:gd name="connsiteY35" fmla="*/ 137030 h 334963"/>
              <a:gd name="connsiteX36" fmla="*/ 167368 w 244475"/>
              <a:gd name="connsiteY36" fmla="*/ 137030 h 334963"/>
              <a:gd name="connsiteX37" fmla="*/ 175079 w 244475"/>
              <a:gd name="connsiteY37" fmla="*/ 144643 h 334963"/>
              <a:gd name="connsiteX38" fmla="*/ 167368 w 244475"/>
              <a:gd name="connsiteY38" fmla="*/ 152256 h 334963"/>
              <a:gd name="connsiteX39" fmla="*/ 151947 w 244475"/>
              <a:gd name="connsiteY39" fmla="*/ 152256 h 334963"/>
              <a:gd name="connsiteX40" fmla="*/ 151947 w 244475"/>
              <a:gd name="connsiteY40" fmla="*/ 167482 h 334963"/>
              <a:gd name="connsiteX41" fmla="*/ 182790 w 244475"/>
              <a:gd name="connsiteY41" fmla="*/ 167482 h 334963"/>
              <a:gd name="connsiteX42" fmla="*/ 190500 w 244475"/>
              <a:gd name="connsiteY42" fmla="*/ 175094 h 334963"/>
              <a:gd name="connsiteX43" fmla="*/ 182790 w 244475"/>
              <a:gd name="connsiteY43" fmla="*/ 182707 h 334963"/>
              <a:gd name="connsiteX44" fmla="*/ 151947 w 244475"/>
              <a:gd name="connsiteY44" fmla="*/ 182707 h 334963"/>
              <a:gd name="connsiteX45" fmla="*/ 151947 w 244475"/>
              <a:gd name="connsiteY45" fmla="*/ 197933 h 334963"/>
              <a:gd name="connsiteX46" fmla="*/ 167368 w 244475"/>
              <a:gd name="connsiteY46" fmla="*/ 197933 h 334963"/>
              <a:gd name="connsiteX47" fmla="*/ 175079 w 244475"/>
              <a:gd name="connsiteY47" fmla="*/ 205546 h 334963"/>
              <a:gd name="connsiteX48" fmla="*/ 167368 w 244475"/>
              <a:gd name="connsiteY48" fmla="*/ 213158 h 334963"/>
              <a:gd name="connsiteX49" fmla="*/ 151947 w 244475"/>
              <a:gd name="connsiteY49" fmla="*/ 213158 h 334963"/>
              <a:gd name="connsiteX50" fmla="*/ 151947 w 244475"/>
              <a:gd name="connsiteY50" fmla="*/ 228384 h 334963"/>
              <a:gd name="connsiteX51" fmla="*/ 182790 w 244475"/>
              <a:gd name="connsiteY51" fmla="*/ 228384 h 334963"/>
              <a:gd name="connsiteX52" fmla="*/ 190500 w 244475"/>
              <a:gd name="connsiteY52" fmla="*/ 235997 h 334963"/>
              <a:gd name="connsiteX53" fmla="*/ 182790 w 244475"/>
              <a:gd name="connsiteY53" fmla="*/ 243610 h 334963"/>
              <a:gd name="connsiteX54" fmla="*/ 151947 w 244475"/>
              <a:gd name="connsiteY54" fmla="*/ 243610 h 334963"/>
              <a:gd name="connsiteX55" fmla="*/ 151947 w 244475"/>
              <a:gd name="connsiteY55" fmla="*/ 258835 h 334963"/>
              <a:gd name="connsiteX56" fmla="*/ 167368 w 244475"/>
              <a:gd name="connsiteY56" fmla="*/ 258835 h 334963"/>
              <a:gd name="connsiteX57" fmla="*/ 175079 w 244475"/>
              <a:gd name="connsiteY57" fmla="*/ 266448 h 334963"/>
              <a:gd name="connsiteX58" fmla="*/ 167368 w 244475"/>
              <a:gd name="connsiteY58" fmla="*/ 274061 h 334963"/>
              <a:gd name="connsiteX59" fmla="*/ 151947 w 244475"/>
              <a:gd name="connsiteY59" fmla="*/ 274061 h 334963"/>
              <a:gd name="connsiteX60" fmla="*/ 151947 w 244475"/>
              <a:gd name="connsiteY60" fmla="*/ 312125 h 334963"/>
              <a:gd name="connsiteX61" fmla="*/ 159657 w 244475"/>
              <a:gd name="connsiteY61" fmla="*/ 319738 h 334963"/>
              <a:gd name="connsiteX62" fmla="*/ 221343 w 244475"/>
              <a:gd name="connsiteY62" fmla="*/ 319738 h 334963"/>
              <a:gd name="connsiteX63" fmla="*/ 229054 w 244475"/>
              <a:gd name="connsiteY63" fmla="*/ 312125 h 334963"/>
              <a:gd name="connsiteX64" fmla="*/ 229054 w 244475"/>
              <a:gd name="connsiteY64" fmla="*/ 22838 h 334963"/>
              <a:gd name="connsiteX65" fmla="*/ 221343 w 244475"/>
              <a:gd name="connsiteY65" fmla="*/ 15225 h 334963"/>
              <a:gd name="connsiteX66" fmla="*/ 159657 w 244475"/>
              <a:gd name="connsiteY66" fmla="*/ 15225 h 334963"/>
              <a:gd name="connsiteX67" fmla="*/ 151947 w 244475"/>
              <a:gd name="connsiteY67" fmla="*/ 22838 h 334963"/>
              <a:gd name="connsiteX68" fmla="*/ 144236 w 244475"/>
              <a:gd name="connsiteY68" fmla="*/ 30451 h 334963"/>
              <a:gd name="connsiteX69" fmla="*/ 136525 w 244475"/>
              <a:gd name="connsiteY69" fmla="*/ 22838 h 334963"/>
              <a:gd name="connsiteX70" fmla="*/ 159657 w 244475"/>
              <a:gd name="connsiteY70" fmla="*/ 0 h 334963"/>
              <a:gd name="connsiteX71" fmla="*/ 23019 w 244475"/>
              <a:gd name="connsiteY71" fmla="*/ 0 h 334963"/>
              <a:gd name="connsiteX72" fmla="*/ 69056 w 244475"/>
              <a:gd name="connsiteY72" fmla="*/ 0 h 334963"/>
              <a:gd name="connsiteX73" fmla="*/ 92075 w 244475"/>
              <a:gd name="connsiteY73" fmla="*/ 22838 h 334963"/>
              <a:gd name="connsiteX74" fmla="*/ 84402 w 244475"/>
              <a:gd name="connsiteY74" fmla="*/ 30451 h 334963"/>
              <a:gd name="connsiteX75" fmla="*/ 76729 w 244475"/>
              <a:gd name="connsiteY75" fmla="*/ 22838 h 334963"/>
              <a:gd name="connsiteX76" fmla="*/ 69056 w 244475"/>
              <a:gd name="connsiteY76" fmla="*/ 15225 h 334963"/>
              <a:gd name="connsiteX77" fmla="*/ 23019 w 244475"/>
              <a:gd name="connsiteY77" fmla="*/ 15225 h 334963"/>
              <a:gd name="connsiteX78" fmla="*/ 15346 w 244475"/>
              <a:gd name="connsiteY78" fmla="*/ 22838 h 334963"/>
              <a:gd name="connsiteX79" fmla="*/ 15346 w 244475"/>
              <a:gd name="connsiteY79" fmla="*/ 251222 h 334963"/>
              <a:gd name="connsiteX80" fmla="*/ 61384 w 244475"/>
              <a:gd name="connsiteY80" fmla="*/ 251222 h 334963"/>
              <a:gd name="connsiteX81" fmla="*/ 69056 w 244475"/>
              <a:gd name="connsiteY81" fmla="*/ 258835 h 334963"/>
              <a:gd name="connsiteX82" fmla="*/ 61384 w 244475"/>
              <a:gd name="connsiteY82" fmla="*/ 266448 h 334963"/>
              <a:gd name="connsiteX83" fmla="*/ 17807 w 244475"/>
              <a:gd name="connsiteY83" fmla="*/ 266448 h 334963"/>
              <a:gd name="connsiteX84" fmla="*/ 21136 w 244475"/>
              <a:gd name="connsiteY84" fmla="*/ 273486 h 334963"/>
              <a:gd name="connsiteX85" fmla="*/ 46038 w 244475"/>
              <a:gd name="connsiteY85" fmla="*/ 312987 h 334963"/>
              <a:gd name="connsiteX86" fmla="*/ 70939 w 244475"/>
              <a:gd name="connsiteY86" fmla="*/ 273486 h 334963"/>
              <a:gd name="connsiteX87" fmla="*/ 76729 w 244475"/>
              <a:gd name="connsiteY87" fmla="*/ 253377 h 334963"/>
              <a:gd name="connsiteX88" fmla="*/ 76729 w 244475"/>
              <a:gd name="connsiteY88" fmla="*/ 60902 h 334963"/>
              <a:gd name="connsiteX89" fmla="*/ 38365 w 244475"/>
              <a:gd name="connsiteY89" fmla="*/ 60902 h 334963"/>
              <a:gd name="connsiteX90" fmla="*/ 30691 w 244475"/>
              <a:gd name="connsiteY90" fmla="*/ 53289 h 334963"/>
              <a:gd name="connsiteX91" fmla="*/ 38365 w 244475"/>
              <a:gd name="connsiteY91" fmla="*/ 45677 h 334963"/>
              <a:gd name="connsiteX92" fmla="*/ 84402 w 244475"/>
              <a:gd name="connsiteY92" fmla="*/ 45677 h 334963"/>
              <a:gd name="connsiteX93" fmla="*/ 92075 w 244475"/>
              <a:gd name="connsiteY93" fmla="*/ 53289 h 334963"/>
              <a:gd name="connsiteX94" fmla="*/ 92075 w 244475"/>
              <a:gd name="connsiteY94" fmla="*/ 253377 h 334963"/>
              <a:gd name="connsiteX95" fmla="*/ 83968 w 244475"/>
              <a:gd name="connsiteY95" fmla="*/ 281530 h 334963"/>
              <a:gd name="connsiteX96" fmla="*/ 52552 w 244475"/>
              <a:gd name="connsiteY96" fmla="*/ 331372 h 334963"/>
              <a:gd name="connsiteX97" fmla="*/ 46038 w 244475"/>
              <a:gd name="connsiteY97" fmla="*/ 334963 h 334963"/>
              <a:gd name="connsiteX98" fmla="*/ 39523 w 244475"/>
              <a:gd name="connsiteY98" fmla="*/ 331372 h 334963"/>
              <a:gd name="connsiteX99" fmla="*/ 8107 w 244475"/>
              <a:gd name="connsiteY99" fmla="*/ 281530 h 334963"/>
              <a:gd name="connsiteX100" fmla="*/ 0 w 244475"/>
              <a:gd name="connsiteY100" fmla="*/ 253377 h 334963"/>
              <a:gd name="connsiteX101" fmla="*/ 0 w 244475"/>
              <a:gd name="connsiteY101" fmla="*/ 22838 h 334963"/>
              <a:gd name="connsiteX102" fmla="*/ 23019 w 244475"/>
              <a:gd name="connsiteY102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44475" h="334963">
                <a:moveTo>
                  <a:pt x="190501" y="290512"/>
                </a:moveTo>
                <a:cubicBezTo>
                  <a:pt x="194885" y="290512"/>
                  <a:pt x="198439" y="293710"/>
                  <a:pt x="198439" y="297656"/>
                </a:cubicBezTo>
                <a:cubicBezTo>
                  <a:pt x="198439" y="301602"/>
                  <a:pt x="194885" y="304800"/>
                  <a:pt x="190501" y="304800"/>
                </a:cubicBezTo>
                <a:cubicBezTo>
                  <a:pt x="186117" y="304800"/>
                  <a:pt x="182563" y="301602"/>
                  <a:pt x="182563" y="297656"/>
                </a:cubicBezTo>
                <a:cubicBezTo>
                  <a:pt x="182563" y="293710"/>
                  <a:pt x="186117" y="290512"/>
                  <a:pt x="190501" y="290512"/>
                </a:cubicBezTo>
                <a:close/>
                <a:moveTo>
                  <a:pt x="46038" y="76200"/>
                </a:moveTo>
                <a:cubicBezTo>
                  <a:pt x="50381" y="76200"/>
                  <a:pt x="53975" y="79658"/>
                  <a:pt x="53975" y="83835"/>
                </a:cubicBezTo>
                <a:cubicBezTo>
                  <a:pt x="53975" y="83835"/>
                  <a:pt x="53975" y="83835"/>
                  <a:pt x="53975" y="228903"/>
                </a:cubicBezTo>
                <a:cubicBezTo>
                  <a:pt x="53975" y="233081"/>
                  <a:pt x="50381" y="236538"/>
                  <a:pt x="46038" y="236538"/>
                </a:cubicBezTo>
                <a:cubicBezTo>
                  <a:pt x="41695" y="236538"/>
                  <a:pt x="38100" y="233081"/>
                  <a:pt x="38100" y="228903"/>
                </a:cubicBezTo>
                <a:cubicBezTo>
                  <a:pt x="38100" y="228903"/>
                  <a:pt x="38100" y="228903"/>
                  <a:pt x="38100" y="83835"/>
                </a:cubicBezTo>
                <a:cubicBezTo>
                  <a:pt x="38100" y="79658"/>
                  <a:pt x="41695" y="76200"/>
                  <a:pt x="46038" y="76200"/>
                </a:cubicBezTo>
                <a:close/>
                <a:moveTo>
                  <a:pt x="159657" y="0"/>
                </a:moveTo>
                <a:cubicBezTo>
                  <a:pt x="159657" y="0"/>
                  <a:pt x="159657" y="0"/>
                  <a:pt x="221343" y="0"/>
                </a:cubicBezTo>
                <a:cubicBezTo>
                  <a:pt x="234146" y="0"/>
                  <a:pt x="244475" y="10198"/>
                  <a:pt x="244475" y="22838"/>
                </a:cubicBezTo>
                <a:cubicBezTo>
                  <a:pt x="244475" y="22838"/>
                  <a:pt x="244475" y="22838"/>
                  <a:pt x="244475" y="312125"/>
                </a:cubicBezTo>
                <a:cubicBezTo>
                  <a:pt x="244475" y="324765"/>
                  <a:pt x="234146" y="334963"/>
                  <a:pt x="221343" y="334963"/>
                </a:cubicBezTo>
                <a:cubicBezTo>
                  <a:pt x="221343" y="334963"/>
                  <a:pt x="221343" y="334963"/>
                  <a:pt x="159657" y="334963"/>
                </a:cubicBezTo>
                <a:cubicBezTo>
                  <a:pt x="146855" y="334963"/>
                  <a:pt x="136525" y="324765"/>
                  <a:pt x="136525" y="312125"/>
                </a:cubicBezTo>
                <a:cubicBezTo>
                  <a:pt x="136525" y="312125"/>
                  <a:pt x="136525" y="312125"/>
                  <a:pt x="136525" y="53289"/>
                </a:cubicBezTo>
                <a:cubicBezTo>
                  <a:pt x="136525" y="49124"/>
                  <a:pt x="140017" y="45677"/>
                  <a:pt x="144236" y="45677"/>
                </a:cubicBezTo>
                <a:cubicBezTo>
                  <a:pt x="144236" y="45677"/>
                  <a:pt x="144236" y="45677"/>
                  <a:pt x="182790" y="45677"/>
                </a:cubicBezTo>
                <a:cubicBezTo>
                  <a:pt x="187009" y="45677"/>
                  <a:pt x="190500" y="49124"/>
                  <a:pt x="190500" y="53289"/>
                </a:cubicBezTo>
                <a:cubicBezTo>
                  <a:pt x="190500" y="57455"/>
                  <a:pt x="187009" y="60902"/>
                  <a:pt x="182790" y="60902"/>
                </a:cubicBezTo>
                <a:cubicBezTo>
                  <a:pt x="182790" y="60902"/>
                  <a:pt x="182790" y="60902"/>
                  <a:pt x="151947" y="60902"/>
                </a:cubicBezTo>
                <a:cubicBezTo>
                  <a:pt x="151947" y="60902"/>
                  <a:pt x="151947" y="60902"/>
                  <a:pt x="151947" y="76128"/>
                </a:cubicBezTo>
                <a:cubicBezTo>
                  <a:pt x="151947" y="76128"/>
                  <a:pt x="151947" y="76128"/>
                  <a:pt x="167368" y="76128"/>
                </a:cubicBezTo>
                <a:cubicBezTo>
                  <a:pt x="171587" y="76128"/>
                  <a:pt x="175079" y="79575"/>
                  <a:pt x="175079" y="83741"/>
                </a:cubicBezTo>
                <a:cubicBezTo>
                  <a:pt x="175079" y="87906"/>
                  <a:pt x="171587" y="91354"/>
                  <a:pt x="167368" y="91354"/>
                </a:cubicBezTo>
                <a:cubicBezTo>
                  <a:pt x="167368" y="91354"/>
                  <a:pt x="167368" y="91354"/>
                  <a:pt x="151947" y="91354"/>
                </a:cubicBezTo>
                <a:cubicBezTo>
                  <a:pt x="151947" y="91354"/>
                  <a:pt x="151947" y="91354"/>
                  <a:pt x="151947" y="106579"/>
                </a:cubicBezTo>
                <a:cubicBezTo>
                  <a:pt x="151947" y="106579"/>
                  <a:pt x="151947" y="106579"/>
                  <a:pt x="182790" y="106579"/>
                </a:cubicBezTo>
                <a:cubicBezTo>
                  <a:pt x="187009" y="106579"/>
                  <a:pt x="190500" y="110027"/>
                  <a:pt x="190500" y="114192"/>
                </a:cubicBezTo>
                <a:cubicBezTo>
                  <a:pt x="190500" y="118358"/>
                  <a:pt x="187009" y="121805"/>
                  <a:pt x="182790" y="121805"/>
                </a:cubicBezTo>
                <a:cubicBezTo>
                  <a:pt x="182790" y="121805"/>
                  <a:pt x="182790" y="121805"/>
                  <a:pt x="151947" y="121805"/>
                </a:cubicBezTo>
                <a:cubicBezTo>
                  <a:pt x="151947" y="121805"/>
                  <a:pt x="151947" y="121805"/>
                  <a:pt x="151947" y="137030"/>
                </a:cubicBezTo>
                <a:cubicBezTo>
                  <a:pt x="151947" y="137030"/>
                  <a:pt x="151947" y="137030"/>
                  <a:pt x="167368" y="137030"/>
                </a:cubicBezTo>
                <a:cubicBezTo>
                  <a:pt x="171587" y="137030"/>
                  <a:pt x="175079" y="140478"/>
                  <a:pt x="175079" y="144643"/>
                </a:cubicBezTo>
                <a:cubicBezTo>
                  <a:pt x="175079" y="148809"/>
                  <a:pt x="171587" y="152256"/>
                  <a:pt x="167368" y="152256"/>
                </a:cubicBezTo>
                <a:cubicBezTo>
                  <a:pt x="167368" y="152256"/>
                  <a:pt x="167368" y="152256"/>
                  <a:pt x="151947" y="152256"/>
                </a:cubicBezTo>
                <a:cubicBezTo>
                  <a:pt x="151947" y="152256"/>
                  <a:pt x="151947" y="152256"/>
                  <a:pt x="151947" y="167482"/>
                </a:cubicBezTo>
                <a:cubicBezTo>
                  <a:pt x="151947" y="167482"/>
                  <a:pt x="151947" y="167482"/>
                  <a:pt x="182790" y="167482"/>
                </a:cubicBezTo>
                <a:cubicBezTo>
                  <a:pt x="187009" y="167482"/>
                  <a:pt x="190500" y="170929"/>
                  <a:pt x="190500" y="175094"/>
                </a:cubicBezTo>
                <a:cubicBezTo>
                  <a:pt x="190500" y="179260"/>
                  <a:pt x="187009" y="182707"/>
                  <a:pt x="182790" y="182707"/>
                </a:cubicBezTo>
                <a:cubicBezTo>
                  <a:pt x="182790" y="182707"/>
                  <a:pt x="182790" y="182707"/>
                  <a:pt x="151947" y="182707"/>
                </a:cubicBezTo>
                <a:cubicBezTo>
                  <a:pt x="151947" y="182707"/>
                  <a:pt x="151947" y="182707"/>
                  <a:pt x="151947" y="197933"/>
                </a:cubicBezTo>
                <a:cubicBezTo>
                  <a:pt x="151947" y="197933"/>
                  <a:pt x="151947" y="197933"/>
                  <a:pt x="167368" y="197933"/>
                </a:cubicBezTo>
                <a:cubicBezTo>
                  <a:pt x="171587" y="197933"/>
                  <a:pt x="175079" y="201380"/>
                  <a:pt x="175079" y="205546"/>
                </a:cubicBezTo>
                <a:cubicBezTo>
                  <a:pt x="175079" y="209711"/>
                  <a:pt x="171587" y="213158"/>
                  <a:pt x="167368" y="213158"/>
                </a:cubicBezTo>
                <a:cubicBezTo>
                  <a:pt x="167368" y="213158"/>
                  <a:pt x="167368" y="213158"/>
                  <a:pt x="151947" y="213158"/>
                </a:cubicBezTo>
                <a:cubicBezTo>
                  <a:pt x="151947" y="213158"/>
                  <a:pt x="151947" y="213158"/>
                  <a:pt x="151947" y="228384"/>
                </a:cubicBezTo>
                <a:cubicBezTo>
                  <a:pt x="151947" y="228384"/>
                  <a:pt x="151947" y="228384"/>
                  <a:pt x="182790" y="228384"/>
                </a:cubicBezTo>
                <a:cubicBezTo>
                  <a:pt x="187009" y="228384"/>
                  <a:pt x="190500" y="231831"/>
                  <a:pt x="190500" y="235997"/>
                </a:cubicBezTo>
                <a:cubicBezTo>
                  <a:pt x="190500" y="240162"/>
                  <a:pt x="187009" y="243610"/>
                  <a:pt x="182790" y="243610"/>
                </a:cubicBezTo>
                <a:cubicBezTo>
                  <a:pt x="182790" y="243610"/>
                  <a:pt x="182790" y="243610"/>
                  <a:pt x="151947" y="243610"/>
                </a:cubicBezTo>
                <a:cubicBezTo>
                  <a:pt x="151947" y="243610"/>
                  <a:pt x="151947" y="243610"/>
                  <a:pt x="151947" y="258835"/>
                </a:cubicBezTo>
                <a:cubicBezTo>
                  <a:pt x="151947" y="258835"/>
                  <a:pt x="151947" y="258835"/>
                  <a:pt x="167368" y="258835"/>
                </a:cubicBezTo>
                <a:cubicBezTo>
                  <a:pt x="171587" y="258835"/>
                  <a:pt x="175079" y="262282"/>
                  <a:pt x="175079" y="266448"/>
                </a:cubicBezTo>
                <a:cubicBezTo>
                  <a:pt x="175079" y="270613"/>
                  <a:pt x="171587" y="274061"/>
                  <a:pt x="167368" y="274061"/>
                </a:cubicBezTo>
                <a:cubicBezTo>
                  <a:pt x="167368" y="274061"/>
                  <a:pt x="167368" y="274061"/>
                  <a:pt x="151947" y="274061"/>
                </a:cubicBezTo>
                <a:cubicBezTo>
                  <a:pt x="151947" y="274061"/>
                  <a:pt x="151947" y="274061"/>
                  <a:pt x="151947" y="312125"/>
                </a:cubicBezTo>
                <a:cubicBezTo>
                  <a:pt x="151947" y="316290"/>
                  <a:pt x="155438" y="319738"/>
                  <a:pt x="159657" y="319738"/>
                </a:cubicBezTo>
                <a:cubicBezTo>
                  <a:pt x="159657" y="319738"/>
                  <a:pt x="159657" y="319738"/>
                  <a:pt x="221343" y="319738"/>
                </a:cubicBezTo>
                <a:cubicBezTo>
                  <a:pt x="225562" y="319738"/>
                  <a:pt x="229054" y="316290"/>
                  <a:pt x="229054" y="312125"/>
                </a:cubicBezTo>
                <a:cubicBezTo>
                  <a:pt x="229054" y="312125"/>
                  <a:pt x="229054" y="312125"/>
                  <a:pt x="229054" y="22838"/>
                </a:cubicBezTo>
                <a:cubicBezTo>
                  <a:pt x="229054" y="18673"/>
                  <a:pt x="225562" y="15225"/>
                  <a:pt x="221343" y="15225"/>
                </a:cubicBezTo>
                <a:cubicBezTo>
                  <a:pt x="221343" y="15225"/>
                  <a:pt x="221343" y="15225"/>
                  <a:pt x="159657" y="15225"/>
                </a:cubicBezTo>
                <a:cubicBezTo>
                  <a:pt x="155438" y="15225"/>
                  <a:pt x="151947" y="18673"/>
                  <a:pt x="151947" y="22838"/>
                </a:cubicBezTo>
                <a:cubicBezTo>
                  <a:pt x="151947" y="27004"/>
                  <a:pt x="148455" y="30451"/>
                  <a:pt x="144236" y="30451"/>
                </a:cubicBezTo>
                <a:cubicBezTo>
                  <a:pt x="140017" y="30451"/>
                  <a:pt x="136525" y="27004"/>
                  <a:pt x="136525" y="22838"/>
                </a:cubicBezTo>
                <a:cubicBezTo>
                  <a:pt x="136525" y="10198"/>
                  <a:pt x="146855" y="0"/>
                  <a:pt x="159657" y="0"/>
                </a:cubicBezTo>
                <a:close/>
                <a:moveTo>
                  <a:pt x="23019" y="0"/>
                </a:moveTo>
                <a:cubicBezTo>
                  <a:pt x="23019" y="0"/>
                  <a:pt x="23019" y="0"/>
                  <a:pt x="69056" y="0"/>
                </a:cubicBezTo>
                <a:cubicBezTo>
                  <a:pt x="81796" y="0"/>
                  <a:pt x="92075" y="10198"/>
                  <a:pt x="92075" y="22838"/>
                </a:cubicBezTo>
                <a:cubicBezTo>
                  <a:pt x="92075" y="27004"/>
                  <a:pt x="88601" y="30451"/>
                  <a:pt x="84402" y="30451"/>
                </a:cubicBezTo>
                <a:cubicBezTo>
                  <a:pt x="80204" y="30451"/>
                  <a:pt x="76729" y="27004"/>
                  <a:pt x="76729" y="22838"/>
                </a:cubicBezTo>
                <a:cubicBezTo>
                  <a:pt x="76729" y="18673"/>
                  <a:pt x="73255" y="15225"/>
                  <a:pt x="69056" y="15225"/>
                </a:cubicBezTo>
                <a:cubicBezTo>
                  <a:pt x="69056" y="15225"/>
                  <a:pt x="69056" y="15225"/>
                  <a:pt x="23019" y="15225"/>
                </a:cubicBezTo>
                <a:cubicBezTo>
                  <a:pt x="18820" y="15225"/>
                  <a:pt x="15346" y="18673"/>
                  <a:pt x="15346" y="22838"/>
                </a:cubicBezTo>
                <a:cubicBezTo>
                  <a:pt x="15346" y="22838"/>
                  <a:pt x="15346" y="22838"/>
                  <a:pt x="15346" y="251222"/>
                </a:cubicBezTo>
                <a:cubicBezTo>
                  <a:pt x="15346" y="251222"/>
                  <a:pt x="15346" y="251222"/>
                  <a:pt x="61384" y="251222"/>
                </a:cubicBezTo>
                <a:cubicBezTo>
                  <a:pt x="65582" y="251222"/>
                  <a:pt x="69056" y="254670"/>
                  <a:pt x="69056" y="258835"/>
                </a:cubicBezTo>
                <a:cubicBezTo>
                  <a:pt x="69056" y="263001"/>
                  <a:pt x="65582" y="266448"/>
                  <a:pt x="61384" y="266448"/>
                </a:cubicBezTo>
                <a:cubicBezTo>
                  <a:pt x="61384" y="266448"/>
                  <a:pt x="61384" y="266448"/>
                  <a:pt x="17807" y="266448"/>
                </a:cubicBezTo>
                <a:cubicBezTo>
                  <a:pt x="18675" y="268890"/>
                  <a:pt x="19689" y="271332"/>
                  <a:pt x="21136" y="273486"/>
                </a:cubicBezTo>
                <a:cubicBezTo>
                  <a:pt x="21136" y="273486"/>
                  <a:pt x="21136" y="273486"/>
                  <a:pt x="46038" y="312987"/>
                </a:cubicBezTo>
                <a:cubicBezTo>
                  <a:pt x="46038" y="312987"/>
                  <a:pt x="46038" y="312987"/>
                  <a:pt x="70939" y="273486"/>
                </a:cubicBezTo>
                <a:cubicBezTo>
                  <a:pt x="74703" y="267453"/>
                  <a:pt x="76729" y="260559"/>
                  <a:pt x="76729" y="253377"/>
                </a:cubicBezTo>
                <a:cubicBezTo>
                  <a:pt x="76729" y="253377"/>
                  <a:pt x="76729" y="253377"/>
                  <a:pt x="76729" y="60902"/>
                </a:cubicBezTo>
                <a:cubicBezTo>
                  <a:pt x="76729" y="60902"/>
                  <a:pt x="76729" y="60902"/>
                  <a:pt x="38365" y="60902"/>
                </a:cubicBezTo>
                <a:cubicBezTo>
                  <a:pt x="34166" y="60902"/>
                  <a:pt x="30691" y="57455"/>
                  <a:pt x="30691" y="53289"/>
                </a:cubicBezTo>
                <a:cubicBezTo>
                  <a:pt x="30691" y="49124"/>
                  <a:pt x="34166" y="45677"/>
                  <a:pt x="38365" y="45677"/>
                </a:cubicBezTo>
                <a:cubicBezTo>
                  <a:pt x="38365" y="45677"/>
                  <a:pt x="38365" y="45677"/>
                  <a:pt x="84402" y="45677"/>
                </a:cubicBezTo>
                <a:cubicBezTo>
                  <a:pt x="88601" y="45677"/>
                  <a:pt x="92075" y="49124"/>
                  <a:pt x="92075" y="53289"/>
                </a:cubicBezTo>
                <a:cubicBezTo>
                  <a:pt x="92075" y="53289"/>
                  <a:pt x="92075" y="53289"/>
                  <a:pt x="92075" y="253377"/>
                </a:cubicBezTo>
                <a:cubicBezTo>
                  <a:pt x="92075" y="263288"/>
                  <a:pt x="89180" y="273055"/>
                  <a:pt x="83968" y="281530"/>
                </a:cubicBezTo>
                <a:cubicBezTo>
                  <a:pt x="83968" y="281530"/>
                  <a:pt x="83968" y="281530"/>
                  <a:pt x="52552" y="331372"/>
                </a:cubicBezTo>
                <a:cubicBezTo>
                  <a:pt x="51105" y="333670"/>
                  <a:pt x="48644" y="334963"/>
                  <a:pt x="46038" y="334963"/>
                </a:cubicBezTo>
                <a:cubicBezTo>
                  <a:pt x="43432" y="334963"/>
                  <a:pt x="40971" y="333670"/>
                  <a:pt x="39523" y="331372"/>
                </a:cubicBezTo>
                <a:cubicBezTo>
                  <a:pt x="39523" y="331372"/>
                  <a:pt x="39523" y="331372"/>
                  <a:pt x="8107" y="281530"/>
                </a:cubicBezTo>
                <a:cubicBezTo>
                  <a:pt x="2750" y="273055"/>
                  <a:pt x="0" y="263288"/>
                  <a:pt x="0" y="253377"/>
                </a:cubicBezTo>
                <a:cubicBezTo>
                  <a:pt x="0" y="253377"/>
                  <a:pt x="0" y="253377"/>
                  <a:pt x="0" y="22838"/>
                </a:cubicBezTo>
                <a:cubicBezTo>
                  <a:pt x="0" y="10198"/>
                  <a:pt x="10279" y="0"/>
                  <a:pt x="230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48" name="Freihandform: Form 52">
            <a:extLst>
              <a:ext uri="{FF2B5EF4-FFF2-40B4-BE49-F238E27FC236}">
                <a16:creationId xmlns:a16="http://schemas.microsoft.com/office/drawing/2014/main" xmlns="" id="{1BD59B30-8396-41E2-8F70-C318A01FC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32" y="2046140"/>
            <a:ext cx="555801" cy="580564"/>
          </a:xfrm>
          <a:custGeom>
            <a:avLst/>
            <a:gdLst>
              <a:gd name="connsiteX0" fmla="*/ 244475 w 320675"/>
              <a:gd name="connsiteY0" fmla="*/ 266700 h 334963"/>
              <a:gd name="connsiteX1" fmla="*/ 244475 w 320675"/>
              <a:gd name="connsiteY1" fmla="*/ 282575 h 334963"/>
              <a:gd name="connsiteX2" fmla="*/ 260350 w 320675"/>
              <a:gd name="connsiteY2" fmla="*/ 282575 h 334963"/>
              <a:gd name="connsiteX3" fmla="*/ 260350 w 320675"/>
              <a:gd name="connsiteY3" fmla="*/ 266700 h 334963"/>
              <a:gd name="connsiteX4" fmla="*/ 182562 w 320675"/>
              <a:gd name="connsiteY4" fmla="*/ 266700 h 334963"/>
              <a:gd name="connsiteX5" fmla="*/ 182562 w 320675"/>
              <a:gd name="connsiteY5" fmla="*/ 282575 h 334963"/>
              <a:gd name="connsiteX6" fmla="*/ 198437 w 320675"/>
              <a:gd name="connsiteY6" fmla="*/ 282575 h 334963"/>
              <a:gd name="connsiteX7" fmla="*/ 198437 w 320675"/>
              <a:gd name="connsiteY7" fmla="*/ 266700 h 334963"/>
              <a:gd name="connsiteX8" fmla="*/ 122238 w 320675"/>
              <a:gd name="connsiteY8" fmla="*/ 266700 h 334963"/>
              <a:gd name="connsiteX9" fmla="*/ 122238 w 320675"/>
              <a:gd name="connsiteY9" fmla="*/ 282575 h 334963"/>
              <a:gd name="connsiteX10" fmla="*/ 138113 w 320675"/>
              <a:gd name="connsiteY10" fmla="*/ 282575 h 334963"/>
              <a:gd name="connsiteX11" fmla="*/ 138113 w 320675"/>
              <a:gd name="connsiteY11" fmla="*/ 266700 h 334963"/>
              <a:gd name="connsiteX12" fmla="*/ 61913 w 320675"/>
              <a:gd name="connsiteY12" fmla="*/ 266700 h 334963"/>
              <a:gd name="connsiteX13" fmla="*/ 61913 w 320675"/>
              <a:gd name="connsiteY13" fmla="*/ 282575 h 334963"/>
              <a:gd name="connsiteX14" fmla="*/ 76201 w 320675"/>
              <a:gd name="connsiteY14" fmla="*/ 282575 h 334963"/>
              <a:gd name="connsiteX15" fmla="*/ 76201 w 320675"/>
              <a:gd name="connsiteY15" fmla="*/ 266700 h 334963"/>
              <a:gd name="connsiteX16" fmla="*/ 236249 w 320675"/>
              <a:gd name="connsiteY16" fmla="*/ 252412 h 334963"/>
              <a:gd name="connsiteX17" fmla="*/ 266989 w 320675"/>
              <a:gd name="connsiteY17" fmla="*/ 252412 h 334963"/>
              <a:gd name="connsiteX18" fmla="*/ 274638 w 320675"/>
              <a:gd name="connsiteY18" fmla="*/ 259820 h 334963"/>
              <a:gd name="connsiteX19" fmla="*/ 274638 w 320675"/>
              <a:gd name="connsiteY19" fmla="*/ 289454 h 334963"/>
              <a:gd name="connsiteX20" fmla="*/ 266989 w 320675"/>
              <a:gd name="connsiteY20" fmla="*/ 296862 h 334963"/>
              <a:gd name="connsiteX21" fmla="*/ 236249 w 320675"/>
              <a:gd name="connsiteY21" fmla="*/ 296862 h 334963"/>
              <a:gd name="connsiteX22" fmla="*/ 228600 w 320675"/>
              <a:gd name="connsiteY22" fmla="*/ 289454 h 334963"/>
              <a:gd name="connsiteX23" fmla="*/ 228600 w 320675"/>
              <a:gd name="connsiteY23" fmla="*/ 259820 h 334963"/>
              <a:gd name="connsiteX24" fmla="*/ 236249 w 320675"/>
              <a:gd name="connsiteY24" fmla="*/ 252412 h 334963"/>
              <a:gd name="connsiteX25" fmla="*/ 175948 w 320675"/>
              <a:gd name="connsiteY25" fmla="*/ 252412 h 334963"/>
              <a:gd name="connsiteX26" fmla="*/ 206640 w 320675"/>
              <a:gd name="connsiteY26" fmla="*/ 252412 h 334963"/>
              <a:gd name="connsiteX27" fmla="*/ 214313 w 320675"/>
              <a:gd name="connsiteY27" fmla="*/ 259820 h 334963"/>
              <a:gd name="connsiteX28" fmla="*/ 214313 w 320675"/>
              <a:gd name="connsiteY28" fmla="*/ 289454 h 334963"/>
              <a:gd name="connsiteX29" fmla="*/ 206640 w 320675"/>
              <a:gd name="connsiteY29" fmla="*/ 296862 h 334963"/>
              <a:gd name="connsiteX30" fmla="*/ 175948 w 320675"/>
              <a:gd name="connsiteY30" fmla="*/ 296862 h 334963"/>
              <a:gd name="connsiteX31" fmla="*/ 168275 w 320675"/>
              <a:gd name="connsiteY31" fmla="*/ 289454 h 334963"/>
              <a:gd name="connsiteX32" fmla="*/ 168275 w 320675"/>
              <a:gd name="connsiteY32" fmla="*/ 259820 h 334963"/>
              <a:gd name="connsiteX33" fmla="*/ 175948 w 320675"/>
              <a:gd name="connsiteY33" fmla="*/ 252412 h 334963"/>
              <a:gd name="connsiteX34" fmla="*/ 114036 w 320675"/>
              <a:gd name="connsiteY34" fmla="*/ 252412 h 334963"/>
              <a:gd name="connsiteX35" fmla="*/ 144728 w 320675"/>
              <a:gd name="connsiteY35" fmla="*/ 252412 h 334963"/>
              <a:gd name="connsiteX36" fmla="*/ 152401 w 320675"/>
              <a:gd name="connsiteY36" fmla="*/ 259820 h 334963"/>
              <a:gd name="connsiteX37" fmla="*/ 152401 w 320675"/>
              <a:gd name="connsiteY37" fmla="*/ 289454 h 334963"/>
              <a:gd name="connsiteX38" fmla="*/ 144728 w 320675"/>
              <a:gd name="connsiteY38" fmla="*/ 296862 h 334963"/>
              <a:gd name="connsiteX39" fmla="*/ 114036 w 320675"/>
              <a:gd name="connsiteY39" fmla="*/ 296862 h 334963"/>
              <a:gd name="connsiteX40" fmla="*/ 106363 w 320675"/>
              <a:gd name="connsiteY40" fmla="*/ 289454 h 334963"/>
              <a:gd name="connsiteX41" fmla="*/ 106363 w 320675"/>
              <a:gd name="connsiteY41" fmla="*/ 259820 h 334963"/>
              <a:gd name="connsiteX42" fmla="*/ 114036 w 320675"/>
              <a:gd name="connsiteY42" fmla="*/ 252412 h 334963"/>
              <a:gd name="connsiteX43" fmla="*/ 53711 w 320675"/>
              <a:gd name="connsiteY43" fmla="*/ 252412 h 334963"/>
              <a:gd name="connsiteX44" fmla="*/ 84403 w 320675"/>
              <a:gd name="connsiteY44" fmla="*/ 252412 h 334963"/>
              <a:gd name="connsiteX45" fmla="*/ 92076 w 320675"/>
              <a:gd name="connsiteY45" fmla="*/ 259820 h 334963"/>
              <a:gd name="connsiteX46" fmla="*/ 92076 w 320675"/>
              <a:gd name="connsiteY46" fmla="*/ 289454 h 334963"/>
              <a:gd name="connsiteX47" fmla="*/ 84403 w 320675"/>
              <a:gd name="connsiteY47" fmla="*/ 296862 h 334963"/>
              <a:gd name="connsiteX48" fmla="*/ 53711 w 320675"/>
              <a:gd name="connsiteY48" fmla="*/ 296862 h 334963"/>
              <a:gd name="connsiteX49" fmla="*/ 46038 w 320675"/>
              <a:gd name="connsiteY49" fmla="*/ 289454 h 334963"/>
              <a:gd name="connsiteX50" fmla="*/ 46038 w 320675"/>
              <a:gd name="connsiteY50" fmla="*/ 259820 h 334963"/>
              <a:gd name="connsiteX51" fmla="*/ 53711 w 320675"/>
              <a:gd name="connsiteY51" fmla="*/ 252412 h 334963"/>
              <a:gd name="connsiteX52" fmla="*/ 244475 w 320675"/>
              <a:gd name="connsiteY52" fmla="*/ 206375 h 334963"/>
              <a:gd name="connsiteX53" fmla="*/ 244475 w 320675"/>
              <a:gd name="connsiteY53" fmla="*/ 220663 h 334963"/>
              <a:gd name="connsiteX54" fmla="*/ 260350 w 320675"/>
              <a:gd name="connsiteY54" fmla="*/ 220663 h 334963"/>
              <a:gd name="connsiteX55" fmla="*/ 260350 w 320675"/>
              <a:gd name="connsiteY55" fmla="*/ 206375 h 334963"/>
              <a:gd name="connsiteX56" fmla="*/ 182563 w 320675"/>
              <a:gd name="connsiteY56" fmla="*/ 206375 h 334963"/>
              <a:gd name="connsiteX57" fmla="*/ 182563 w 320675"/>
              <a:gd name="connsiteY57" fmla="*/ 220663 h 334963"/>
              <a:gd name="connsiteX58" fmla="*/ 198438 w 320675"/>
              <a:gd name="connsiteY58" fmla="*/ 220663 h 334963"/>
              <a:gd name="connsiteX59" fmla="*/ 198438 w 320675"/>
              <a:gd name="connsiteY59" fmla="*/ 206375 h 334963"/>
              <a:gd name="connsiteX60" fmla="*/ 122238 w 320675"/>
              <a:gd name="connsiteY60" fmla="*/ 206375 h 334963"/>
              <a:gd name="connsiteX61" fmla="*/ 122238 w 320675"/>
              <a:gd name="connsiteY61" fmla="*/ 220663 h 334963"/>
              <a:gd name="connsiteX62" fmla="*/ 138113 w 320675"/>
              <a:gd name="connsiteY62" fmla="*/ 220663 h 334963"/>
              <a:gd name="connsiteX63" fmla="*/ 138113 w 320675"/>
              <a:gd name="connsiteY63" fmla="*/ 206375 h 334963"/>
              <a:gd name="connsiteX64" fmla="*/ 61913 w 320675"/>
              <a:gd name="connsiteY64" fmla="*/ 206375 h 334963"/>
              <a:gd name="connsiteX65" fmla="*/ 61913 w 320675"/>
              <a:gd name="connsiteY65" fmla="*/ 220663 h 334963"/>
              <a:gd name="connsiteX66" fmla="*/ 76201 w 320675"/>
              <a:gd name="connsiteY66" fmla="*/ 220663 h 334963"/>
              <a:gd name="connsiteX67" fmla="*/ 76201 w 320675"/>
              <a:gd name="connsiteY67" fmla="*/ 206375 h 334963"/>
              <a:gd name="connsiteX68" fmla="*/ 236249 w 320675"/>
              <a:gd name="connsiteY68" fmla="*/ 190500 h 334963"/>
              <a:gd name="connsiteX69" fmla="*/ 266989 w 320675"/>
              <a:gd name="connsiteY69" fmla="*/ 190500 h 334963"/>
              <a:gd name="connsiteX70" fmla="*/ 274638 w 320675"/>
              <a:gd name="connsiteY70" fmla="*/ 198173 h 334963"/>
              <a:gd name="connsiteX71" fmla="*/ 274638 w 320675"/>
              <a:gd name="connsiteY71" fmla="*/ 228865 h 334963"/>
              <a:gd name="connsiteX72" fmla="*/ 266989 w 320675"/>
              <a:gd name="connsiteY72" fmla="*/ 236538 h 334963"/>
              <a:gd name="connsiteX73" fmla="*/ 236249 w 320675"/>
              <a:gd name="connsiteY73" fmla="*/ 236538 h 334963"/>
              <a:gd name="connsiteX74" fmla="*/ 228600 w 320675"/>
              <a:gd name="connsiteY74" fmla="*/ 228865 h 334963"/>
              <a:gd name="connsiteX75" fmla="*/ 228600 w 320675"/>
              <a:gd name="connsiteY75" fmla="*/ 198173 h 334963"/>
              <a:gd name="connsiteX76" fmla="*/ 236249 w 320675"/>
              <a:gd name="connsiteY76" fmla="*/ 190500 h 334963"/>
              <a:gd name="connsiteX77" fmla="*/ 175948 w 320675"/>
              <a:gd name="connsiteY77" fmla="*/ 190500 h 334963"/>
              <a:gd name="connsiteX78" fmla="*/ 206640 w 320675"/>
              <a:gd name="connsiteY78" fmla="*/ 190500 h 334963"/>
              <a:gd name="connsiteX79" fmla="*/ 214313 w 320675"/>
              <a:gd name="connsiteY79" fmla="*/ 198173 h 334963"/>
              <a:gd name="connsiteX80" fmla="*/ 214313 w 320675"/>
              <a:gd name="connsiteY80" fmla="*/ 228865 h 334963"/>
              <a:gd name="connsiteX81" fmla="*/ 206640 w 320675"/>
              <a:gd name="connsiteY81" fmla="*/ 236538 h 334963"/>
              <a:gd name="connsiteX82" fmla="*/ 175948 w 320675"/>
              <a:gd name="connsiteY82" fmla="*/ 236538 h 334963"/>
              <a:gd name="connsiteX83" fmla="*/ 168275 w 320675"/>
              <a:gd name="connsiteY83" fmla="*/ 228865 h 334963"/>
              <a:gd name="connsiteX84" fmla="*/ 168275 w 320675"/>
              <a:gd name="connsiteY84" fmla="*/ 198173 h 334963"/>
              <a:gd name="connsiteX85" fmla="*/ 175948 w 320675"/>
              <a:gd name="connsiteY85" fmla="*/ 190500 h 334963"/>
              <a:gd name="connsiteX86" fmla="*/ 114036 w 320675"/>
              <a:gd name="connsiteY86" fmla="*/ 190500 h 334963"/>
              <a:gd name="connsiteX87" fmla="*/ 144728 w 320675"/>
              <a:gd name="connsiteY87" fmla="*/ 190500 h 334963"/>
              <a:gd name="connsiteX88" fmla="*/ 152401 w 320675"/>
              <a:gd name="connsiteY88" fmla="*/ 198173 h 334963"/>
              <a:gd name="connsiteX89" fmla="*/ 152401 w 320675"/>
              <a:gd name="connsiteY89" fmla="*/ 228865 h 334963"/>
              <a:gd name="connsiteX90" fmla="*/ 144728 w 320675"/>
              <a:gd name="connsiteY90" fmla="*/ 236538 h 334963"/>
              <a:gd name="connsiteX91" fmla="*/ 114036 w 320675"/>
              <a:gd name="connsiteY91" fmla="*/ 236538 h 334963"/>
              <a:gd name="connsiteX92" fmla="*/ 106363 w 320675"/>
              <a:gd name="connsiteY92" fmla="*/ 228865 h 334963"/>
              <a:gd name="connsiteX93" fmla="*/ 106363 w 320675"/>
              <a:gd name="connsiteY93" fmla="*/ 198173 h 334963"/>
              <a:gd name="connsiteX94" fmla="*/ 114036 w 320675"/>
              <a:gd name="connsiteY94" fmla="*/ 190500 h 334963"/>
              <a:gd name="connsiteX95" fmla="*/ 53711 w 320675"/>
              <a:gd name="connsiteY95" fmla="*/ 190500 h 334963"/>
              <a:gd name="connsiteX96" fmla="*/ 84403 w 320675"/>
              <a:gd name="connsiteY96" fmla="*/ 190500 h 334963"/>
              <a:gd name="connsiteX97" fmla="*/ 92076 w 320675"/>
              <a:gd name="connsiteY97" fmla="*/ 198173 h 334963"/>
              <a:gd name="connsiteX98" fmla="*/ 92076 w 320675"/>
              <a:gd name="connsiteY98" fmla="*/ 228865 h 334963"/>
              <a:gd name="connsiteX99" fmla="*/ 84403 w 320675"/>
              <a:gd name="connsiteY99" fmla="*/ 236538 h 334963"/>
              <a:gd name="connsiteX100" fmla="*/ 53711 w 320675"/>
              <a:gd name="connsiteY100" fmla="*/ 236538 h 334963"/>
              <a:gd name="connsiteX101" fmla="*/ 46038 w 320675"/>
              <a:gd name="connsiteY101" fmla="*/ 228865 h 334963"/>
              <a:gd name="connsiteX102" fmla="*/ 46038 w 320675"/>
              <a:gd name="connsiteY102" fmla="*/ 198173 h 334963"/>
              <a:gd name="connsiteX103" fmla="*/ 53711 w 320675"/>
              <a:gd name="connsiteY103" fmla="*/ 190500 h 334963"/>
              <a:gd name="connsiteX104" fmla="*/ 244475 w 320675"/>
              <a:gd name="connsiteY104" fmla="*/ 144462 h 334963"/>
              <a:gd name="connsiteX105" fmla="*/ 244475 w 320675"/>
              <a:gd name="connsiteY105" fmla="*/ 160337 h 334963"/>
              <a:gd name="connsiteX106" fmla="*/ 260350 w 320675"/>
              <a:gd name="connsiteY106" fmla="*/ 160337 h 334963"/>
              <a:gd name="connsiteX107" fmla="*/ 260350 w 320675"/>
              <a:gd name="connsiteY107" fmla="*/ 144462 h 334963"/>
              <a:gd name="connsiteX108" fmla="*/ 182563 w 320675"/>
              <a:gd name="connsiteY108" fmla="*/ 144462 h 334963"/>
              <a:gd name="connsiteX109" fmla="*/ 182563 w 320675"/>
              <a:gd name="connsiteY109" fmla="*/ 160337 h 334963"/>
              <a:gd name="connsiteX110" fmla="*/ 198438 w 320675"/>
              <a:gd name="connsiteY110" fmla="*/ 160337 h 334963"/>
              <a:gd name="connsiteX111" fmla="*/ 198438 w 320675"/>
              <a:gd name="connsiteY111" fmla="*/ 144462 h 334963"/>
              <a:gd name="connsiteX112" fmla="*/ 122238 w 320675"/>
              <a:gd name="connsiteY112" fmla="*/ 144462 h 334963"/>
              <a:gd name="connsiteX113" fmla="*/ 122238 w 320675"/>
              <a:gd name="connsiteY113" fmla="*/ 160337 h 334963"/>
              <a:gd name="connsiteX114" fmla="*/ 138113 w 320675"/>
              <a:gd name="connsiteY114" fmla="*/ 160337 h 334963"/>
              <a:gd name="connsiteX115" fmla="*/ 138113 w 320675"/>
              <a:gd name="connsiteY115" fmla="*/ 144462 h 334963"/>
              <a:gd name="connsiteX116" fmla="*/ 61913 w 320675"/>
              <a:gd name="connsiteY116" fmla="*/ 144462 h 334963"/>
              <a:gd name="connsiteX117" fmla="*/ 61913 w 320675"/>
              <a:gd name="connsiteY117" fmla="*/ 160337 h 334963"/>
              <a:gd name="connsiteX118" fmla="*/ 76201 w 320675"/>
              <a:gd name="connsiteY118" fmla="*/ 160337 h 334963"/>
              <a:gd name="connsiteX119" fmla="*/ 76201 w 320675"/>
              <a:gd name="connsiteY119" fmla="*/ 144462 h 334963"/>
              <a:gd name="connsiteX120" fmla="*/ 236249 w 320675"/>
              <a:gd name="connsiteY120" fmla="*/ 130175 h 334963"/>
              <a:gd name="connsiteX121" fmla="*/ 266989 w 320675"/>
              <a:gd name="connsiteY121" fmla="*/ 130175 h 334963"/>
              <a:gd name="connsiteX122" fmla="*/ 274638 w 320675"/>
              <a:gd name="connsiteY122" fmla="*/ 137583 h 334963"/>
              <a:gd name="connsiteX123" fmla="*/ 274638 w 320675"/>
              <a:gd name="connsiteY123" fmla="*/ 167217 h 334963"/>
              <a:gd name="connsiteX124" fmla="*/ 266989 w 320675"/>
              <a:gd name="connsiteY124" fmla="*/ 174625 h 334963"/>
              <a:gd name="connsiteX125" fmla="*/ 236249 w 320675"/>
              <a:gd name="connsiteY125" fmla="*/ 174625 h 334963"/>
              <a:gd name="connsiteX126" fmla="*/ 228600 w 320675"/>
              <a:gd name="connsiteY126" fmla="*/ 167217 h 334963"/>
              <a:gd name="connsiteX127" fmla="*/ 228600 w 320675"/>
              <a:gd name="connsiteY127" fmla="*/ 137583 h 334963"/>
              <a:gd name="connsiteX128" fmla="*/ 236249 w 320675"/>
              <a:gd name="connsiteY128" fmla="*/ 130175 h 334963"/>
              <a:gd name="connsiteX129" fmla="*/ 175948 w 320675"/>
              <a:gd name="connsiteY129" fmla="*/ 130175 h 334963"/>
              <a:gd name="connsiteX130" fmla="*/ 206640 w 320675"/>
              <a:gd name="connsiteY130" fmla="*/ 130175 h 334963"/>
              <a:gd name="connsiteX131" fmla="*/ 214313 w 320675"/>
              <a:gd name="connsiteY131" fmla="*/ 137583 h 334963"/>
              <a:gd name="connsiteX132" fmla="*/ 214313 w 320675"/>
              <a:gd name="connsiteY132" fmla="*/ 167217 h 334963"/>
              <a:gd name="connsiteX133" fmla="*/ 206640 w 320675"/>
              <a:gd name="connsiteY133" fmla="*/ 174625 h 334963"/>
              <a:gd name="connsiteX134" fmla="*/ 175948 w 320675"/>
              <a:gd name="connsiteY134" fmla="*/ 174625 h 334963"/>
              <a:gd name="connsiteX135" fmla="*/ 168275 w 320675"/>
              <a:gd name="connsiteY135" fmla="*/ 167217 h 334963"/>
              <a:gd name="connsiteX136" fmla="*/ 168275 w 320675"/>
              <a:gd name="connsiteY136" fmla="*/ 137583 h 334963"/>
              <a:gd name="connsiteX137" fmla="*/ 175948 w 320675"/>
              <a:gd name="connsiteY137" fmla="*/ 130175 h 334963"/>
              <a:gd name="connsiteX138" fmla="*/ 114036 w 320675"/>
              <a:gd name="connsiteY138" fmla="*/ 130175 h 334963"/>
              <a:gd name="connsiteX139" fmla="*/ 144728 w 320675"/>
              <a:gd name="connsiteY139" fmla="*/ 130175 h 334963"/>
              <a:gd name="connsiteX140" fmla="*/ 152401 w 320675"/>
              <a:gd name="connsiteY140" fmla="*/ 137583 h 334963"/>
              <a:gd name="connsiteX141" fmla="*/ 152401 w 320675"/>
              <a:gd name="connsiteY141" fmla="*/ 167217 h 334963"/>
              <a:gd name="connsiteX142" fmla="*/ 144728 w 320675"/>
              <a:gd name="connsiteY142" fmla="*/ 174625 h 334963"/>
              <a:gd name="connsiteX143" fmla="*/ 114036 w 320675"/>
              <a:gd name="connsiteY143" fmla="*/ 174625 h 334963"/>
              <a:gd name="connsiteX144" fmla="*/ 106363 w 320675"/>
              <a:gd name="connsiteY144" fmla="*/ 167217 h 334963"/>
              <a:gd name="connsiteX145" fmla="*/ 106363 w 320675"/>
              <a:gd name="connsiteY145" fmla="*/ 137583 h 334963"/>
              <a:gd name="connsiteX146" fmla="*/ 114036 w 320675"/>
              <a:gd name="connsiteY146" fmla="*/ 130175 h 334963"/>
              <a:gd name="connsiteX147" fmla="*/ 53711 w 320675"/>
              <a:gd name="connsiteY147" fmla="*/ 130175 h 334963"/>
              <a:gd name="connsiteX148" fmla="*/ 84403 w 320675"/>
              <a:gd name="connsiteY148" fmla="*/ 130175 h 334963"/>
              <a:gd name="connsiteX149" fmla="*/ 92076 w 320675"/>
              <a:gd name="connsiteY149" fmla="*/ 137583 h 334963"/>
              <a:gd name="connsiteX150" fmla="*/ 92076 w 320675"/>
              <a:gd name="connsiteY150" fmla="*/ 167217 h 334963"/>
              <a:gd name="connsiteX151" fmla="*/ 84403 w 320675"/>
              <a:gd name="connsiteY151" fmla="*/ 174625 h 334963"/>
              <a:gd name="connsiteX152" fmla="*/ 53711 w 320675"/>
              <a:gd name="connsiteY152" fmla="*/ 174625 h 334963"/>
              <a:gd name="connsiteX153" fmla="*/ 46038 w 320675"/>
              <a:gd name="connsiteY153" fmla="*/ 167217 h 334963"/>
              <a:gd name="connsiteX154" fmla="*/ 46038 w 320675"/>
              <a:gd name="connsiteY154" fmla="*/ 137583 h 334963"/>
              <a:gd name="connsiteX155" fmla="*/ 53711 w 320675"/>
              <a:gd name="connsiteY155" fmla="*/ 130175 h 334963"/>
              <a:gd name="connsiteX156" fmla="*/ 228950 w 320675"/>
              <a:gd name="connsiteY156" fmla="*/ 0 h 334963"/>
              <a:gd name="connsiteX157" fmla="*/ 251846 w 320675"/>
              <a:gd name="connsiteY157" fmla="*/ 22838 h 334963"/>
              <a:gd name="connsiteX158" fmla="*/ 251846 w 320675"/>
              <a:gd name="connsiteY158" fmla="*/ 30451 h 334963"/>
              <a:gd name="connsiteX159" fmla="*/ 297780 w 320675"/>
              <a:gd name="connsiteY159" fmla="*/ 30451 h 334963"/>
              <a:gd name="connsiteX160" fmla="*/ 320675 w 320675"/>
              <a:gd name="connsiteY160" fmla="*/ 53290 h 334963"/>
              <a:gd name="connsiteX161" fmla="*/ 320675 w 320675"/>
              <a:gd name="connsiteY161" fmla="*/ 312125 h 334963"/>
              <a:gd name="connsiteX162" fmla="*/ 297780 w 320675"/>
              <a:gd name="connsiteY162" fmla="*/ 334963 h 334963"/>
              <a:gd name="connsiteX163" fmla="*/ 22895 w 320675"/>
              <a:gd name="connsiteY163" fmla="*/ 334963 h 334963"/>
              <a:gd name="connsiteX164" fmla="*/ 0 w 320675"/>
              <a:gd name="connsiteY164" fmla="*/ 312125 h 334963"/>
              <a:gd name="connsiteX165" fmla="*/ 0 w 320675"/>
              <a:gd name="connsiteY165" fmla="*/ 98966 h 334963"/>
              <a:gd name="connsiteX166" fmla="*/ 7631 w 320675"/>
              <a:gd name="connsiteY166" fmla="*/ 91353 h 334963"/>
              <a:gd name="connsiteX167" fmla="*/ 282517 w 320675"/>
              <a:gd name="connsiteY167" fmla="*/ 91353 h 334963"/>
              <a:gd name="connsiteX168" fmla="*/ 290148 w 320675"/>
              <a:gd name="connsiteY168" fmla="*/ 98966 h 334963"/>
              <a:gd name="connsiteX169" fmla="*/ 282517 w 320675"/>
              <a:gd name="connsiteY169" fmla="*/ 106579 h 334963"/>
              <a:gd name="connsiteX170" fmla="*/ 15263 w 320675"/>
              <a:gd name="connsiteY170" fmla="*/ 106579 h 334963"/>
              <a:gd name="connsiteX171" fmla="*/ 15263 w 320675"/>
              <a:gd name="connsiteY171" fmla="*/ 312125 h 334963"/>
              <a:gd name="connsiteX172" fmla="*/ 22895 w 320675"/>
              <a:gd name="connsiteY172" fmla="*/ 319737 h 334963"/>
              <a:gd name="connsiteX173" fmla="*/ 297780 w 320675"/>
              <a:gd name="connsiteY173" fmla="*/ 319737 h 334963"/>
              <a:gd name="connsiteX174" fmla="*/ 305412 w 320675"/>
              <a:gd name="connsiteY174" fmla="*/ 312125 h 334963"/>
              <a:gd name="connsiteX175" fmla="*/ 305412 w 320675"/>
              <a:gd name="connsiteY175" fmla="*/ 53290 h 334963"/>
              <a:gd name="connsiteX176" fmla="*/ 297780 w 320675"/>
              <a:gd name="connsiteY176" fmla="*/ 45677 h 334963"/>
              <a:gd name="connsiteX177" fmla="*/ 244214 w 320675"/>
              <a:gd name="connsiteY177" fmla="*/ 45677 h 334963"/>
              <a:gd name="connsiteX178" fmla="*/ 236582 w 320675"/>
              <a:gd name="connsiteY178" fmla="*/ 38064 h 334963"/>
              <a:gd name="connsiteX179" fmla="*/ 236582 w 320675"/>
              <a:gd name="connsiteY179" fmla="*/ 22838 h 334963"/>
              <a:gd name="connsiteX180" fmla="*/ 228950 w 320675"/>
              <a:gd name="connsiteY180" fmla="*/ 15226 h 334963"/>
              <a:gd name="connsiteX181" fmla="*/ 221319 w 320675"/>
              <a:gd name="connsiteY181" fmla="*/ 22838 h 334963"/>
              <a:gd name="connsiteX182" fmla="*/ 221319 w 320675"/>
              <a:gd name="connsiteY182" fmla="*/ 53290 h 334963"/>
              <a:gd name="connsiteX183" fmla="*/ 228950 w 320675"/>
              <a:gd name="connsiteY183" fmla="*/ 60902 h 334963"/>
              <a:gd name="connsiteX184" fmla="*/ 232838 w 320675"/>
              <a:gd name="connsiteY184" fmla="*/ 59897 h 334963"/>
              <a:gd name="connsiteX185" fmla="*/ 235574 w 320675"/>
              <a:gd name="connsiteY185" fmla="*/ 57024 h 334963"/>
              <a:gd name="connsiteX186" fmla="*/ 246086 w 320675"/>
              <a:gd name="connsiteY186" fmla="*/ 54295 h 334963"/>
              <a:gd name="connsiteX187" fmla="*/ 248822 w 320675"/>
              <a:gd name="connsiteY187" fmla="*/ 64637 h 334963"/>
              <a:gd name="connsiteX188" fmla="*/ 240470 w 320675"/>
              <a:gd name="connsiteY188" fmla="*/ 73111 h 334963"/>
              <a:gd name="connsiteX189" fmla="*/ 228950 w 320675"/>
              <a:gd name="connsiteY189" fmla="*/ 76128 h 334963"/>
              <a:gd name="connsiteX190" fmla="*/ 206055 w 320675"/>
              <a:gd name="connsiteY190" fmla="*/ 53290 h 334963"/>
              <a:gd name="connsiteX191" fmla="*/ 206055 w 320675"/>
              <a:gd name="connsiteY191" fmla="*/ 22838 h 334963"/>
              <a:gd name="connsiteX192" fmla="*/ 228950 w 320675"/>
              <a:gd name="connsiteY192" fmla="*/ 0 h 334963"/>
              <a:gd name="connsiteX193" fmla="*/ 91440 w 320675"/>
              <a:gd name="connsiteY193" fmla="*/ 0 h 334963"/>
              <a:gd name="connsiteX194" fmla="*/ 114300 w 320675"/>
              <a:gd name="connsiteY194" fmla="*/ 22860 h 334963"/>
              <a:gd name="connsiteX195" fmla="*/ 114300 w 320675"/>
              <a:gd name="connsiteY195" fmla="*/ 30480 h 334963"/>
              <a:gd name="connsiteX196" fmla="*/ 182880 w 320675"/>
              <a:gd name="connsiteY196" fmla="*/ 30480 h 334963"/>
              <a:gd name="connsiteX197" fmla="*/ 190500 w 320675"/>
              <a:gd name="connsiteY197" fmla="*/ 38100 h 334963"/>
              <a:gd name="connsiteX198" fmla="*/ 182880 w 320675"/>
              <a:gd name="connsiteY198" fmla="*/ 45720 h 334963"/>
              <a:gd name="connsiteX199" fmla="*/ 106680 w 320675"/>
              <a:gd name="connsiteY199" fmla="*/ 45720 h 334963"/>
              <a:gd name="connsiteX200" fmla="*/ 99060 w 320675"/>
              <a:gd name="connsiteY200" fmla="*/ 38100 h 334963"/>
              <a:gd name="connsiteX201" fmla="*/ 99060 w 320675"/>
              <a:gd name="connsiteY201" fmla="*/ 37956 h 334963"/>
              <a:gd name="connsiteX202" fmla="*/ 99060 w 320675"/>
              <a:gd name="connsiteY202" fmla="*/ 22860 h 334963"/>
              <a:gd name="connsiteX203" fmla="*/ 91440 w 320675"/>
              <a:gd name="connsiteY203" fmla="*/ 15240 h 334963"/>
              <a:gd name="connsiteX204" fmla="*/ 83820 w 320675"/>
              <a:gd name="connsiteY204" fmla="*/ 22860 h 334963"/>
              <a:gd name="connsiteX205" fmla="*/ 83820 w 320675"/>
              <a:gd name="connsiteY205" fmla="*/ 53340 h 334963"/>
              <a:gd name="connsiteX206" fmla="*/ 91440 w 320675"/>
              <a:gd name="connsiteY206" fmla="*/ 60960 h 334963"/>
              <a:gd name="connsiteX207" fmla="*/ 98053 w 320675"/>
              <a:gd name="connsiteY207" fmla="*/ 57078 h 334963"/>
              <a:gd name="connsiteX208" fmla="*/ 108549 w 320675"/>
              <a:gd name="connsiteY208" fmla="*/ 54346 h 334963"/>
              <a:gd name="connsiteX209" fmla="*/ 111281 w 320675"/>
              <a:gd name="connsiteY209" fmla="*/ 64698 h 334963"/>
              <a:gd name="connsiteX210" fmla="*/ 91440 w 320675"/>
              <a:gd name="connsiteY210" fmla="*/ 76200 h 334963"/>
              <a:gd name="connsiteX211" fmla="*/ 68580 w 320675"/>
              <a:gd name="connsiteY211" fmla="*/ 53340 h 334963"/>
              <a:gd name="connsiteX212" fmla="*/ 68580 w 320675"/>
              <a:gd name="connsiteY212" fmla="*/ 45720 h 334963"/>
              <a:gd name="connsiteX213" fmla="*/ 22860 w 320675"/>
              <a:gd name="connsiteY213" fmla="*/ 45720 h 334963"/>
              <a:gd name="connsiteX214" fmla="*/ 15240 w 320675"/>
              <a:gd name="connsiteY214" fmla="*/ 53340 h 334963"/>
              <a:gd name="connsiteX215" fmla="*/ 15240 w 320675"/>
              <a:gd name="connsiteY215" fmla="*/ 68580 h 334963"/>
              <a:gd name="connsiteX216" fmla="*/ 7620 w 320675"/>
              <a:gd name="connsiteY216" fmla="*/ 76200 h 334963"/>
              <a:gd name="connsiteX217" fmla="*/ 0 w 320675"/>
              <a:gd name="connsiteY217" fmla="*/ 68580 h 334963"/>
              <a:gd name="connsiteX218" fmla="*/ 0 w 320675"/>
              <a:gd name="connsiteY218" fmla="*/ 53340 h 334963"/>
              <a:gd name="connsiteX219" fmla="*/ 22860 w 320675"/>
              <a:gd name="connsiteY219" fmla="*/ 30480 h 334963"/>
              <a:gd name="connsiteX220" fmla="*/ 68580 w 320675"/>
              <a:gd name="connsiteY220" fmla="*/ 30480 h 334963"/>
              <a:gd name="connsiteX221" fmla="*/ 68580 w 320675"/>
              <a:gd name="connsiteY221" fmla="*/ 22860 h 334963"/>
              <a:gd name="connsiteX222" fmla="*/ 91440 w 320675"/>
              <a:gd name="connsiteY222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320675" h="334963">
                <a:moveTo>
                  <a:pt x="244475" y="266700"/>
                </a:moveTo>
                <a:lnTo>
                  <a:pt x="244475" y="282575"/>
                </a:lnTo>
                <a:lnTo>
                  <a:pt x="260350" y="282575"/>
                </a:lnTo>
                <a:lnTo>
                  <a:pt x="260350" y="266700"/>
                </a:lnTo>
                <a:close/>
                <a:moveTo>
                  <a:pt x="182562" y="266700"/>
                </a:moveTo>
                <a:lnTo>
                  <a:pt x="182562" y="282575"/>
                </a:lnTo>
                <a:lnTo>
                  <a:pt x="198437" y="282575"/>
                </a:lnTo>
                <a:lnTo>
                  <a:pt x="198437" y="266700"/>
                </a:lnTo>
                <a:close/>
                <a:moveTo>
                  <a:pt x="122238" y="266700"/>
                </a:moveTo>
                <a:lnTo>
                  <a:pt x="122238" y="282575"/>
                </a:lnTo>
                <a:lnTo>
                  <a:pt x="138113" y="282575"/>
                </a:lnTo>
                <a:lnTo>
                  <a:pt x="138113" y="266700"/>
                </a:lnTo>
                <a:close/>
                <a:moveTo>
                  <a:pt x="61913" y="266700"/>
                </a:moveTo>
                <a:lnTo>
                  <a:pt x="61913" y="282575"/>
                </a:lnTo>
                <a:lnTo>
                  <a:pt x="76201" y="282575"/>
                </a:lnTo>
                <a:lnTo>
                  <a:pt x="76201" y="266700"/>
                </a:lnTo>
                <a:close/>
                <a:moveTo>
                  <a:pt x="236249" y="252412"/>
                </a:moveTo>
                <a:cubicBezTo>
                  <a:pt x="236249" y="252412"/>
                  <a:pt x="236249" y="252412"/>
                  <a:pt x="266989" y="252412"/>
                </a:cubicBezTo>
                <a:cubicBezTo>
                  <a:pt x="271175" y="252412"/>
                  <a:pt x="274638" y="255767"/>
                  <a:pt x="274638" y="259820"/>
                </a:cubicBezTo>
                <a:cubicBezTo>
                  <a:pt x="274638" y="259820"/>
                  <a:pt x="274638" y="259820"/>
                  <a:pt x="274638" y="289454"/>
                </a:cubicBezTo>
                <a:cubicBezTo>
                  <a:pt x="274638" y="293507"/>
                  <a:pt x="271175" y="296862"/>
                  <a:pt x="266989" y="296862"/>
                </a:cubicBezTo>
                <a:cubicBezTo>
                  <a:pt x="266989" y="296862"/>
                  <a:pt x="266989" y="296862"/>
                  <a:pt x="236249" y="296862"/>
                </a:cubicBezTo>
                <a:cubicBezTo>
                  <a:pt x="232063" y="296862"/>
                  <a:pt x="228600" y="293507"/>
                  <a:pt x="228600" y="289454"/>
                </a:cubicBezTo>
                <a:cubicBezTo>
                  <a:pt x="228600" y="289454"/>
                  <a:pt x="228600" y="289454"/>
                  <a:pt x="228600" y="259820"/>
                </a:cubicBezTo>
                <a:cubicBezTo>
                  <a:pt x="228600" y="255767"/>
                  <a:pt x="232063" y="252412"/>
                  <a:pt x="236249" y="252412"/>
                </a:cubicBezTo>
                <a:close/>
                <a:moveTo>
                  <a:pt x="175948" y="252412"/>
                </a:moveTo>
                <a:cubicBezTo>
                  <a:pt x="175948" y="252412"/>
                  <a:pt x="175948" y="252412"/>
                  <a:pt x="206640" y="252412"/>
                </a:cubicBezTo>
                <a:cubicBezTo>
                  <a:pt x="210983" y="252412"/>
                  <a:pt x="214313" y="255767"/>
                  <a:pt x="214313" y="259820"/>
                </a:cubicBezTo>
                <a:cubicBezTo>
                  <a:pt x="214313" y="259820"/>
                  <a:pt x="214313" y="259820"/>
                  <a:pt x="214313" y="289454"/>
                </a:cubicBezTo>
                <a:cubicBezTo>
                  <a:pt x="214313" y="293507"/>
                  <a:pt x="210983" y="296862"/>
                  <a:pt x="206640" y="296862"/>
                </a:cubicBezTo>
                <a:cubicBezTo>
                  <a:pt x="206640" y="296862"/>
                  <a:pt x="206640" y="296862"/>
                  <a:pt x="175948" y="296862"/>
                </a:cubicBezTo>
                <a:cubicBezTo>
                  <a:pt x="171749" y="296862"/>
                  <a:pt x="168275" y="293507"/>
                  <a:pt x="168275" y="289454"/>
                </a:cubicBezTo>
                <a:cubicBezTo>
                  <a:pt x="168275" y="289454"/>
                  <a:pt x="168275" y="289454"/>
                  <a:pt x="168275" y="259820"/>
                </a:cubicBezTo>
                <a:cubicBezTo>
                  <a:pt x="168275" y="255767"/>
                  <a:pt x="171749" y="252412"/>
                  <a:pt x="175948" y="252412"/>
                </a:cubicBezTo>
                <a:close/>
                <a:moveTo>
                  <a:pt x="114036" y="252412"/>
                </a:moveTo>
                <a:cubicBezTo>
                  <a:pt x="114036" y="252412"/>
                  <a:pt x="114036" y="252412"/>
                  <a:pt x="144728" y="252412"/>
                </a:cubicBezTo>
                <a:cubicBezTo>
                  <a:pt x="149071" y="252412"/>
                  <a:pt x="152401" y="255767"/>
                  <a:pt x="152401" y="259820"/>
                </a:cubicBezTo>
                <a:cubicBezTo>
                  <a:pt x="152401" y="259820"/>
                  <a:pt x="152401" y="259820"/>
                  <a:pt x="152401" y="289454"/>
                </a:cubicBezTo>
                <a:cubicBezTo>
                  <a:pt x="152401" y="293507"/>
                  <a:pt x="149071" y="296862"/>
                  <a:pt x="144728" y="296862"/>
                </a:cubicBezTo>
                <a:cubicBezTo>
                  <a:pt x="144728" y="296862"/>
                  <a:pt x="144728" y="296862"/>
                  <a:pt x="114036" y="296862"/>
                </a:cubicBezTo>
                <a:cubicBezTo>
                  <a:pt x="109837" y="296862"/>
                  <a:pt x="106363" y="293507"/>
                  <a:pt x="106363" y="289454"/>
                </a:cubicBezTo>
                <a:cubicBezTo>
                  <a:pt x="106363" y="289454"/>
                  <a:pt x="106363" y="289454"/>
                  <a:pt x="106363" y="259820"/>
                </a:cubicBezTo>
                <a:cubicBezTo>
                  <a:pt x="106363" y="255767"/>
                  <a:pt x="109837" y="252412"/>
                  <a:pt x="114036" y="252412"/>
                </a:cubicBezTo>
                <a:close/>
                <a:moveTo>
                  <a:pt x="53711" y="252412"/>
                </a:moveTo>
                <a:cubicBezTo>
                  <a:pt x="53711" y="252412"/>
                  <a:pt x="53711" y="252412"/>
                  <a:pt x="84403" y="252412"/>
                </a:cubicBezTo>
                <a:cubicBezTo>
                  <a:pt x="88746" y="252412"/>
                  <a:pt x="92076" y="255767"/>
                  <a:pt x="92076" y="259820"/>
                </a:cubicBezTo>
                <a:cubicBezTo>
                  <a:pt x="92076" y="259820"/>
                  <a:pt x="92076" y="259820"/>
                  <a:pt x="92076" y="289454"/>
                </a:cubicBezTo>
                <a:cubicBezTo>
                  <a:pt x="92076" y="293507"/>
                  <a:pt x="88746" y="296862"/>
                  <a:pt x="84403" y="296862"/>
                </a:cubicBezTo>
                <a:cubicBezTo>
                  <a:pt x="84403" y="296862"/>
                  <a:pt x="84403" y="296862"/>
                  <a:pt x="53711" y="296862"/>
                </a:cubicBezTo>
                <a:cubicBezTo>
                  <a:pt x="49512" y="296862"/>
                  <a:pt x="46038" y="293507"/>
                  <a:pt x="46038" y="289454"/>
                </a:cubicBezTo>
                <a:cubicBezTo>
                  <a:pt x="46038" y="289454"/>
                  <a:pt x="46038" y="289454"/>
                  <a:pt x="46038" y="259820"/>
                </a:cubicBezTo>
                <a:cubicBezTo>
                  <a:pt x="46038" y="255767"/>
                  <a:pt x="49512" y="252412"/>
                  <a:pt x="53711" y="252412"/>
                </a:cubicBezTo>
                <a:close/>
                <a:moveTo>
                  <a:pt x="244475" y="206375"/>
                </a:moveTo>
                <a:lnTo>
                  <a:pt x="244475" y="220663"/>
                </a:lnTo>
                <a:lnTo>
                  <a:pt x="260350" y="220663"/>
                </a:lnTo>
                <a:lnTo>
                  <a:pt x="260350" y="206375"/>
                </a:lnTo>
                <a:close/>
                <a:moveTo>
                  <a:pt x="182563" y="206375"/>
                </a:moveTo>
                <a:lnTo>
                  <a:pt x="182563" y="220663"/>
                </a:lnTo>
                <a:lnTo>
                  <a:pt x="198438" y="220663"/>
                </a:lnTo>
                <a:lnTo>
                  <a:pt x="198438" y="206375"/>
                </a:lnTo>
                <a:close/>
                <a:moveTo>
                  <a:pt x="122238" y="206375"/>
                </a:moveTo>
                <a:lnTo>
                  <a:pt x="122238" y="220663"/>
                </a:lnTo>
                <a:lnTo>
                  <a:pt x="138113" y="220663"/>
                </a:lnTo>
                <a:lnTo>
                  <a:pt x="138113" y="206375"/>
                </a:lnTo>
                <a:close/>
                <a:moveTo>
                  <a:pt x="61913" y="206375"/>
                </a:moveTo>
                <a:lnTo>
                  <a:pt x="61913" y="220663"/>
                </a:lnTo>
                <a:lnTo>
                  <a:pt x="76201" y="220663"/>
                </a:lnTo>
                <a:lnTo>
                  <a:pt x="76201" y="206375"/>
                </a:lnTo>
                <a:close/>
                <a:moveTo>
                  <a:pt x="236249" y="190500"/>
                </a:moveTo>
                <a:cubicBezTo>
                  <a:pt x="236249" y="190500"/>
                  <a:pt x="236249" y="190500"/>
                  <a:pt x="266989" y="190500"/>
                </a:cubicBezTo>
                <a:cubicBezTo>
                  <a:pt x="271175" y="190500"/>
                  <a:pt x="274638" y="193975"/>
                  <a:pt x="274638" y="198173"/>
                </a:cubicBezTo>
                <a:lnTo>
                  <a:pt x="274638" y="228865"/>
                </a:lnTo>
                <a:cubicBezTo>
                  <a:pt x="274638" y="233063"/>
                  <a:pt x="271175" y="236538"/>
                  <a:pt x="266989" y="236538"/>
                </a:cubicBezTo>
                <a:cubicBezTo>
                  <a:pt x="266989" y="236538"/>
                  <a:pt x="266989" y="236538"/>
                  <a:pt x="236249" y="236538"/>
                </a:cubicBezTo>
                <a:cubicBezTo>
                  <a:pt x="232063" y="236538"/>
                  <a:pt x="228600" y="233063"/>
                  <a:pt x="228600" y="228865"/>
                </a:cubicBezTo>
                <a:cubicBezTo>
                  <a:pt x="228600" y="228865"/>
                  <a:pt x="228600" y="228865"/>
                  <a:pt x="228600" y="198173"/>
                </a:cubicBezTo>
                <a:cubicBezTo>
                  <a:pt x="228600" y="193975"/>
                  <a:pt x="232063" y="190500"/>
                  <a:pt x="236249" y="190500"/>
                </a:cubicBezTo>
                <a:close/>
                <a:moveTo>
                  <a:pt x="175948" y="190500"/>
                </a:moveTo>
                <a:cubicBezTo>
                  <a:pt x="175948" y="190500"/>
                  <a:pt x="175948" y="190500"/>
                  <a:pt x="206640" y="190500"/>
                </a:cubicBezTo>
                <a:cubicBezTo>
                  <a:pt x="210983" y="190500"/>
                  <a:pt x="214313" y="193975"/>
                  <a:pt x="214313" y="198173"/>
                </a:cubicBezTo>
                <a:lnTo>
                  <a:pt x="214313" y="228865"/>
                </a:lnTo>
                <a:cubicBezTo>
                  <a:pt x="214313" y="233063"/>
                  <a:pt x="210983" y="236538"/>
                  <a:pt x="206640" y="236538"/>
                </a:cubicBezTo>
                <a:cubicBezTo>
                  <a:pt x="206640" y="236538"/>
                  <a:pt x="206640" y="236538"/>
                  <a:pt x="175948" y="236538"/>
                </a:cubicBezTo>
                <a:cubicBezTo>
                  <a:pt x="171749" y="236538"/>
                  <a:pt x="168275" y="233063"/>
                  <a:pt x="168275" y="228865"/>
                </a:cubicBezTo>
                <a:cubicBezTo>
                  <a:pt x="168275" y="228865"/>
                  <a:pt x="168275" y="228865"/>
                  <a:pt x="168275" y="198173"/>
                </a:cubicBezTo>
                <a:cubicBezTo>
                  <a:pt x="168275" y="193975"/>
                  <a:pt x="171749" y="190500"/>
                  <a:pt x="175948" y="190500"/>
                </a:cubicBezTo>
                <a:close/>
                <a:moveTo>
                  <a:pt x="114036" y="190500"/>
                </a:moveTo>
                <a:cubicBezTo>
                  <a:pt x="114036" y="190500"/>
                  <a:pt x="114036" y="190500"/>
                  <a:pt x="144728" y="190500"/>
                </a:cubicBezTo>
                <a:cubicBezTo>
                  <a:pt x="149071" y="190500"/>
                  <a:pt x="152401" y="193975"/>
                  <a:pt x="152401" y="198173"/>
                </a:cubicBezTo>
                <a:lnTo>
                  <a:pt x="152401" y="228865"/>
                </a:lnTo>
                <a:cubicBezTo>
                  <a:pt x="152401" y="233063"/>
                  <a:pt x="149071" y="236538"/>
                  <a:pt x="144728" y="236538"/>
                </a:cubicBezTo>
                <a:cubicBezTo>
                  <a:pt x="144728" y="236538"/>
                  <a:pt x="144728" y="236538"/>
                  <a:pt x="114036" y="236538"/>
                </a:cubicBezTo>
                <a:cubicBezTo>
                  <a:pt x="109837" y="236538"/>
                  <a:pt x="106363" y="233063"/>
                  <a:pt x="106363" y="228865"/>
                </a:cubicBezTo>
                <a:cubicBezTo>
                  <a:pt x="106363" y="228865"/>
                  <a:pt x="106363" y="228865"/>
                  <a:pt x="106363" y="198173"/>
                </a:cubicBezTo>
                <a:cubicBezTo>
                  <a:pt x="106363" y="193975"/>
                  <a:pt x="109837" y="190500"/>
                  <a:pt x="114036" y="190500"/>
                </a:cubicBezTo>
                <a:close/>
                <a:moveTo>
                  <a:pt x="53711" y="190500"/>
                </a:moveTo>
                <a:cubicBezTo>
                  <a:pt x="53711" y="190500"/>
                  <a:pt x="53711" y="190500"/>
                  <a:pt x="84403" y="190500"/>
                </a:cubicBezTo>
                <a:cubicBezTo>
                  <a:pt x="88746" y="190500"/>
                  <a:pt x="92076" y="193975"/>
                  <a:pt x="92076" y="198173"/>
                </a:cubicBezTo>
                <a:lnTo>
                  <a:pt x="92076" y="228865"/>
                </a:lnTo>
                <a:cubicBezTo>
                  <a:pt x="92076" y="233063"/>
                  <a:pt x="88746" y="236538"/>
                  <a:pt x="84403" y="236538"/>
                </a:cubicBezTo>
                <a:cubicBezTo>
                  <a:pt x="84403" y="236538"/>
                  <a:pt x="84403" y="236538"/>
                  <a:pt x="53711" y="236538"/>
                </a:cubicBezTo>
                <a:cubicBezTo>
                  <a:pt x="49512" y="236538"/>
                  <a:pt x="46038" y="233063"/>
                  <a:pt x="46038" y="228865"/>
                </a:cubicBezTo>
                <a:cubicBezTo>
                  <a:pt x="46038" y="228865"/>
                  <a:pt x="46038" y="228865"/>
                  <a:pt x="46038" y="198173"/>
                </a:cubicBezTo>
                <a:cubicBezTo>
                  <a:pt x="46038" y="193975"/>
                  <a:pt x="49512" y="190500"/>
                  <a:pt x="53711" y="190500"/>
                </a:cubicBezTo>
                <a:close/>
                <a:moveTo>
                  <a:pt x="244475" y="144462"/>
                </a:moveTo>
                <a:lnTo>
                  <a:pt x="244475" y="160337"/>
                </a:lnTo>
                <a:lnTo>
                  <a:pt x="260350" y="160337"/>
                </a:lnTo>
                <a:lnTo>
                  <a:pt x="260350" y="144462"/>
                </a:lnTo>
                <a:close/>
                <a:moveTo>
                  <a:pt x="182563" y="144462"/>
                </a:moveTo>
                <a:lnTo>
                  <a:pt x="182563" y="160337"/>
                </a:lnTo>
                <a:lnTo>
                  <a:pt x="198438" y="160337"/>
                </a:lnTo>
                <a:lnTo>
                  <a:pt x="198438" y="144462"/>
                </a:lnTo>
                <a:close/>
                <a:moveTo>
                  <a:pt x="122238" y="144462"/>
                </a:moveTo>
                <a:lnTo>
                  <a:pt x="122238" y="160337"/>
                </a:lnTo>
                <a:lnTo>
                  <a:pt x="138113" y="160337"/>
                </a:lnTo>
                <a:lnTo>
                  <a:pt x="138113" y="144462"/>
                </a:lnTo>
                <a:close/>
                <a:moveTo>
                  <a:pt x="61913" y="144462"/>
                </a:moveTo>
                <a:lnTo>
                  <a:pt x="61913" y="160337"/>
                </a:lnTo>
                <a:lnTo>
                  <a:pt x="76201" y="160337"/>
                </a:lnTo>
                <a:lnTo>
                  <a:pt x="76201" y="144462"/>
                </a:lnTo>
                <a:close/>
                <a:moveTo>
                  <a:pt x="236249" y="130175"/>
                </a:moveTo>
                <a:cubicBezTo>
                  <a:pt x="236249" y="130175"/>
                  <a:pt x="236249" y="130175"/>
                  <a:pt x="266989" y="130175"/>
                </a:cubicBezTo>
                <a:cubicBezTo>
                  <a:pt x="271175" y="130175"/>
                  <a:pt x="274638" y="133530"/>
                  <a:pt x="274638" y="137583"/>
                </a:cubicBezTo>
                <a:lnTo>
                  <a:pt x="274638" y="167217"/>
                </a:lnTo>
                <a:cubicBezTo>
                  <a:pt x="274638" y="171270"/>
                  <a:pt x="271175" y="174625"/>
                  <a:pt x="266989" y="174625"/>
                </a:cubicBezTo>
                <a:cubicBezTo>
                  <a:pt x="266989" y="174625"/>
                  <a:pt x="266989" y="174625"/>
                  <a:pt x="236249" y="174625"/>
                </a:cubicBezTo>
                <a:cubicBezTo>
                  <a:pt x="232063" y="174625"/>
                  <a:pt x="228600" y="171270"/>
                  <a:pt x="228600" y="167217"/>
                </a:cubicBezTo>
                <a:cubicBezTo>
                  <a:pt x="228600" y="167217"/>
                  <a:pt x="228600" y="167217"/>
                  <a:pt x="228600" y="137583"/>
                </a:cubicBezTo>
                <a:cubicBezTo>
                  <a:pt x="228600" y="133530"/>
                  <a:pt x="232063" y="130175"/>
                  <a:pt x="236249" y="130175"/>
                </a:cubicBezTo>
                <a:close/>
                <a:moveTo>
                  <a:pt x="175948" y="130175"/>
                </a:moveTo>
                <a:cubicBezTo>
                  <a:pt x="175948" y="130175"/>
                  <a:pt x="175948" y="130175"/>
                  <a:pt x="206640" y="130175"/>
                </a:cubicBezTo>
                <a:cubicBezTo>
                  <a:pt x="210983" y="130175"/>
                  <a:pt x="214313" y="133530"/>
                  <a:pt x="214313" y="137583"/>
                </a:cubicBezTo>
                <a:lnTo>
                  <a:pt x="214313" y="167217"/>
                </a:lnTo>
                <a:cubicBezTo>
                  <a:pt x="214313" y="171270"/>
                  <a:pt x="210983" y="174625"/>
                  <a:pt x="206640" y="174625"/>
                </a:cubicBezTo>
                <a:cubicBezTo>
                  <a:pt x="206640" y="174625"/>
                  <a:pt x="206640" y="174625"/>
                  <a:pt x="175948" y="174625"/>
                </a:cubicBezTo>
                <a:cubicBezTo>
                  <a:pt x="171749" y="174625"/>
                  <a:pt x="168275" y="171270"/>
                  <a:pt x="168275" y="167217"/>
                </a:cubicBezTo>
                <a:cubicBezTo>
                  <a:pt x="168275" y="167217"/>
                  <a:pt x="168275" y="167217"/>
                  <a:pt x="168275" y="137583"/>
                </a:cubicBezTo>
                <a:cubicBezTo>
                  <a:pt x="168275" y="133530"/>
                  <a:pt x="171749" y="130175"/>
                  <a:pt x="175948" y="130175"/>
                </a:cubicBezTo>
                <a:close/>
                <a:moveTo>
                  <a:pt x="114036" y="130175"/>
                </a:moveTo>
                <a:cubicBezTo>
                  <a:pt x="114036" y="130175"/>
                  <a:pt x="114036" y="130175"/>
                  <a:pt x="144728" y="130175"/>
                </a:cubicBezTo>
                <a:cubicBezTo>
                  <a:pt x="149071" y="130175"/>
                  <a:pt x="152401" y="133530"/>
                  <a:pt x="152401" y="137583"/>
                </a:cubicBezTo>
                <a:lnTo>
                  <a:pt x="152401" y="167217"/>
                </a:lnTo>
                <a:cubicBezTo>
                  <a:pt x="152401" y="171270"/>
                  <a:pt x="149071" y="174625"/>
                  <a:pt x="144728" y="174625"/>
                </a:cubicBezTo>
                <a:cubicBezTo>
                  <a:pt x="144728" y="174625"/>
                  <a:pt x="144728" y="174625"/>
                  <a:pt x="114036" y="174625"/>
                </a:cubicBezTo>
                <a:cubicBezTo>
                  <a:pt x="109837" y="174625"/>
                  <a:pt x="106363" y="171270"/>
                  <a:pt x="106363" y="167217"/>
                </a:cubicBezTo>
                <a:cubicBezTo>
                  <a:pt x="106363" y="167217"/>
                  <a:pt x="106363" y="167217"/>
                  <a:pt x="106363" y="137583"/>
                </a:cubicBezTo>
                <a:cubicBezTo>
                  <a:pt x="106363" y="133530"/>
                  <a:pt x="109837" y="130175"/>
                  <a:pt x="114036" y="130175"/>
                </a:cubicBezTo>
                <a:close/>
                <a:moveTo>
                  <a:pt x="53711" y="130175"/>
                </a:moveTo>
                <a:cubicBezTo>
                  <a:pt x="53711" y="130175"/>
                  <a:pt x="53711" y="130175"/>
                  <a:pt x="84403" y="130175"/>
                </a:cubicBezTo>
                <a:cubicBezTo>
                  <a:pt x="88746" y="130175"/>
                  <a:pt x="92076" y="133530"/>
                  <a:pt x="92076" y="137583"/>
                </a:cubicBezTo>
                <a:lnTo>
                  <a:pt x="92076" y="167217"/>
                </a:lnTo>
                <a:cubicBezTo>
                  <a:pt x="92076" y="171270"/>
                  <a:pt x="88746" y="174625"/>
                  <a:pt x="84403" y="174625"/>
                </a:cubicBezTo>
                <a:cubicBezTo>
                  <a:pt x="84403" y="174625"/>
                  <a:pt x="84403" y="174625"/>
                  <a:pt x="53711" y="174625"/>
                </a:cubicBezTo>
                <a:cubicBezTo>
                  <a:pt x="49512" y="174625"/>
                  <a:pt x="46038" y="171270"/>
                  <a:pt x="46038" y="167217"/>
                </a:cubicBezTo>
                <a:cubicBezTo>
                  <a:pt x="46038" y="167217"/>
                  <a:pt x="46038" y="167217"/>
                  <a:pt x="46038" y="137583"/>
                </a:cubicBezTo>
                <a:cubicBezTo>
                  <a:pt x="46038" y="133530"/>
                  <a:pt x="49512" y="130175"/>
                  <a:pt x="53711" y="130175"/>
                </a:cubicBezTo>
                <a:close/>
                <a:moveTo>
                  <a:pt x="228950" y="0"/>
                </a:moveTo>
                <a:cubicBezTo>
                  <a:pt x="241622" y="0"/>
                  <a:pt x="251846" y="10198"/>
                  <a:pt x="251846" y="22838"/>
                </a:cubicBezTo>
                <a:cubicBezTo>
                  <a:pt x="251846" y="22838"/>
                  <a:pt x="251846" y="22838"/>
                  <a:pt x="251846" y="30451"/>
                </a:cubicBezTo>
                <a:cubicBezTo>
                  <a:pt x="251846" y="30451"/>
                  <a:pt x="251846" y="30451"/>
                  <a:pt x="297780" y="30451"/>
                </a:cubicBezTo>
                <a:cubicBezTo>
                  <a:pt x="310308" y="30451"/>
                  <a:pt x="320675" y="40649"/>
                  <a:pt x="320675" y="53290"/>
                </a:cubicBezTo>
                <a:cubicBezTo>
                  <a:pt x="320675" y="53290"/>
                  <a:pt x="320675" y="53290"/>
                  <a:pt x="320675" y="312125"/>
                </a:cubicBezTo>
                <a:cubicBezTo>
                  <a:pt x="320675" y="324765"/>
                  <a:pt x="310308" y="334963"/>
                  <a:pt x="297780" y="334963"/>
                </a:cubicBezTo>
                <a:cubicBezTo>
                  <a:pt x="297780" y="334963"/>
                  <a:pt x="297780" y="334963"/>
                  <a:pt x="22895" y="334963"/>
                </a:cubicBezTo>
                <a:cubicBezTo>
                  <a:pt x="10367" y="334963"/>
                  <a:pt x="0" y="324765"/>
                  <a:pt x="0" y="312125"/>
                </a:cubicBezTo>
                <a:cubicBezTo>
                  <a:pt x="0" y="312125"/>
                  <a:pt x="0" y="312125"/>
                  <a:pt x="0" y="98966"/>
                </a:cubicBezTo>
                <a:cubicBezTo>
                  <a:pt x="0" y="94801"/>
                  <a:pt x="3456" y="91353"/>
                  <a:pt x="7631" y="91353"/>
                </a:cubicBezTo>
                <a:cubicBezTo>
                  <a:pt x="7631" y="91353"/>
                  <a:pt x="7631" y="91353"/>
                  <a:pt x="282517" y="91353"/>
                </a:cubicBezTo>
                <a:cubicBezTo>
                  <a:pt x="286693" y="91353"/>
                  <a:pt x="290148" y="94801"/>
                  <a:pt x="290148" y="98966"/>
                </a:cubicBezTo>
                <a:cubicBezTo>
                  <a:pt x="290148" y="103132"/>
                  <a:pt x="286693" y="106579"/>
                  <a:pt x="282517" y="106579"/>
                </a:cubicBezTo>
                <a:cubicBezTo>
                  <a:pt x="282517" y="106579"/>
                  <a:pt x="282517" y="106579"/>
                  <a:pt x="15263" y="106579"/>
                </a:cubicBezTo>
                <a:cubicBezTo>
                  <a:pt x="15263" y="106579"/>
                  <a:pt x="15263" y="106579"/>
                  <a:pt x="15263" y="312125"/>
                </a:cubicBezTo>
                <a:cubicBezTo>
                  <a:pt x="15263" y="316290"/>
                  <a:pt x="18719" y="319737"/>
                  <a:pt x="22895" y="319737"/>
                </a:cubicBezTo>
                <a:cubicBezTo>
                  <a:pt x="22895" y="319737"/>
                  <a:pt x="22895" y="319737"/>
                  <a:pt x="297780" y="319737"/>
                </a:cubicBezTo>
                <a:cubicBezTo>
                  <a:pt x="301956" y="319737"/>
                  <a:pt x="305412" y="316290"/>
                  <a:pt x="305412" y="312125"/>
                </a:cubicBezTo>
                <a:cubicBezTo>
                  <a:pt x="305412" y="312125"/>
                  <a:pt x="305412" y="312125"/>
                  <a:pt x="305412" y="53290"/>
                </a:cubicBezTo>
                <a:cubicBezTo>
                  <a:pt x="305412" y="49124"/>
                  <a:pt x="301956" y="45677"/>
                  <a:pt x="297780" y="45677"/>
                </a:cubicBezTo>
                <a:cubicBezTo>
                  <a:pt x="297780" y="45677"/>
                  <a:pt x="297780" y="45677"/>
                  <a:pt x="244214" y="45677"/>
                </a:cubicBezTo>
                <a:cubicBezTo>
                  <a:pt x="240038" y="45677"/>
                  <a:pt x="236582" y="42229"/>
                  <a:pt x="236582" y="38064"/>
                </a:cubicBezTo>
                <a:cubicBezTo>
                  <a:pt x="236582" y="38064"/>
                  <a:pt x="236582" y="38064"/>
                  <a:pt x="236582" y="22838"/>
                </a:cubicBezTo>
                <a:cubicBezTo>
                  <a:pt x="236582" y="18673"/>
                  <a:pt x="233270" y="15226"/>
                  <a:pt x="228950" y="15226"/>
                </a:cubicBezTo>
                <a:cubicBezTo>
                  <a:pt x="224775" y="15226"/>
                  <a:pt x="221319" y="18673"/>
                  <a:pt x="221319" y="22838"/>
                </a:cubicBezTo>
                <a:cubicBezTo>
                  <a:pt x="221319" y="22838"/>
                  <a:pt x="221319" y="22838"/>
                  <a:pt x="221319" y="53290"/>
                </a:cubicBezTo>
                <a:cubicBezTo>
                  <a:pt x="221319" y="57455"/>
                  <a:pt x="224775" y="60902"/>
                  <a:pt x="228950" y="60902"/>
                </a:cubicBezTo>
                <a:cubicBezTo>
                  <a:pt x="230390" y="60902"/>
                  <a:pt x="231686" y="60615"/>
                  <a:pt x="232838" y="59897"/>
                </a:cubicBezTo>
                <a:cubicBezTo>
                  <a:pt x="233990" y="59179"/>
                  <a:pt x="234998" y="58173"/>
                  <a:pt x="235574" y="57024"/>
                </a:cubicBezTo>
                <a:cubicBezTo>
                  <a:pt x="237734" y="53433"/>
                  <a:pt x="242486" y="52140"/>
                  <a:pt x="246086" y="54295"/>
                </a:cubicBezTo>
                <a:cubicBezTo>
                  <a:pt x="249686" y="56450"/>
                  <a:pt x="250982" y="61046"/>
                  <a:pt x="248822" y="64637"/>
                </a:cubicBezTo>
                <a:cubicBezTo>
                  <a:pt x="246806" y="68228"/>
                  <a:pt x="243926" y="71101"/>
                  <a:pt x="240470" y="73111"/>
                </a:cubicBezTo>
                <a:cubicBezTo>
                  <a:pt x="237014" y="75122"/>
                  <a:pt x="232982" y="76128"/>
                  <a:pt x="228950" y="76128"/>
                </a:cubicBezTo>
                <a:cubicBezTo>
                  <a:pt x="216423" y="76128"/>
                  <a:pt x="206055" y="65930"/>
                  <a:pt x="206055" y="53290"/>
                </a:cubicBezTo>
                <a:cubicBezTo>
                  <a:pt x="206055" y="53290"/>
                  <a:pt x="206055" y="53290"/>
                  <a:pt x="206055" y="22838"/>
                </a:cubicBezTo>
                <a:cubicBezTo>
                  <a:pt x="206055" y="10198"/>
                  <a:pt x="216423" y="0"/>
                  <a:pt x="228950" y="0"/>
                </a:cubicBezTo>
                <a:close/>
                <a:moveTo>
                  <a:pt x="91440" y="0"/>
                </a:moveTo>
                <a:cubicBezTo>
                  <a:pt x="104092" y="0"/>
                  <a:pt x="114300" y="10208"/>
                  <a:pt x="114300" y="22860"/>
                </a:cubicBezTo>
                <a:cubicBezTo>
                  <a:pt x="114300" y="25735"/>
                  <a:pt x="114300" y="28323"/>
                  <a:pt x="114300" y="30480"/>
                </a:cubicBezTo>
                <a:cubicBezTo>
                  <a:pt x="114300" y="30480"/>
                  <a:pt x="114300" y="30480"/>
                  <a:pt x="182880" y="30480"/>
                </a:cubicBezTo>
                <a:cubicBezTo>
                  <a:pt x="187193" y="30480"/>
                  <a:pt x="190500" y="33931"/>
                  <a:pt x="190500" y="38100"/>
                </a:cubicBezTo>
                <a:cubicBezTo>
                  <a:pt x="190500" y="42269"/>
                  <a:pt x="187193" y="45720"/>
                  <a:pt x="182880" y="45720"/>
                </a:cubicBezTo>
                <a:cubicBezTo>
                  <a:pt x="182880" y="45720"/>
                  <a:pt x="182880" y="45720"/>
                  <a:pt x="106680" y="45720"/>
                </a:cubicBezTo>
                <a:cubicBezTo>
                  <a:pt x="102510" y="45720"/>
                  <a:pt x="99060" y="42269"/>
                  <a:pt x="99060" y="38100"/>
                </a:cubicBezTo>
                <a:cubicBezTo>
                  <a:pt x="99060" y="38100"/>
                  <a:pt x="99060" y="38100"/>
                  <a:pt x="99060" y="37956"/>
                </a:cubicBezTo>
                <a:cubicBezTo>
                  <a:pt x="99060" y="37094"/>
                  <a:pt x="99060" y="22860"/>
                  <a:pt x="99060" y="22860"/>
                </a:cubicBezTo>
                <a:cubicBezTo>
                  <a:pt x="99060" y="18691"/>
                  <a:pt x="95753" y="15240"/>
                  <a:pt x="91440" y="15240"/>
                </a:cubicBezTo>
                <a:cubicBezTo>
                  <a:pt x="87270" y="15240"/>
                  <a:pt x="83820" y="18691"/>
                  <a:pt x="83820" y="22860"/>
                </a:cubicBezTo>
                <a:cubicBezTo>
                  <a:pt x="83820" y="22860"/>
                  <a:pt x="83820" y="22860"/>
                  <a:pt x="83820" y="53340"/>
                </a:cubicBezTo>
                <a:cubicBezTo>
                  <a:pt x="83820" y="57509"/>
                  <a:pt x="87270" y="60960"/>
                  <a:pt x="91440" y="60960"/>
                </a:cubicBezTo>
                <a:cubicBezTo>
                  <a:pt x="94171" y="60960"/>
                  <a:pt x="96759" y="59522"/>
                  <a:pt x="98053" y="57078"/>
                </a:cubicBezTo>
                <a:cubicBezTo>
                  <a:pt x="100210" y="53484"/>
                  <a:pt x="104811" y="52190"/>
                  <a:pt x="108549" y="54346"/>
                </a:cubicBezTo>
                <a:cubicBezTo>
                  <a:pt x="112143" y="56503"/>
                  <a:pt x="113437" y="61104"/>
                  <a:pt x="111281" y="64698"/>
                </a:cubicBezTo>
                <a:cubicBezTo>
                  <a:pt x="107255" y="71887"/>
                  <a:pt x="99635" y="76200"/>
                  <a:pt x="91440" y="76200"/>
                </a:cubicBezTo>
                <a:cubicBezTo>
                  <a:pt x="78931" y="76200"/>
                  <a:pt x="68580" y="65992"/>
                  <a:pt x="68580" y="53340"/>
                </a:cubicBezTo>
                <a:cubicBezTo>
                  <a:pt x="68580" y="53340"/>
                  <a:pt x="68580" y="53340"/>
                  <a:pt x="68580" y="45720"/>
                </a:cubicBezTo>
                <a:cubicBezTo>
                  <a:pt x="68580" y="45720"/>
                  <a:pt x="68580" y="45720"/>
                  <a:pt x="22860" y="45720"/>
                </a:cubicBezTo>
                <a:cubicBezTo>
                  <a:pt x="18690" y="45720"/>
                  <a:pt x="15240" y="49171"/>
                  <a:pt x="15240" y="53340"/>
                </a:cubicBezTo>
                <a:cubicBezTo>
                  <a:pt x="15240" y="53340"/>
                  <a:pt x="15240" y="53340"/>
                  <a:pt x="15240" y="68580"/>
                </a:cubicBezTo>
                <a:cubicBezTo>
                  <a:pt x="15240" y="72749"/>
                  <a:pt x="11933" y="76200"/>
                  <a:pt x="7620" y="76200"/>
                </a:cubicBezTo>
                <a:cubicBezTo>
                  <a:pt x="3450" y="76200"/>
                  <a:pt x="0" y="72749"/>
                  <a:pt x="0" y="68580"/>
                </a:cubicBezTo>
                <a:cubicBezTo>
                  <a:pt x="0" y="68580"/>
                  <a:pt x="0" y="68580"/>
                  <a:pt x="0" y="53340"/>
                </a:cubicBezTo>
                <a:cubicBezTo>
                  <a:pt x="0" y="40688"/>
                  <a:pt x="10351" y="30480"/>
                  <a:pt x="22860" y="30480"/>
                </a:cubicBezTo>
                <a:cubicBezTo>
                  <a:pt x="22860" y="30480"/>
                  <a:pt x="22860" y="30480"/>
                  <a:pt x="68580" y="30480"/>
                </a:cubicBezTo>
                <a:cubicBezTo>
                  <a:pt x="68580" y="30480"/>
                  <a:pt x="68580" y="30480"/>
                  <a:pt x="68580" y="22860"/>
                </a:cubicBezTo>
                <a:cubicBezTo>
                  <a:pt x="68580" y="10208"/>
                  <a:pt x="78931" y="0"/>
                  <a:pt x="9144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49" name="Freihandform: Form 56">
            <a:extLst>
              <a:ext uri="{FF2B5EF4-FFF2-40B4-BE49-F238E27FC236}">
                <a16:creationId xmlns:a16="http://schemas.microsoft.com/office/drawing/2014/main" xmlns="" id="{058CFEB9-8CE8-4101-A86C-022580297DEA}"/>
              </a:ext>
            </a:extLst>
          </p:cNvPr>
          <p:cNvSpPr>
            <a:spLocks/>
          </p:cNvSpPr>
          <p:nvPr/>
        </p:nvSpPr>
        <p:spPr bwMode="auto">
          <a:xfrm>
            <a:off x="6379597" y="1112667"/>
            <a:ext cx="582051" cy="583315"/>
          </a:xfrm>
          <a:custGeom>
            <a:avLst/>
            <a:gdLst>
              <a:gd name="connsiteX0" fmla="*/ 146935 w 335821"/>
              <a:gd name="connsiteY0" fmla="*/ 155426 h 336550"/>
              <a:gd name="connsiteX1" fmla="*/ 157708 w 335821"/>
              <a:gd name="connsiteY1" fmla="*/ 155426 h 336550"/>
              <a:gd name="connsiteX2" fmla="*/ 157708 w 335821"/>
              <a:gd name="connsiteY2" fmla="*/ 166233 h 336550"/>
              <a:gd name="connsiteX3" fmla="*/ 63191 w 335821"/>
              <a:gd name="connsiteY3" fmla="*/ 261046 h 336550"/>
              <a:gd name="connsiteX4" fmla="*/ 46959 w 335821"/>
              <a:gd name="connsiteY4" fmla="*/ 267818 h 336550"/>
              <a:gd name="connsiteX5" fmla="*/ 42506 w 335821"/>
              <a:gd name="connsiteY5" fmla="*/ 267818 h 336550"/>
              <a:gd name="connsiteX6" fmla="*/ 17081 w 335821"/>
              <a:gd name="connsiteY6" fmla="*/ 312343 h 336550"/>
              <a:gd name="connsiteX7" fmla="*/ 24120 w 335821"/>
              <a:gd name="connsiteY7" fmla="*/ 319403 h 336550"/>
              <a:gd name="connsiteX8" fmla="*/ 68506 w 335821"/>
              <a:gd name="connsiteY8" fmla="*/ 293899 h 336550"/>
              <a:gd name="connsiteX9" fmla="*/ 68506 w 335821"/>
              <a:gd name="connsiteY9" fmla="*/ 289432 h 336550"/>
              <a:gd name="connsiteX10" fmla="*/ 75257 w 335821"/>
              <a:gd name="connsiteY10" fmla="*/ 273150 h 336550"/>
              <a:gd name="connsiteX11" fmla="*/ 169774 w 335821"/>
              <a:gd name="connsiteY11" fmla="*/ 178337 h 336550"/>
              <a:gd name="connsiteX12" fmla="*/ 180547 w 335821"/>
              <a:gd name="connsiteY12" fmla="*/ 178337 h 336550"/>
              <a:gd name="connsiteX13" fmla="*/ 180547 w 335821"/>
              <a:gd name="connsiteY13" fmla="*/ 189144 h 336550"/>
              <a:gd name="connsiteX14" fmla="*/ 86030 w 335821"/>
              <a:gd name="connsiteY14" fmla="*/ 283956 h 336550"/>
              <a:gd name="connsiteX15" fmla="*/ 83732 w 335821"/>
              <a:gd name="connsiteY15" fmla="*/ 289432 h 336550"/>
              <a:gd name="connsiteX16" fmla="*/ 83732 w 335821"/>
              <a:gd name="connsiteY16" fmla="*/ 298366 h 336550"/>
              <a:gd name="connsiteX17" fmla="*/ 79853 w 335821"/>
              <a:gd name="connsiteY17" fmla="*/ 304994 h 336550"/>
              <a:gd name="connsiteX18" fmla="*/ 26562 w 335821"/>
              <a:gd name="connsiteY18" fmla="*/ 335541 h 336550"/>
              <a:gd name="connsiteX19" fmla="*/ 22827 w 335821"/>
              <a:gd name="connsiteY19" fmla="*/ 336550 h 336550"/>
              <a:gd name="connsiteX20" fmla="*/ 17512 w 335821"/>
              <a:gd name="connsiteY20" fmla="*/ 334389 h 336550"/>
              <a:gd name="connsiteX21" fmla="*/ 2286 w 335821"/>
              <a:gd name="connsiteY21" fmla="*/ 318971 h 336550"/>
              <a:gd name="connsiteX22" fmla="*/ 993 w 335821"/>
              <a:gd name="connsiteY22" fmla="*/ 309893 h 336550"/>
              <a:gd name="connsiteX23" fmla="*/ 31446 w 335821"/>
              <a:gd name="connsiteY23" fmla="*/ 256291 h 336550"/>
              <a:gd name="connsiteX24" fmla="*/ 38053 w 335821"/>
              <a:gd name="connsiteY24" fmla="*/ 252544 h 336550"/>
              <a:gd name="connsiteX25" fmla="*/ 46959 w 335821"/>
              <a:gd name="connsiteY25" fmla="*/ 252544 h 336550"/>
              <a:gd name="connsiteX26" fmla="*/ 52418 w 335821"/>
              <a:gd name="connsiteY26" fmla="*/ 250239 h 336550"/>
              <a:gd name="connsiteX27" fmla="*/ 146935 w 335821"/>
              <a:gd name="connsiteY27" fmla="*/ 155426 h 336550"/>
              <a:gd name="connsiteX28" fmla="*/ 276243 w 335821"/>
              <a:gd name="connsiteY28" fmla="*/ 47514 h 336550"/>
              <a:gd name="connsiteX29" fmla="*/ 286933 w 335821"/>
              <a:gd name="connsiteY29" fmla="*/ 47514 h 336550"/>
              <a:gd name="connsiteX30" fmla="*/ 286933 w 335821"/>
              <a:gd name="connsiteY30" fmla="*/ 58456 h 336550"/>
              <a:gd name="connsiteX31" fmla="*/ 211391 w 335821"/>
              <a:gd name="connsiteY31" fmla="*/ 135779 h 336550"/>
              <a:gd name="connsiteX32" fmla="*/ 205975 w 335821"/>
              <a:gd name="connsiteY32" fmla="*/ 138113 h 336550"/>
              <a:gd name="connsiteX33" fmla="*/ 200701 w 335821"/>
              <a:gd name="connsiteY33" fmla="*/ 135779 h 336550"/>
              <a:gd name="connsiteX34" fmla="*/ 200701 w 335821"/>
              <a:gd name="connsiteY34" fmla="*/ 124837 h 336550"/>
              <a:gd name="connsiteX35" fmla="*/ 276243 w 335821"/>
              <a:gd name="connsiteY35" fmla="*/ 47514 h 336550"/>
              <a:gd name="connsiteX36" fmla="*/ 274984 w 335821"/>
              <a:gd name="connsiteY36" fmla="*/ 0 h 336550"/>
              <a:gd name="connsiteX37" fmla="*/ 293350 w 335821"/>
              <a:gd name="connsiteY37" fmla="*/ 7488 h 336550"/>
              <a:gd name="connsiteX38" fmla="*/ 328217 w 335821"/>
              <a:gd name="connsiteY38" fmla="*/ 42481 h 336550"/>
              <a:gd name="connsiteX39" fmla="*/ 335821 w 335821"/>
              <a:gd name="connsiteY39" fmla="*/ 60914 h 336550"/>
              <a:gd name="connsiteX40" fmla="*/ 328217 w 335821"/>
              <a:gd name="connsiteY40" fmla="*/ 79347 h 336550"/>
              <a:gd name="connsiteX41" fmla="*/ 242413 w 335821"/>
              <a:gd name="connsiteY41" fmla="*/ 165605 h 336550"/>
              <a:gd name="connsiteX42" fmla="*/ 236961 w 335821"/>
              <a:gd name="connsiteY42" fmla="*/ 167909 h 336550"/>
              <a:gd name="connsiteX43" fmla="*/ 231652 w 335821"/>
              <a:gd name="connsiteY43" fmla="*/ 165605 h 336550"/>
              <a:gd name="connsiteX44" fmla="*/ 231652 w 335821"/>
              <a:gd name="connsiteY44" fmla="*/ 154805 h 336550"/>
              <a:gd name="connsiteX45" fmla="*/ 317455 w 335821"/>
              <a:gd name="connsiteY45" fmla="*/ 68546 h 336550"/>
              <a:gd name="connsiteX46" fmla="*/ 320612 w 335821"/>
              <a:gd name="connsiteY46" fmla="*/ 60914 h 336550"/>
              <a:gd name="connsiteX47" fmla="*/ 317455 w 335821"/>
              <a:gd name="connsiteY47" fmla="*/ 53282 h 336550"/>
              <a:gd name="connsiteX48" fmla="*/ 282589 w 335821"/>
              <a:gd name="connsiteY48" fmla="*/ 18288 h 336550"/>
              <a:gd name="connsiteX49" fmla="*/ 274984 w 335821"/>
              <a:gd name="connsiteY49" fmla="*/ 15264 h 336550"/>
              <a:gd name="connsiteX50" fmla="*/ 267380 w 335821"/>
              <a:gd name="connsiteY50" fmla="*/ 18288 h 336550"/>
              <a:gd name="connsiteX51" fmla="*/ 164071 w 335821"/>
              <a:gd name="connsiteY51" fmla="*/ 122116 h 336550"/>
              <a:gd name="connsiteX52" fmla="*/ 227204 w 335821"/>
              <a:gd name="connsiteY52" fmla="*/ 185334 h 336550"/>
              <a:gd name="connsiteX53" fmla="*/ 227204 w 335821"/>
              <a:gd name="connsiteY53" fmla="*/ 196134 h 336550"/>
              <a:gd name="connsiteX54" fmla="*/ 221752 w 335821"/>
              <a:gd name="connsiteY54" fmla="*/ 198438 h 336550"/>
              <a:gd name="connsiteX55" fmla="*/ 216443 w 335821"/>
              <a:gd name="connsiteY55" fmla="*/ 196134 h 336550"/>
              <a:gd name="connsiteX56" fmla="*/ 140396 w 335821"/>
              <a:gd name="connsiteY56" fmla="*/ 119812 h 336550"/>
              <a:gd name="connsiteX57" fmla="*/ 140396 w 335821"/>
              <a:gd name="connsiteY57" fmla="*/ 109011 h 336550"/>
              <a:gd name="connsiteX58" fmla="*/ 151157 w 335821"/>
              <a:gd name="connsiteY58" fmla="*/ 109011 h 336550"/>
              <a:gd name="connsiteX59" fmla="*/ 153309 w 335821"/>
              <a:gd name="connsiteY59" fmla="*/ 111315 h 336550"/>
              <a:gd name="connsiteX60" fmla="*/ 256618 w 335821"/>
              <a:gd name="connsiteY60" fmla="*/ 7488 h 336550"/>
              <a:gd name="connsiteX61" fmla="*/ 274984 w 335821"/>
              <a:gd name="connsiteY6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5821" h="336550">
                <a:moveTo>
                  <a:pt x="146935" y="155426"/>
                </a:moveTo>
                <a:cubicBezTo>
                  <a:pt x="149807" y="152400"/>
                  <a:pt x="154691" y="152400"/>
                  <a:pt x="157708" y="155426"/>
                </a:cubicBezTo>
                <a:cubicBezTo>
                  <a:pt x="160581" y="158308"/>
                  <a:pt x="160581" y="163207"/>
                  <a:pt x="157708" y="166233"/>
                </a:cubicBezTo>
                <a:cubicBezTo>
                  <a:pt x="157708" y="166233"/>
                  <a:pt x="157708" y="166233"/>
                  <a:pt x="63191" y="261046"/>
                </a:cubicBezTo>
                <a:cubicBezTo>
                  <a:pt x="58881" y="265369"/>
                  <a:pt x="53136" y="267818"/>
                  <a:pt x="46959" y="267818"/>
                </a:cubicBezTo>
                <a:cubicBezTo>
                  <a:pt x="46959" y="267818"/>
                  <a:pt x="46959" y="267818"/>
                  <a:pt x="42506" y="267818"/>
                </a:cubicBezTo>
                <a:cubicBezTo>
                  <a:pt x="42506" y="267818"/>
                  <a:pt x="42506" y="267818"/>
                  <a:pt x="17081" y="312343"/>
                </a:cubicBezTo>
                <a:cubicBezTo>
                  <a:pt x="17081" y="312343"/>
                  <a:pt x="17081" y="312343"/>
                  <a:pt x="24120" y="319403"/>
                </a:cubicBezTo>
                <a:cubicBezTo>
                  <a:pt x="24120" y="319403"/>
                  <a:pt x="24120" y="319403"/>
                  <a:pt x="68506" y="293899"/>
                </a:cubicBezTo>
                <a:cubicBezTo>
                  <a:pt x="68506" y="293899"/>
                  <a:pt x="68506" y="293899"/>
                  <a:pt x="68506" y="289432"/>
                </a:cubicBezTo>
                <a:cubicBezTo>
                  <a:pt x="68506" y="283236"/>
                  <a:pt x="70947" y="277472"/>
                  <a:pt x="75257" y="273150"/>
                </a:cubicBezTo>
                <a:cubicBezTo>
                  <a:pt x="75257" y="273150"/>
                  <a:pt x="75257" y="273150"/>
                  <a:pt x="169774" y="178337"/>
                </a:cubicBezTo>
                <a:cubicBezTo>
                  <a:pt x="172647" y="175311"/>
                  <a:pt x="177530" y="175311"/>
                  <a:pt x="180547" y="178337"/>
                </a:cubicBezTo>
                <a:cubicBezTo>
                  <a:pt x="183420" y="181219"/>
                  <a:pt x="183420" y="186118"/>
                  <a:pt x="180547" y="189144"/>
                </a:cubicBezTo>
                <a:cubicBezTo>
                  <a:pt x="180547" y="189144"/>
                  <a:pt x="180547" y="189144"/>
                  <a:pt x="86030" y="283956"/>
                </a:cubicBezTo>
                <a:cubicBezTo>
                  <a:pt x="84594" y="285397"/>
                  <a:pt x="83732" y="287415"/>
                  <a:pt x="83732" y="289432"/>
                </a:cubicBezTo>
                <a:cubicBezTo>
                  <a:pt x="83732" y="289432"/>
                  <a:pt x="83732" y="289432"/>
                  <a:pt x="83732" y="298366"/>
                </a:cubicBezTo>
                <a:cubicBezTo>
                  <a:pt x="83732" y="301103"/>
                  <a:pt x="82295" y="303553"/>
                  <a:pt x="79853" y="304994"/>
                </a:cubicBezTo>
                <a:cubicBezTo>
                  <a:pt x="79853" y="304994"/>
                  <a:pt x="79853" y="304994"/>
                  <a:pt x="26562" y="335541"/>
                </a:cubicBezTo>
                <a:cubicBezTo>
                  <a:pt x="25413" y="336262"/>
                  <a:pt x="24120" y="336550"/>
                  <a:pt x="22827" y="336550"/>
                </a:cubicBezTo>
                <a:cubicBezTo>
                  <a:pt x="20816" y="336550"/>
                  <a:pt x="18949" y="335830"/>
                  <a:pt x="17512" y="334389"/>
                </a:cubicBezTo>
                <a:cubicBezTo>
                  <a:pt x="17512" y="334389"/>
                  <a:pt x="17512" y="334389"/>
                  <a:pt x="2286" y="318971"/>
                </a:cubicBezTo>
                <a:cubicBezTo>
                  <a:pt x="-156" y="316665"/>
                  <a:pt x="-730" y="312775"/>
                  <a:pt x="993" y="309893"/>
                </a:cubicBezTo>
                <a:cubicBezTo>
                  <a:pt x="993" y="309893"/>
                  <a:pt x="993" y="309893"/>
                  <a:pt x="31446" y="256291"/>
                </a:cubicBezTo>
                <a:cubicBezTo>
                  <a:pt x="32882" y="253985"/>
                  <a:pt x="35324" y="252544"/>
                  <a:pt x="38053" y="252544"/>
                </a:cubicBezTo>
                <a:cubicBezTo>
                  <a:pt x="38053" y="252544"/>
                  <a:pt x="38053" y="252544"/>
                  <a:pt x="46959" y="252544"/>
                </a:cubicBezTo>
                <a:cubicBezTo>
                  <a:pt x="48970" y="252544"/>
                  <a:pt x="50981" y="251680"/>
                  <a:pt x="52418" y="250239"/>
                </a:cubicBezTo>
                <a:cubicBezTo>
                  <a:pt x="52418" y="250239"/>
                  <a:pt x="52418" y="250239"/>
                  <a:pt x="146935" y="155426"/>
                </a:cubicBezTo>
                <a:close/>
                <a:moveTo>
                  <a:pt x="276243" y="47514"/>
                </a:moveTo>
                <a:cubicBezTo>
                  <a:pt x="279236" y="44450"/>
                  <a:pt x="283939" y="44450"/>
                  <a:pt x="286933" y="47514"/>
                </a:cubicBezTo>
                <a:cubicBezTo>
                  <a:pt x="289783" y="50578"/>
                  <a:pt x="289783" y="55392"/>
                  <a:pt x="286933" y="58456"/>
                </a:cubicBezTo>
                <a:cubicBezTo>
                  <a:pt x="286933" y="58456"/>
                  <a:pt x="286933" y="58456"/>
                  <a:pt x="211391" y="135779"/>
                </a:cubicBezTo>
                <a:cubicBezTo>
                  <a:pt x="209823" y="137384"/>
                  <a:pt x="207970" y="138113"/>
                  <a:pt x="205975" y="138113"/>
                </a:cubicBezTo>
                <a:cubicBezTo>
                  <a:pt x="204122" y="138113"/>
                  <a:pt x="202127" y="137384"/>
                  <a:pt x="200701" y="135779"/>
                </a:cubicBezTo>
                <a:cubicBezTo>
                  <a:pt x="197708" y="132861"/>
                  <a:pt x="197708" y="127901"/>
                  <a:pt x="200701" y="124837"/>
                </a:cubicBezTo>
                <a:cubicBezTo>
                  <a:pt x="200701" y="124837"/>
                  <a:pt x="200701" y="124837"/>
                  <a:pt x="276243" y="47514"/>
                </a:cubicBezTo>
                <a:close/>
                <a:moveTo>
                  <a:pt x="274984" y="0"/>
                </a:moveTo>
                <a:cubicBezTo>
                  <a:pt x="281728" y="0"/>
                  <a:pt x="288472" y="2592"/>
                  <a:pt x="293350" y="7488"/>
                </a:cubicBezTo>
                <a:cubicBezTo>
                  <a:pt x="293350" y="7488"/>
                  <a:pt x="293350" y="7488"/>
                  <a:pt x="328217" y="42481"/>
                </a:cubicBezTo>
                <a:cubicBezTo>
                  <a:pt x="333095" y="47378"/>
                  <a:pt x="335821" y="54002"/>
                  <a:pt x="335821" y="60914"/>
                </a:cubicBezTo>
                <a:cubicBezTo>
                  <a:pt x="335821" y="67970"/>
                  <a:pt x="333095" y="74450"/>
                  <a:pt x="328217" y="79347"/>
                </a:cubicBezTo>
                <a:cubicBezTo>
                  <a:pt x="328217" y="79347"/>
                  <a:pt x="328217" y="79347"/>
                  <a:pt x="242413" y="165605"/>
                </a:cubicBezTo>
                <a:cubicBezTo>
                  <a:pt x="240835" y="167189"/>
                  <a:pt x="238970" y="167909"/>
                  <a:pt x="236961" y="167909"/>
                </a:cubicBezTo>
                <a:cubicBezTo>
                  <a:pt x="235096" y="167909"/>
                  <a:pt x="233087" y="167189"/>
                  <a:pt x="231652" y="165605"/>
                </a:cubicBezTo>
                <a:cubicBezTo>
                  <a:pt x="228639" y="162725"/>
                  <a:pt x="228639" y="157829"/>
                  <a:pt x="231652" y="154805"/>
                </a:cubicBezTo>
                <a:cubicBezTo>
                  <a:pt x="231652" y="154805"/>
                  <a:pt x="231652" y="154805"/>
                  <a:pt x="317455" y="68546"/>
                </a:cubicBezTo>
                <a:cubicBezTo>
                  <a:pt x="319464" y="66530"/>
                  <a:pt x="320612" y="63794"/>
                  <a:pt x="320612" y="60914"/>
                </a:cubicBezTo>
                <a:cubicBezTo>
                  <a:pt x="320612" y="58034"/>
                  <a:pt x="319464" y="55298"/>
                  <a:pt x="317455" y="53282"/>
                </a:cubicBezTo>
                <a:cubicBezTo>
                  <a:pt x="317455" y="53282"/>
                  <a:pt x="317455" y="53282"/>
                  <a:pt x="282589" y="18288"/>
                </a:cubicBezTo>
                <a:cubicBezTo>
                  <a:pt x="280580" y="16272"/>
                  <a:pt x="277854" y="15264"/>
                  <a:pt x="274984" y="15264"/>
                </a:cubicBezTo>
                <a:cubicBezTo>
                  <a:pt x="272258" y="15264"/>
                  <a:pt x="269388" y="16272"/>
                  <a:pt x="267380" y="18288"/>
                </a:cubicBezTo>
                <a:cubicBezTo>
                  <a:pt x="267380" y="18288"/>
                  <a:pt x="267380" y="18288"/>
                  <a:pt x="164071" y="122116"/>
                </a:cubicBezTo>
                <a:cubicBezTo>
                  <a:pt x="164071" y="122116"/>
                  <a:pt x="164071" y="122116"/>
                  <a:pt x="227204" y="185334"/>
                </a:cubicBezTo>
                <a:cubicBezTo>
                  <a:pt x="230074" y="188358"/>
                  <a:pt x="230074" y="193254"/>
                  <a:pt x="227204" y="196134"/>
                </a:cubicBezTo>
                <a:cubicBezTo>
                  <a:pt x="225626" y="197718"/>
                  <a:pt x="223760" y="198438"/>
                  <a:pt x="221752" y="198438"/>
                </a:cubicBezTo>
                <a:cubicBezTo>
                  <a:pt x="219886" y="198438"/>
                  <a:pt x="217878" y="197718"/>
                  <a:pt x="216443" y="196134"/>
                </a:cubicBezTo>
                <a:cubicBezTo>
                  <a:pt x="216443" y="196134"/>
                  <a:pt x="216443" y="196134"/>
                  <a:pt x="140396" y="119812"/>
                </a:cubicBezTo>
                <a:cubicBezTo>
                  <a:pt x="137383" y="116788"/>
                  <a:pt x="137383" y="112036"/>
                  <a:pt x="140396" y="109011"/>
                </a:cubicBezTo>
                <a:cubicBezTo>
                  <a:pt x="143266" y="105987"/>
                  <a:pt x="148144" y="105987"/>
                  <a:pt x="151157" y="109011"/>
                </a:cubicBezTo>
                <a:cubicBezTo>
                  <a:pt x="151157" y="109011"/>
                  <a:pt x="151157" y="109011"/>
                  <a:pt x="153309" y="111315"/>
                </a:cubicBezTo>
                <a:cubicBezTo>
                  <a:pt x="153309" y="111315"/>
                  <a:pt x="153309" y="111315"/>
                  <a:pt x="256618" y="7488"/>
                </a:cubicBezTo>
                <a:cubicBezTo>
                  <a:pt x="261497" y="2592"/>
                  <a:pt x="268240" y="0"/>
                  <a:pt x="27498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50" name="Freihandform: Form 88">
            <a:extLst>
              <a:ext uri="{FF2B5EF4-FFF2-40B4-BE49-F238E27FC236}">
                <a16:creationId xmlns:a16="http://schemas.microsoft.com/office/drawing/2014/main" xmlns="" id="{B578AA73-AC6B-427A-BB51-9FB171666110}"/>
              </a:ext>
            </a:extLst>
          </p:cNvPr>
          <p:cNvSpPr>
            <a:spLocks/>
          </p:cNvSpPr>
          <p:nvPr/>
        </p:nvSpPr>
        <p:spPr bwMode="auto">
          <a:xfrm>
            <a:off x="6433932" y="1754179"/>
            <a:ext cx="689909" cy="572026"/>
          </a:xfrm>
          <a:custGeom>
            <a:avLst/>
            <a:gdLst>
              <a:gd name="connsiteX0" fmla="*/ 232292 w 373358"/>
              <a:gd name="connsiteY0" fmla="*/ 228600 h 309563"/>
              <a:gd name="connsiteX1" fmla="*/ 220386 w 373358"/>
              <a:gd name="connsiteY1" fmla="*/ 240932 h 309563"/>
              <a:gd name="connsiteX2" fmla="*/ 220386 w 373358"/>
              <a:gd name="connsiteY2" fmla="*/ 281356 h 309563"/>
              <a:gd name="connsiteX3" fmla="*/ 232292 w 373358"/>
              <a:gd name="connsiteY3" fmla="*/ 293688 h 309563"/>
              <a:gd name="connsiteX4" fmla="*/ 235434 w 373358"/>
              <a:gd name="connsiteY4" fmla="*/ 293688 h 309563"/>
              <a:gd name="connsiteX5" fmla="*/ 252136 w 373358"/>
              <a:gd name="connsiteY5" fmla="*/ 293688 h 309563"/>
              <a:gd name="connsiteX6" fmla="*/ 252136 w 373358"/>
              <a:gd name="connsiteY6" fmla="*/ 240932 h 309563"/>
              <a:gd name="connsiteX7" fmla="*/ 240065 w 373358"/>
              <a:gd name="connsiteY7" fmla="*/ 228600 h 309563"/>
              <a:gd name="connsiteX8" fmla="*/ 232292 w 373358"/>
              <a:gd name="connsiteY8" fmla="*/ 228600 h 309563"/>
              <a:gd name="connsiteX9" fmla="*/ 300402 w 373358"/>
              <a:gd name="connsiteY9" fmla="*/ 157163 h 309563"/>
              <a:gd name="connsiteX10" fmla="*/ 300574 w 373358"/>
              <a:gd name="connsiteY10" fmla="*/ 162112 h 309563"/>
              <a:gd name="connsiteX11" fmla="*/ 300746 w 373358"/>
              <a:gd name="connsiteY11" fmla="*/ 162795 h 309563"/>
              <a:gd name="connsiteX12" fmla="*/ 267377 w 373358"/>
              <a:gd name="connsiteY12" fmla="*/ 221159 h 309563"/>
              <a:gd name="connsiteX13" fmla="*/ 263249 w 373358"/>
              <a:gd name="connsiteY13" fmla="*/ 226449 h 309563"/>
              <a:gd name="connsiteX14" fmla="*/ 267549 w 373358"/>
              <a:gd name="connsiteY14" fmla="*/ 241126 h 309563"/>
              <a:gd name="connsiteX15" fmla="*/ 267549 w 373358"/>
              <a:gd name="connsiteY15" fmla="*/ 293688 h 309563"/>
              <a:gd name="connsiteX16" fmla="*/ 338415 w 373358"/>
              <a:gd name="connsiteY16" fmla="*/ 293688 h 309563"/>
              <a:gd name="connsiteX17" fmla="*/ 347187 w 373358"/>
              <a:gd name="connsiteY17" fmla="*/ 289934 h 309563"/>
              <a:gd name="connsiteX18" fmla="*/ 347187 w 373358"/>
              <a:gd name="connsiteY18" fmla="*/ 282766 h 309563"/>
              <a:gd name="connsiteX19" fmla="*/ 348563 w 373358"/>
              <a:gd name="connsiteY19" fmla="*/ 274745 h 309563"/>
              <a:gd name="connsiteX20" fmla="*/ 353379 w 373358"/>
              <a:gd name="connsiteY20" fmla="*/ 259898 h 309563"/>
              <a:gd name="connsiteX21" fmla="*/ 354239 w 373358"/>
              <a:gd name="connsiteY21" fmla="*/ 250683 h 309563"/>
              <a:gd name="connsiteX22" fmla="*/ 354583 w 373358"/>
              <a:gd name="connsiteY22" fmla="*/ 237371 h 309563"/>
              <a:gd name="connsiteX23" fmla="*/ 353035 w 373358"/>
              <a:gd name="connsiteY23" fmla="*/ 229521 h 309563"/>
              <a:gd name="connsiteX24" fmla="*/ 350111 w 373358"/>
              <a:gd name="connsiteY24" fmla="*/ 216722 h 309563"/>
              <a:gd name="connsiteX25" fmla="*/ 318806 w 373358"/>
              <a:gd name="connsiteY25" fmla="*/ 217575 h 309563"/>
              <a:gd name="connsiteX26" fmla="*/ 311410 w 373358"/>
              <a:gd name="connsiteY26" fmla="*/ 218770 h 309563"/>
              <a:gd name="connsiteX27" fmla="*/ 308142 w 373358"/>
              <a:gd name="connsiteY27" fmla="*/ 218599 h 309563"/>
              <a:gd name="connsiteX28" fmla="*/ 302982 w 373358"/>
              <a:gd name="connsiteY28" fmla="*/ 188905 h 309563"/>
              <a:gd name="connsiteX29" fmla="*/ 304530 w 373358"/>
              <a:gd name="connsiteY29" fmla="*/ 159382 h 309563"/>
              <a:gd name="connsiteX30" fmla="*/ 300402 w 373358"/>
              <a:gd name="connsiteY30" fmla="*/ 157163 h 309563"/>
              <a:gd name="connsiteX31" fmla="*/ 297002 w 373358"/>
              <a:gd name="connsiteY31" fmla="*/ 141459 h 309563"/>
              <a:gd name="connsiteX32" fmla="*/ 317555 w 373358"/>
              <a:gd name="connsiteY32" fmla="*/ 150333 h 309563"/>
              <a:gd name="connsiteX33" fmla="*/ 318754 w 373358"/>
              <a:gd name="connsiteY33" fmla="*/ 192829 h 309563"/>
              <a:gd name="connsiteX34" fmla="*/ 316699 w 373358"/>
              <a:gd name="connsiteY34" fmla="*/ 202727 h 309563"/>
              <a:gd name="connsiteX35" fmla="*/ 359347 w 373358"/>
              <a:gd name="connsiteY35" fmla="*/ 204263 h 309563"/>
              <a:gd name="connsiteX36" fmla="*/ 369453 w 373358"/>
              <a:gd name="connsiteY36" fmla="*/ 230887 h 309563"/>
              <a:gd name="connsiteX37" fmla="*/ 369281 w 373358"/>
              <a:gd name="connsiteY37" fmla="*/ 257510 h 309563"/>
              <a:gd name="connsiteX38" fmla="*/ 363458 w 373358"/>
              <a:gd name="connsiteY38" fmla="*/ 281745 h 309563"/>
              <a:gd name="connsiteX39" fmla="*/ 360546 w 373358"/>
              <a:gd name="connsiteY39" fmla="*/ 298811 h 309563"/>
              <a:gd name="connsiteX40" fmla="*/ 338965 w 373358"/>
              <a:gd name="connsiteY40" fmla="*/ 309563 h 309563"/>
              <a:gd name="connsiteX41" fmla="*/ 260691 w 373358"/>
              <a:gd name="connsiteY41" fmla="*/ 309563 h 309563"/>
              <a:gd name="connsiteX42" fmla="*/ 235684 w 373358"/>
              <a:gd name="connsiteY42" fmla="*/ 309563 h 309563"/>
              <a:gd name="connsiteX43" fmla="*/ 232430 w 373358"/>
              <a:gd name="connsiteY43" fmla="*/ 309563 h 309563"/>
              <a:gd name="connsiteX44" fmla="*/ 204511 w 373358"/>
              <a:gd name="connsiteY44" fmla="*/ 281745 h 309563"/>
              <a:gd name="connsiteX45" fmla="*/ 204511 w 373358"/>
              <a:gd name="connsiteY45" fmla="*/ 241468 h 309563"/>
              <a:gd name="connsiteX46" fmla="*/ 232430 w 373358"/>
              <a:gd name="connsiteY46" fmla="*/ 213650 h 309563"/>
              <a:gd name="connsiteX47" fmla="*/ 240480 w 373358"/>
              <a:gd name="connsiteY47" fmla="*/ 213650 h 309563"/>
              <a:gd name="connsiteX48" fmla="*/ 252469 w 373358"/>
              <a:gd name="connsiteY48" fmla="*/ 216380 h 309563"/>
              <a:gd name="connsiteX49" fmla="*/ 255895 w 373358"/>
              <a:gd name="connsiteY49" fmla="*/ 212114 h 309563"/>
              <a:gd name="connsiteX50" fmla="*/ 285869 w 373358"/>
              <a:gd name="connsiteY50" fmla="*/ 163304 h 309563"/>
              <a:gd name="connsiteX51" fmla="*/ 294090 w 373358"/>
              <a:gd name="connsiteY51" fmla="*/ 141971 h 309563"/>
              <a:gd name="connsiteX52" fmla="*/ 297002 w 373358"/>
              <a:gd name="connsiteY52" fmla="*/ 141459 h 309563"/>
              <a:gd name="connsiteX53" fmla="*/ 154872 w 373358"/>
              <a:gd name="connsiteY53" fmla="*/ 107950 h 309563"/>
              <a:gd name="connsiteX54" fmla="*/ 151794 w 373358"/>
              <a:gd name="connsiteY54" fmla="*/ 108121 h 309563"/>
              <a:gd name="connsiteX55" fmla="*/ 119987 w 373358"/>
              <a:gd name="connsiteY55" fmla="*/ 123845 h 309563"/>
              <a:gd name="connsiteX56" fmla="*/ 108529 w 373358"/>
              <a:gd name="connsiteY56" fmla="*/ 157516 h 309563"/>
              <a:gd name="connsiteX57" fmla="*/ 124262 w 373358"/>
              <a:gd name="connsiteY57" fmla="*/ 189307 h 309563"/>
              <a:gd name="connsiteX58" fmla="*/ 157950 w 373358"/>
              <a:gd name="connsiteY58" fmla="*/ 200758 h 309563"/>
              <a:gd name="connsiteX59" fmla="*/ 201214 w 373358"/>
              <a:gd name="connsiteY59" fmla="*/ 151363 h 309563"/>
              <a:gd name="connsiteX60" fmla="*/ 157950 w 373358"/>
              <a:gd name="connsiteY60" fmla="*/ 108121 h 309563"/>
              <a:gd name="connsiteX61" fmla="*/ 154872 w 373358"/>
              <a:gd name="connsiteY61" fmla="*/ 107950 h 309563"/>
              <a:gd name="connsiteX62" fmla="*/ 150599 w 373358"/>
              <a:gd name="connsiteY62" fmla="*/ 93832 h 309563"/>
              <a:gd name="connsiteX63" fmla="*/ 158632 w 373358"/>
              <a:gd name="connsiteY63" fmla="*/ 93832 h 309563"/>
              <a:gd name="connsiteX64" fmla="*/ 216577 w 373358"/>
              <a:gd name="connsiteY64" fmla="*/ 150820 h 309563"/>
              <a:gd name="connsiteX65" fmla="*/ 158632 w 373358"/>
              <a:gd name="connsiteY65" fmla="*/ 215901 h 309563"/>
              <a:gd name="connsiteX66" fmla="*/ 154530 w 373358"/>
              <a:gd name="connsiteY66" fmla="*/ 215901 h 309563"/>
              <a:gd name="connsiteX67" fmla="*/ 113849 w 373358"/>
              <a:gd name="connsiteY67" fmla="*/ 200727 h 309563"/>
              <a:gd name="connsiteX68" fmla="*/ 92825 w 373358"/>
              <a:gd name="connsiteY68" fmla="*/ 158744 h 309563"/>
              <a:gd name="connsiteX69" fmla="*/ 108208 w 373358"/>
              <a:gd name="connsiteY69" fmla="*/ 114570 h 309563"/>
              <a:gd name="connsiteX70" fmla="*/ 150599 w 373358"/>
              <a:gd name="connsiteY70" fmla="*/ 93832 h 309563"/>
              <a:gd name="connsiteX71" fmla="*/ 118026 w 373358"/>
              <a:gd name="connsiteY71" fmla="*/ 0 h 309563"/>
              <a:gd name="connsiteX72" fmla="*/ 190815 w 373358"/>
              <a:gd name="connsiteY72" fmla="*/ 0 h 309563"/>
              <a:gd name="connsiteX73" fmla="*/ 198486 w 373358"/>
              <a:gd name="connsiteY73" fmla="*/ 7688 h 309563"/>
              <a:gd name="connsiteX74" fmla="*/ 198486 w 373358"/>
              <a:gd name="connsiteY74" fmla="*/ 44760 h 309563"/>
              <a:gd name="connsiteX75" fmla="*/ 228828 w 373358"/>
              <a:gd name="connsiteY75" fmla="*/ 62357 h 309563"/>
              <a:gd name="connsiteX76" fmla="*/ 261216 w 373358"/>
              <a:gd name="connsiteY76" fmla="*/ 44077 h 309563"/>
              <a:gd name="connsiteX77" fmla="*/ 271615 w 373358"/>
              <a:gd name="connsiteY77" fmla="*/ 46810 h 309563"/>
              <a:gd name="connsiteX78" fmla="*/ 307924 w 373358"/>
              <a:gd name="connsiteY78" fmla="*/ 109509 h 309563"/>
              <a:gd name="connsiteX79" fmla="*/ 308605 w 373358"/>
              <a:gd name="connsiteY79" fmla="*/ 115488 h 309563"/>
              <a:gd name="connsiteX80" fmla="*/ 305026 w 373358"/>
              <a:gd name="connsiteY80" fmla="*/ 120101 h 309563"/>
              <a:gd name="connsiteX81" fmla="*/ 272467 w 373358"/>
              <a:gd name="connsiteY81" fmla="*/ 138723 h 309563"/>
              <a:gd name="connsiteX82" fmla="*/ 273660 w 373358"/>
              <a:gd name="connsiteY82" fmla="*/ 156661 h 309563"/>
              <a:gd name="connsiteX83" fmla="*/ 258148 w 373358"/>
              <a:gd name="connsiteY83" fmla="*/ 156661 h 309563"/>
              <a:gd name="connsiteX84" fmla="*/ 256443 w 373358"/>
              <a:gd name="connsiteY84" fmla="*/ 135989 h 309563"/>
              <a:gd name="connsiteX85" fmla="*/ 260194 w 373358"/>
              <a:gd name="connsiteY85" fmla="*/ 127789 h 309563"/>
              <a:gd name="connsiteX86" fmla="*/ 290707 w 373358"/>
              <a:gd name="connsiteY86" fmla="*/ 110534 h 309563"/>
              <a:gd name="connsiteX87" fmla="*/ 262239 w 373358"/>
              <a:gd name="connsiteY87" fmla="*/ 61332 h 309563"/>
              <a:gd name="connsiteX88" fmla="*/ 231896 w 373358"/>
              <a:gd name="connsiteY88" fmla="*/ 78416 h 309563"/>
              <a:gd name="connsiteX89" fmla="*/ 223032 w 373358"/>
              <a:gd name="connsiteY89" fmla="*/ 77562 h 309563"/>
              <a:gd name="connsiteX90" fmla="*/ 188258 w 373358"/>
              <a:gd name="connsiteY90" fmla="*/ 57402 h 309563"/>
              <a:gd name="connsiteX91" fmla="*/ 182973 w 373358"/>
              <a:gd name="connsiteY91" fmla="*/ 50056 h 309563"/>
              <a:gd name="connsiteX92" fmla="*/ 182973 w 373358"/>
              <a:gd name="connsiteY92" fmla="*/ 15376 h 309563"/>
              <a:gd name="connsiteX93" fmla="*/ 125697 w 373358"/>
              <a:gd name="connsiteY93" fmla="*/ 15376 h 309563"/>
              <a:gd name="connsiteX94" fmla="*/ 125697 w 373358"/>
              <a:gd name="connsiteY94" fmla="*/ 50056 h 309563"/>
              <a:gd name="connsiteX95" fmla="*/ 120413 w 373358"/>
              <a:gd name="connsiteY95" fmla="*/ 57232 h 309563"/>
              <a:gd name="connsiteX96" fmla="*/ 85979 w 373358"/>
              <a:gd name="connsiteY96" fmla="*/ 77049 h 309563"/>
              <a:gd name="connsiteX97" fmla="*/ 77115 w 373358"/>
              <a:gd name="connsiteY97" fmla="*/ 77903 h 309563"/>
              <a:gd name="connsiteX98" fmla="*/ 47454 w 373358"/>
              <a:gd name="connsiteY98" fmla="*/ 60648 h 309563"/>
              <a:gd name="connsiteX99" fmla="*/ 18305 w 373358"/>
              <a:gd name="connsiteY99" fmla="*/ 109509 h 309563"/>
              <a:gd name="connsiteX100" fmla="*/ 48307 w 373358"/>
              <a:gd name="connsiteY100" fmla="*/ 126935 h 309563"/>
              <a:gd name="connsiteX101" fmla="*/ 52057 w 373358"/>
              <a:gd name="connsiteY101" fmla="*/ 135135 h 309563"/>
              <a:gd name="connsiteX102" fmla="*/ 52057 w 373358"/>
              <a:gd name="connsiteY102" fmla="*/ 174599 h 309563"/>
              <a:gd name="connsiteX103" fmla="*/ 48307 w 373358"/>
              <a:gd name="connsiteY103" fmla="*/ 182799 h 309563"/>
              <a:gd name="connsiteX104" fmla="*/ 18305 w 373358"/>
              <a:gd name="connsiteY104" fmla="*/ 199883 h 309563"/>
              <a:gd name="connsiteX105" fmla="*/ 46772 w 373358"/>
              <a:gd name="connsiteY105" fmla="*/ 249085 h 309563"/>
              <a:gd name="connsiteX106" fmla="*/ 77285 w 373358"/>
              <a:gd name="connsiteY106" fmla="*/ 231831 h 309563"/>
              <a:gd name="connsiteX107" fmla="*/ 86150 w 373358"/>
              <a:gd name="connsiteY107" fmla="*/ 232685 h 309563"/>
              <a:gd name="connsiteX108" fmla="*/ 120583 w 373358"/>
              <a:gd name="connsiteY108" fmla="*/ 252331 h 309563"/>
              <a:gd name="connsiteX109" fmla="*/ 125697 w 373358"/>
              <a:gd name="connsiteY109" fmla="*/ 259678 h 309563"/>
              <a:gd name="connsiteX110" fmla="*/ 125697 w 373358"/>
              <a:gd name="connsiteY110" fmla="*/ 294017 h 309563"/>
              <a:gd name="connsiteX111" fmla="*/ 183144 w 373358"/>
              <a:gd name="connsiteY111" fmla="*/ 294017 h 309563"/>
              <a:gd name="connsiteX112" fmla="*/ 183144 w 373358"/>
              <a:gd name="connsiteY112" fmla="*/ 259507 h 309563"/>
              <a:gd name="connsiteX113" fmla="*/ 189792 w 373358"/>
              <a:gd name="connsiteY113" fmla="*/ 251819 h 309563"/>
              <a:gd name="connsiteX114" fmla="*/ 198486 w 373358"/>
              <a:gd name="connsiteY114" fmla="*/ 250111 h 309563"/>
              <a:gd name="connsiteX115" fmla="*/ 198486 w 373358"/>
              <a:gd name="connsiteY115" fmla="*/ 301875 h 309563"/>
              <a:gd name="connsiteX116" fmla="*/ 190815 w 373358"/>
              <a:gd name="connsiteY116" fmla="*/ 309563 h 309563"/>
              <a:gd name="connsiteX117" fmla="*/ 118026 w 373358"/>
              <a:gd name="connsiteY117" fmla="*/ 309563 h 309563"/>
              <a:gd name="connsiteX118" fmla="*/ 110356 w 373358"/>
              <a:gd name="connsiteY118" fmla="*/ 301875 h 309563"/>
              <a:gd name="connsiteX119" fmla="*/ 110356 w 373358"/>
              <a:gd name="connsiteY119" fmla="*/ 264974 h 309563"/>
              <a:gd name="connsiteX120" fmla="*/ 80354 w 373358"/>
              <a:gd name="connsiteY120" fmla="*/ 247890 h 309563"/>
              <a:gd name="connsiteX121" fmla="*/ 47795 w 373358"/>
              <a:gd name="connsiteY121" fmla="*/ 266340 h 309563"/>
              <a:gd name="connsiteX122" fmla="*/ 37226 w 373358"/>
              <a:gd name="connsiteY122" fmla="*/ 263436 h 309563"/>
              <a:gd name="connsiteX123" fmla="*/ 1088 w 373358"/>
              <a:gd name="connsiteY123" fmla="*/ 200738 h 309563"/>
              <a:gd name="connsiteX124" fmla="*/ 236 w 373358"/>
              <a:gd name="connsiteY124" fmla="*/ 194929 h 309563"/>
              <a:gd name="connsiteX125" fmla="*/ 3986 w 373358"/>
              <a:gd name="connsiteY125" fmla="*/ 190146 h 309563"/>
              <a:gd name="connsiteX126" fmla="*/ 35863 w 373358"/>
              <a:gd name="connsiteY126" fmla="*/ 172036 h 309563"/>
              <a:gd name="connsiteX127" fmla="*/ 35863 w 373358"/>
              <a:gd name="connsiteY127" fmla="*/ 137697 h 309563"/>
              <a:gd name="connsiteX128" fmla="*/ 3815 w 373358"/>
              <a:gd name="connsiteY128" fmla="*/ 119076 h 309563"/>
              <a:gd name="connsiteX129" fmla="*/ 236 w 373358"/>
              <a:gd name="connsiteY129" fmla="*/ 114292 h 309563"/>
              <a:gd name="connsiteX130" fmla="*/ 1088 w 373358"/>
              <a:gd name="connsiteY130" fmla="*/ 108313 h 309563"/>
              <a:gd name="connsiteX131" fmla="*/ 38079 w 373358"/>
              <a:gd name="connsiteY131" fmla="*/ 46127 h 309563"/>
              <a:gd name="connsiteX132" fmla="*/ 48477 w 373358"/>
              <a:gd name="connsiteY132" fmla="*/ 43393 h 309563"/>
              <a:gd name="connsiteX133" fmla="*/ 80183 w 373358"/>
              <a:gd name="connsiteY133" fmla="*/ 61844 h 309563"/>
              <a:gd name="connsiteX134" fmla="*/ 110185 w 373358"/>
              <a:gd name="connsiteY134" fmla="*/ 44589 h 309563"/>
              <a:gd name="connsiteX135" fmla="*/ 110185 w 373358"/>
              <a:gd name="connsiteY135" fmla="*/ 7688 h 309563"/>
              <a:gd name="connsiteX136" fmla="*/ 118026 w 373358"/>
              <a:gd name="connsiteY136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73358" h="309563">
                <a:moveTo>
                  <a:pt x="232292" y="228600"/>
                </a:moveTo>
                <a:cubicBezTo>
                  <a:pt x="225678" y="228600"/>
                  <a:pt x="220386" y="234081"/>
                  <a:pt x="220386" y="240932"/>
                </a:cubicBezTo>
                <a:cubicBezTo>
                  <a:pt x="220386" y="240932"/>
                  <a:pt x="220386" y="240932"/>
                  <a:pt x="220386" y="281356"/>
                </a:cubicBezTo>
                <a:cubicBezTo>
                  <a:pt x="220386" y="288207"/>
                  <a:pt x="225678" y="293688"/>
                  <a:pt x="232292" y="293688"/>
                </a:cubicBezTo>
                <a:cubicBezTo>
                  <a:pt x="232292" y="293688"/>
                  <a:pt x="232292" y="293688"/>
                  <a:pt x="235434" y="293688"/>
                </a:cubicBezTo>
                <a:lnTo>
                  <a:pt x="252136" y="293688"/>
                </a:lnTo>
                <a:cubicBezTo>
                  <a:pt x="252136" y="293688"/>
                  <a:pt x="252136" y="293688"/>
                  <a:pt x="252136" y="240932"/>
                </a:cubicBezTo>
                <a:cubicBezTo>
                  <a:pt x="252136" y="234081"/>
                  <a:pt x="246679" y="228600"/>
                  <a:pt x="240065" y="228600"/>
                </a:cubicBezTo>
                <a:cubicBezTo>
                  <a:pt x="240065" y="228600"/>
                  <a:pt x="240065" y="228600"/>
                  <a:pt x="232292" y="228600"/>
                </a:cubicBezTo>
                <a:close/>
                <a:moveTo>
                  <a:pt x="300402" y="157163"/>
                </a:moveTo>
                <a:cubicBezTo>
                  <a:pt x="300402" y="158358"/>
                  <a:pt x="300402" y="159894"/>
                  <a:pt x="300574" y="162112"/>
                </a:cubicBezTo>
                <a:cubicBezTo>
                  <a:pt x="300574" y="162283"/>
                  <a:pt x="300746" y="162453"/>
                  <a:pt x="300746" y="162795"/>
                </a:cubicBezTo>
                <a:cubicBezTo>
                  <a:pt x="300574" y="176788"/>
                  <a:pt x="285610" y="197438"/>
                  <a:pt x="267377" y="221159"/>
                </a:cubicBezTo>
                <a:cubicBezTo>
                  <a:pt x="265829" y="223036"/>
                  <a:pt x="264453" y="224743"/>
                  <a:pt x="263249" y="226449"/>
                </a:cubicBezTo>
                <a:cubicBezTo>
                  <a:pt x="266001" y="230716"/>
                  <a:pt x="267549" y="235665"/>
                  <a:pt x="267549" y="241126"/>
                </a:cubicBezTo>
                <a:cubicBezTo>
                  <a:pt x="267549" y="241126"/>
                  <a:pt x="267549" y="241126"/>
                  <a:pt x="267549" y="293688"/>
                </a:cubicBezTo>
                <a:cubicBezTo>
                  <a:pt x="267549" y="293688"/>
                  <a:pt x="267549" y="293688"/>
                  <a:pt x="338415" y="293688"/>
                </a:cubicBezTo>
                <a:cubicBezTo>
                  <a:pt x="342199" y="293688"/>
                  <a:pt x="345467" y="292323"/>
                  <a:pt x="347187" y="289934"/>
                </a:cubicBezTo>
                <a:cubicBezTo>
                  <a:pt x="348391" y="288056"/>
                  <a:pt x="348391" y="285667"/>
                  <a:pt x="347187" y="282766"/>
                </a:cubicBezTo>
                <a:cubicBezTo>
                  <a:pt x="346155" y="280206"/>
                  <a:pt x="346671" y="276964"/>
                  <a:pt x="348563" y="274745"/>
                </a:cubicBezTo>
                <a:cubicBezTo>
                  <a:pt x="355787" y="266554"/>
                  <a:pt x="353723" y="260922"/>
                  <a:pt x="353379" y="259898"/>
                </a:cubicBezTo>
                <a:cubicBezTo>
                  <a:pt x="351315" y="256997"/>
                  <a:pt x="351831" y="253413"/>
                  <a:pt x="354239" y="250683"/>
                </a:cubicBezTo>
                <a:cubicBezTo>
                  <a:pt x="355787" y="249147"/>
                  <a:pt x="360087" y="243174"/>
                  <a:pt x="354583" y="237371"/>
                </a:cubicBezTo>
                <a:cubicBezTo>
                  <a:pt x="352691" y="235153"/>
                  <a:pt x="352003" y="232252"/>
                  <a:pt x="353035" y="229521"/>
                </a:cubicBezTo>
                <a:cubicBezTo>
                  <a:pt x="355615" y="222354"/>
                  <a:pt x="355615" y="220476"/>
                  <a:pt x="350111" y="216722"/>
                </a:cubicBezTo>
                <a:cubicBezTo>
                  <a:pt x="344435" y="212797"/>
                  <a:pt x="327063" y="216039"/>
                  <a:pt x="318806" y="217575"/>
                </a:cubicBezTo>
                <a:cubicBezTo>
                  <a:pt x="315882" y="218087"/>
                  <a:pt x="313474" y="218599"/>
                  <a:pt x="311410" y="218770"/>
                </a:cubicBezTo>
                <a:cubicBezTo>
                  <a:pt x="310378" y="218941"/>
                  <a:pt x="309174" y="218941"/>
                  <a:pt x="308142" y="218599"/>
                </a:cubicBezTo>
                <a:cubicBezTo>
                  <a:pt x="296790" y="215015"/>
                  <a:pt x="299886" y="201704"/>
                  <a:pt x="302982" y="188905"/>
                </a:cubicBezTo>
                <a:cubicBezTo>
                  <a:pt x="305218" y="179348"/>
                  <a:pt x="308658" y="164843"/>
                  <a:pt x="304530" y="159382"/>
                </a:cubicBezTo>
                <a:cubicBezTo>
                  <a:pt x="303670" y="158358"/>
                  <a:pt x="302294" y="157504"/>
                  <a:pt x="300402" y="157163"/>
                </a:cubicBezTo>
                <a:close/>
                <a:moveTo>
                  <a:pt x="297002" y="141459"/>
                </a:moveTo>
                <a:cubicBezTo>
                  <a:pt x="306251" y="141629"/>
                  <a:pt x="313102" y="144701"/>
                  <a:pt x="317555" y="150333"/>
                </a:cubicBezTo>
                <a:cubicBezTo>
                  <a:pt x="326119" y="161426"/>
                  <a:pt x="322008" y="178834"/>
                  <a:pt x="318754" y="192829"/>
                </a:cubicBezTo>
                <a:cubicBezTo>
                  <a:pt x="318069" y="195730"/>
                  <a:pt x="317213" y="199655"/>
                  <a:pt x="316699" y="202727"/>
                </a:cubicBezTo>
                <a:cubicBezTo>
                  <a:pt x="333313" y="199655"/>
                  <a:pt x="349242" y="197437"/>
                  <a:pt x="359347" y="204263"/>
                </a:cubicBezTo>
                <a:cubicBezTo>
                  <a:pt x="372536" y="213138"/>
                  <a:pt x="371679" y="223719"/>
                  <a:pt x="369453" y="230887"/>
                </a:cubicBezTo>
                <a:cubicBezTo>
                  <a:pt x="375961" y="240956"/>
                  <a:pt x="373221" y="251025"/>
                  <a:pt x="369281" y="257510"/>
                </a:cubicBezTo>
                <a:cubicBezTo>
                  <a:pt x="370652" y="263484"/>
                  <a:pt x="370309" y="272358"/>
                  <a:pt x="363458" y="281745"/>
                </a:cubicBezTo>
                <a:cubicBezTo>
                  <a:pt x="364828" y="287889"/>
                  <a:pt x="363800" y="293862"/>
                  <a:pt x="360546" y="298811"/>
                </a:cubicBezTo>
                <a:cubicBezTo>
                  <a:pt x="356093" y="305467"/>
                  <a:pt x="348043" y="309563"/>
                  <a:pt x="338965" y="309563"/>
                </a:cubicBezTo>
                <a:cubicBezTo>
                  <a:pt x="338965" y="309563"/>
                  <a:pt x="338965" y="309563"/>
                  <a:pt x="260691" y="309563"/>
                </a:cubicBezTo>
                <a:cubicBezTo>
                  <a:pt x="260691" y="309563"/>
                  <a:pt x="260691" y="309563"/>
                  <a:pt x="235684" y="309563"/>
                </a:cubicBezTo>
                <a:cubicBezTo>
                  <a:pt x="235684" y="309563"/>
                  <a:pt x="235684" y="309563"/>
                  <a:pt x="232430" y="309563"/>
                </a:cubicBezTo>
                <a:cubicBezTo>
                  <a:pt x="217015" y="309563"/>
                  <a:pt x="204511" y="297105"/>
                  <a:pt x="204511" y="281745"/>
                </a:cubicBezTo>
                <a:cubicBezTo>
                  <a:pt x="204511" y="281745"/>
                  <a:pt x="204511" y="281745"/>
                  <a:pt x="204511" y="241468"/>
                </a:cubicBezTo>
                <a:cubicBezTo>
                  <a:pt x="204511" y="226108"/>
                  <a:pt x="217015" y="213650"/>
                  <a:pt x="232430" y="213650"/>
                </a:cubicBezTo>
                <a:cubicBezTo>
                  <a:pt x="232430" y="213650"/>
                  <a:pt x="232430" y="213650"/>
                  <a:pt x="240480" y="213650"/>
                </a:cubicBezTo>
                <a:cubicBezTo>
                  <a:pt x="244933" y="213650"/>
                  <a:pt x="248872" y="214674"/>
                  <a:pt x="252469" y="216380"/>
                </a:cubicBezTo>
                <a:cubicBezTo>
                  <a:pt x="253497" y="215015"/>
                  <a:pt x="254696" y="213650"/>
                  <a:pt x="255895" y="212114"/>
                </a:cubicBezTo>
                <a:cubicBezTo>
                  <a:pt x="265486" y="199485"/>
                  <a:pt x="285526" y="173373"/>
                  <a:pt x="285869" y="163304"/>
                </a:cubicBezTo>
                <a:cubicBezTo>
                  <a:pt x="285355" y="157842"/>
                  <a:pt x="284498" y="144701"/>
                  <a:pt x="294090" y="141971"/>
                </a:cubicBezTo>
                <a:cubicBezTo>
                  <a:pt x="294946" y="141459"/>
                  <a:pt x="295974" y="141288"/>
                  <a:pt x="297002" y="141459"/>
                </a:cubicBezTo>
                <a:close/>
                <a:moveTo>
                  <a:pt x="154872" y="107950"/>
                </a:moveTo>
                <a:cubicBezTo>
                  <a:pt x="153846" y="107950"/>
                  <a:pt x="152820" y="107950"/>
                  <a:pt x="151794" y="108121"/>
                </a:cubicBezTo>
                <a:cubicBezTo>
                  <a:pt x="139481" y="108805"/>
                  <a:pt x="128024" y="114445"/>
                  <a:pt x="119987" y="123845"/>
                </a:cubicBezTo>
                <a:cubicBezTo>
                  <a:pt x="111778" y="133075"/>
                  <a:pt x="107674" y="145039"/>
                  <a:pt x="108529" y="157516"/>
                </a:cubicBezTo>
                <a:cubicBezTo>
                  <a:pt x="109213" y="169822"/>
                  <a:pt x="114856" y="181103"/>
                  <a:pt x="124262" y="189307"/>
                </a:cubicBezTo>
                <a:cubicBezTo>
                  <a:pt x="133496" y="197511"/>
                  <a:pt x="145466" y="201613"/>
                  <a:pt x="157950" y="200758"/>
                </a:cubicBezTo>
                <a:cubicBezTo>
                  <a:pt x="183430" y="199049"/>
                  <a:pt x="202924" y="177001"/>
                  <a:pt x="201214" y="151363"/>
                </a:cubicBezTo>
                <a:cubicBezTo>
                  <a:pt x="199675" y="128118"/>
                  <a:pt x="181036" y="109488"/>
                  <a:pt x="157950" y="108121"/>
                </a:cubicBezTo>
                <a:cubicBezTo>
                  <a:pt x="156924" y="107950"/>
                  <a:pt x="155898" y="107950"/>
                  <a:pt x="154872" y="107950"/>
                </a:cubicBezTo>
                <a:close/>
                <a:moveTo>
                  <a:pt x="150599" y="93832"/>
                </a:moveTo>
                <a:cubicBezTo>
                  <a:pt x="153334" y="93663"/>
                  <a:pt x="156068" y="93663"/>
                  <a:pt x="158632" y="93832"/>
                </a:cubicBezTo>
                <a:cubicBezTo>
                  <a:pt x="189570" y="95855"/>
                  <a:pt x="214526" y="120302"/>
                  <a:pt x="216577" y="150820"/>
                </a:cubicBezTo>
                <a:cubicBezTo>
                  <a:pt x="218799" y="184541"/>
                  <a:pt x="192818" y="213709"/>
                  <a:pt x="158632" y="215901"/>
                </a:cubicBezTo>
                <a:cubicBezTo>
                  <a:pt x="157265" y="215901"/>
                  <a:pt x="155897" y="215901"/>
                  <a:pt x="154530" y="215901"/>
                </a:cubicBezTo>
                <a:cubicBezTo>
                  <a:pt x="139488" y="215901"/>
                  <a:pt x="125301" y="210674"/>
                  <a:pt x="113849" y="200727"/>
                </a:cubicBezTo>
                <a:cubicBezTo>
                  <a:pt x="101371" y="189936"/>
                  <a:pt x="94021" y="175099"/>
                  <a:pt x="92825" y="158744"/>
                </a:cubicBezTo>
                <a:cubicBezTo>
                  <a:pt x="91799" y="142558"/>
                  <a:pt x="97269" y="126878"/>
                  <a:pt x="108208" y="114570"/>
                </a:cubicBezTo>
                <a:cubicBezTo>
                  <a:pt x="118977" y="102262"/>
                  <a:pt x="134190" y="94843"/>
                  <a:pt x="150599" y="93832"/>
                </a:cubicBezTo>
                <a:close/>
                <a:moveTo>
                  <a:pt x="118026" y="0"/>
                </a:moveTo>
                <a:cubicBezTo>
                  <a:pt x="118026" y="0"/>
                  <a:pt x="118026" y="0"/>
                  <a:pt x="190815" y="0"/>
                </a:cubicBezTo>
                <a:cubicBezTo>
                  <a:pt x="195076" y="0"/>
                  <a:pt x="198486" y="3417"/>
                  <a:pt x="198486" y="7688"/>
                </a:cubicBezTo>
                <a:cubicBezTo>
                  <a:pt x="198486" y="7688"/>
                  <a:pt x="198486" y="7688"/>
                  <a:pt x="198486" y="44760"/>
                </a:cubicBezTo>
                <a:cubicBezTo>
                  <a:pt x="209395" y="49031"/>
                  <a:pt x="219623" y="55011"/>
                  <a:pt x="228828" y="62357"/>
                </a:cubicBezTo>
                <a:cubicBezTo>
                  <a:pt x="228828" y="62357"/>
                  <a:pt x="228828" y="62357"/>
                  <a:pt x="261216" y="44077"/>
                </a:cubicBezTo>
                <a:cubicBezTo>
                  <a:pt x="264967" y="41856"/>
                  <a:pt x="269569" y="43223"/>
                  <a:pt x="271615" y="46810"/>
                </a:cubicBezTo>
                <a:cubicBezTo>
                  <a:pt x="271615" y="46810"/>
                  <a:pt x="271615" y="46810"/>
                  <a:pt x="307924" y="109509"/>
                </a:cubicBezTo>
                <a:cubicBezTo>
                  <a:pt x="308946" y="111388"/>
                  <a:pt x="309287" y="113438"/>
                  <a:pt x="308605" y="115488"/>
                </a:cubicBezTo>
                <a:cubicBezTo>
                  <a:pt x="308094" y="117367"/>
                  <a:pt x="306901" y="119076"/>
                  <a:pt x="305026" y="120101"/>
                </a:cubicBezTo>
                <a:cubicBezTo>
                  <a:pt x="305026" y="120101"/>
                  <a:pt x="305026" y="120101"/>
                  <a:pt x="272467" y="138723"/>
                </a:cubicBezTo>
                <a:cubicBezTo>
                  <a:pt x="273319" y="144702"/>
                  <a:pt x="273660" y="150681"/>
                  <a:pt x="273660" y="156661"/>
                </a:cubicBezTo>
                <a:cubicBezTo>
                  <a:pt x="273660" y="156661"/>
                  <a:pt x="273660" y="156661"/>
                  <a:pt x="258148" y="156661"/>
                </a:cubicBezTo>
                <a:cubicBezTo>
                  <a:pt x="258318" y="149827"/>
                  <a:pt x="257637" y="142823"/>
                  <a:pt x="256443" y="135989"/>
                </a:cubicBezTo>
                <a:cubicBezTo>
                  <a:pt x="255761" y="132743"/>
                  <a:pt x="257296" y="129497"/>
                  <a:pt x="260194" y="127789"/>
                </a:cubicBezTo>
                <a:cubicBezTo>
                  <a:pt x="260194" y="127789"/>
                  <a:pt x="260194" y="127789"/>
                  <a:pt x="290707" y="110534"/>
                </a:cubicBezTo>
                <a:cubicBezTo>
                  <a:pt x="290707" y="110534"/>
                  <a:pt x="290707" y="110534"/>
                  <a:pt x="262239" y="61332"/>
                </a:cubicBezTo>
                <a:cubicBezTo>
                  <a:pt x="262239" y="61332"/>
                  <a:pt x="262239" y="61332"/>
                  <a:pt x="231896" y="78416"/>
                </a:cubicBezTo>
                <a:cubicBezTo>
                  <a:pt x="228999" y="80124"/>
                  <a:pt x="225419" y="79783"/>
                  <a:pt x="223032" y="77562"/>
                </a:cubicBezTo>
                <a:cubicBezTo>
                  <a:pt x="212805" y="68678"/>
                  <a:pt x="201042" y="61844"/>
                  <a:pt x="188258" y="57402"/>
                </a:cubicBezTo>
                <a:cubicBezTo>
                  <a:pt x="185189" y="56377"/>
                  <a:pt x="182973" y="53473"/>
                  <a:pt x="182973" y="50056"/>
                </a:cubicBezTo>
                <a:cubicBezTo>
                  <a:pt x="182973" y="50056"/>
                  <a:pt x="182973" y="50056"/>
                  <a:pt x="182973" y="15376"/>
                </a:cubicBezTo>
                <a:cubicBezTo>
                  <a:pt x="182973" y="15376"/>
                  <a:pt x="182973" y="15376"/>
                  <a:pt x="125697" y="15376"/>
                </a:cubicBezTo>
                <a:cubicBezTo>
                  <a:pt x="125697" y="15376"/>
                  <a:pt x="125697" y="15376"/>
                  <a:pt x="125697" y="50056"/>
                </a:cubicBezTo>
                <a:cubicBezTo>
                  <a:pt x="125697" y="53302"/>
                  <a:pt x="123652" y="56207"/>
                  <a:pt x="120413" y="57232"/>
                </a:cubicBezTo>
                <a:cubicBezTo>
                  <a:pt x="107799" y="61673"/>
                  <a:pt x="96207" y="68336"/>
                  <a:pt x="85979" y="77049"/>
                </a:cubicBezTo>
                <a:cubicBezTo>
                  <a:pt x="83422" y="79099"/>
                  <a:pt x="79842" y="79441"/>
                  <a:pt x="77115" y="77903"/>
                </a:cubicBezTo>
                <a:cubicBezTo>
                  <a:pt x="77115" y="77903"/>
                  <a:pt x="77115" y="77903"/>
                  <a:pt x="47454" y="60648"/>
                </a:cubicBezTo>
                <a:cubicBezTo>
                  <a:pt x="47454" y="60648"/>
                  <a:pt x="47454" y="60648"/>
                  <a:pt x="18305" y="109509"/>
                </a:cubicBezTo>
                <a:cubicBezTo>
                  <a:pt x="18305" y="109509"/>
                  <a:pt x="18305" y="109509"/>
                  <a:pt x="48307" y="126935"/>
                </a:cubicBezTo>
                <a:cubicBezTo>
                  <a:pt x="51204" y="128643"/>
                  <a:pt x="52739" y="131889"/>
                  <a:pt x="52057" y="135135"/>
                </a:cubicBezTo>
                <a:cubicBezTo>
                  <a:pt x="49500" y="148119"/>
                  <a:pt x="49500" y="161444"/>
                  <a:pt x="52057" y="174599"/>
                </a:cubicBezTo>
                <a:cubicBezTo>
                  <a:pt x="52739" y="177845"/>
                  <a:pt x="51204" y="181091"/>
                  <a:pt x="48307" y="182799"/>
                </a:cubicBezTo>
                <a:cubicBezTo>
                  <a:pt x="48307" y="182799"/>
                  <a:pt x="48307" y="182799"/>
                  <a:pt x="18305" y="199883"/>
                </a:cubicBezTo>
                <a:cubicBezTo>
                  <a:pt x="18305" y="199883"/>
                  <a:pt x="18305" y="199883"/>
                  <a:pt x="46772" y="249085"/>
                </a:cubicBezTo>
                <a:cubicBezTo>
                  <a:pt x="46772" y="249085"/>
                  <a:pt x="46772" y="249085"/>
                  <a:pt x="77285" y="231831"/>
                </a:cubicBezTo>
                <a:cubicBezTo>
                  <a:pt x="80183" y="230293"/>
                  <a:pt x="83763" y="230635"/>
                  <a:pt x="86150" y="232685"/>
                </a:cubicBezTo>
                <a:cubicBezTo>
                  <a:pt x="96377" y="241398"/>
                  <a:pt x="107799" y="248060"/>
                  <a:pt x="120583" y="252331"/>
                </a:cubicBezTo>
                <a:cubicBezTo>
                  <a:pt x="123652" y="253356"/>
                  <a:pt x="125697" y="256261"/>
                  <a:pt x="125697" y="259678"/>
                </a:cubicBezTo>
                <a:cubicBezTo>
                  <a:pt x="125697" y="259678"/>
                  <a:pt x="125697" y="259678"/>
                  <a:pt x="125697" y="294017"/>
                </a:cubicBezTo>
                <a:cubicBezTo>
                  <a:pt x="125697" y="294017"/>
                  <a:pt x="125697" y="294017"/>
                  <a:pt x="183144" y="294017"/>
                </a:cubicBezTo>
                <a:cubicBezTo>
                  <a:pt x="183144" y="294017"/>
                  <a:pt x="183144" y="294017"/>
                  <a:pt x="183144" y="259507"/>
                </a:cubicBezTo>
                <a:cubicBezTo>
                  <a:pt x="183144" y="255577"/>
                  <a:pt x="186042" y="252331"/>
                  <a:pt x="189792" y="251819"/>
                </a:cubicBezTo>
                <a:cubicBezTo>
                  <a:pt x="192690" y="251477"/>
                  <a:pt x="195758" y="250794"/>
                  <a:pt x="198486" y="250111"/>
                </a:cubicBezTo>
                <a:cubicBezTo>
                  <a:pt x="198486" y="250111"/>
                  <a:pt x="198486" y="250111"/>
                  <a:pt x="198486" y="301875"/>
                </a:cubicBezTo>
                <a:cubicBezTo>
                  <a:pt x="198486" y="306146"/>
                  <a:pt x="195076" y="309563"/>
                  <a:pt x="190815" y="309563"/>
                </a:cubicBezTo>
                <a:cubicBezTo>
                  <a:pt x="190815" y="309563"/>
                  <a:pt x="190815" y="309563"/>
                  <a:pt x="118026" y="309563"/>
                </a:cubicBezTo>
                <a:cubicBezTo>
                  <a:pt x="113765" y="309563"/>
                  <a:pt x="110356" y="306146"/>
                  <a:pt x="110356" y="301875"/>
                </a:cubicBezTo>
                <a:cubicBezTo>
                  <a:pt x="110356" y="301875"/>
                  <a:pt x="110356" y="301875"/>
                  <a:pt x="110356" y="264974"/>
                </a:cubicBezTo>
                <a:cubicBezTo>
                  <a:pt x="99446" y="260873"/>
                  <a:pt x="89388" y="255065"/>
                  <a:pt x="80354" y="247890"/>
                </a:cubicBezTo>
                <a:cubicBezTo>
                  <a:pt x="80354" y="247890"/>
                  <a:pt x="80354" y="247890"/>
                  <a:pt x="47795" y="266340"/>
                </a:cubicBezTo>
                <a:cubicBezTo>
                  <a:pt x="44045" y="268390"/>
                  <a:pt x="39442" y="267195"/>
                  <a:pt x="37226" y="263436"/>
                </a:cubicBezTo>
                <a:cubicBezTo>
                  <a:pt x="37226" y="263436"/>
                  <a:pt x="37226" y="263436"/>
                  <a:pt x="1088" y="200738"/>
                </a:cubicBezTo>
                <a:cubicBezTo>
                  <a:pt x="65" y="199029"/>
                  <a:pt x="-276" y="196979"/>
                  <a:pt x="236" y="194929"/>
                </a:cubicBezTo>
                <a:cubicBezTo>
                  <a:pt x="917" y="192879"/>
                  <a:pt x="2111" y="191171"/>
                  <a:pt x="3986" y="190146"/>
                </a:cubicBezTo>
                <a:cubicBezTo>
                  <a:pt x="3986" y="190146"/>
                  <a:pt x="3986" y="190146"/>
                  <a:pt x="35863" y="172036"/>
                </a:cubicBezTo>
                <a:cubicBezTo>
                  <a:pt x="34158" y="160590"/>
                  <a:pt x="34158" y="148973"/>
                  <a:pt x="35863" y="137697"/>
                </a:cubicBezTo>
                <a:cubicBezTo>
                  <a:pt x="35863" y="137697"/>
                  <a:pt x="35863" y="137697"/>
                  <a:pt x="3815" y="119076"/>
                </a:cubicBezTo>
                <a:cubicBezTo>
                  <a:pt x="2111" y="118051"/>
                  <a:pt x="747" y="116342"/>
                  <a:pt x="236" y="114292"/>
                </a:cubicBezTo>
                <a:cubicBezTo>
                  <a:pt x="-276" y="112242"/>
                  <a:pt x="65" y="110192"/>
                  <a:pt x="1088" y="108313"/>
                </a:cubicBezTo>
                <a:cubicBezTo>
                  <a:pt x="1088" y="108313"/>
                  <a:pt x="1088" y="108313"/>
                  <a:pt x="38079" y="46127"/>
                </a:cubicBezTo>
                <a:cubicBezTo>
                  <a:pt x="40124" y="42368"/>
                  <a:pt x="44897" y="41173"/>
                  <a:pt x="48477" y="43393"/>
                </a:cubicBezTo>
                <a:cubicBezTo>
                  <a:pt x="48477" y="43393"/>
                  <a:pt x="48477" y="43393"/>
                  <a:pt x="80183" y="61844"/>
                </a:cubicBezTo>
                <a:cubicBezTo>
                  <a:pt x="89388" y="54498"/>
                  <a:pt x="99446" y="48860"/>
                  <a:pt x="110185" y="44589"/>
                </a:cubicBezTo>
                <a:cubicBezTo>
                  <a:pt x="110185" y="44589"/>
                  <a:pt x="110185" y="44589"/>
                  <a:pt x="110185" y="7688"/>
                </a:cubicBezTo>
                <a:cubicBezTo>
                  <a:pt x="110185" y="3417"/>
                  <a:pt x="113765" y="0"/>
                  <a:pt x="1180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grpSp>
        <p:nvGrpSpPr>
          <p:cNvPr id="51" name="Gruppieren 76">
            <a:extLst>
              <a:ext uri="{FF2B5EF4-FFF2-40B4-BE49-F238E27FC236}">
                <a16:creationId xmlns:a16="http://schemas.microsoft.com/office/drawing/2014/main" xmlns="" id="{9F283760-69E1-43F3-B4A1-7E6D2AAF30E0}"/>
              </a:ext>
            </a:extLst>
          </p:cNvPr>
          <p:cNvGrpSpPr/>
          <p:nvPr/>
        </p:nvGrpSpPr>
        <p:grpSpPr>
          <a:xfrm>
            <a:off x="2290642" y="2508812"/>
            <a:ext cx="596350" cy="589292"/>
            <a:chOff x="5829301" y="3165476"/>
            <a:chExt cx="536575" cy="530225"/>
          </a:xfrm>
          <a:solidFill>
            <a:schemeClr val="tx2"/>
          </a:solidFill>
        </p:grpSpPr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xmlns="" id="{C2D4280D-614B-4658-B193-95ABBC2D4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9301" y="3165476"/>
              <a:ext cx="536575" cy="530225"/>
            </a:xfrm>
            <a:custGeom>
              <a:avLst/>
              <a:gdLst>
                <a:gd name="T0" fmla="*/ 227 w 276"/>
                <a:gd name="T1" fmla="*/ 0 h 273"/>
                <a:gd name="T2" fmla="*/ 133 w 276"/>
                <a:gd name="T3" fmla="*/ 27 h 273"/>
                <a:gd name="T4" fmla="*/ 35 w 276"/>
                <a:gd name="T5" fmla="*/ 52 h 273"/>
                <a:gd name="T6" fmla="*/ 13 w 276"/>
                <a:gd name="T7" fmla="*/ 122 h 273"/>
                <a:gd name="T8" fmla="*/ 111 w 276"/>
                <a:gd name="T9" fmla="*/ 271 h 273"/>
                <a:gd name="T10" fmla="*/ 111 w 276"/>
                <a:gd name="T11" fmla="*/ 271 h 273"/>
                <a:gd name="T12" fmla="*/ 256 w 276"/>
                <a:gd name="T13" fmla="*/ 150 h 273"/>
                <a:gd name="T14" fmla="*/ 276 w 276"/>
                <a:gd name="T15" fmla="*/ 49 h 273"/>
                <a:gd name="T16" fmla="*/ 264 w 276"/>
                <a:gd name="T17" fmla="*/ 49 h 273"/>
                <a:gd name="T18" fmla="*/ 189 w 276"/>
                <a:gd name="T19" fmla="*/ 49 h 273"/>
                <a:gd name="T20" fmla="*/ 185 w 276"/>
                <a:gd name="T21" fmla="*/ 150 h 273"/>
                <a:gd name="T22" fmla="*/ 165 w 276"/>
                <a:gd name="T23" fmla="*/ 187 h 273"/>
                <a:gd name="T24" fmla="*/ 139 w 276"/>
                <a:gd name="T25" fmla="*/ 130 h 273"/>
                <a:gd name="T26" fmla="*/ 182 w 276"/>
                <a:gd name="T27" fmla="*/ 110 h 273"/>
                <a:gd name="T28" fmla="*/ 149 w 276"/>
                <a:gd name="T29" fmla="*/ 260 h 273"/>
                <a:gd name="T30" fmla="*/ 139 w 276"/>
                <a:gd name="T31" fmla="*/ 236 h 273"/>
                <a:gd name="T32" fmla="*/ 160 w 276"/>
                <a:gd name="T33" fmla="*/ 199 h 273"/>
                <a:gd name="T34" fmla="*/ 174 w 276"/>
                <a:gd name="T35" fmla="*/ 220 h 273"/>
                <a:gd name="T36" fmla="*/ 116 w 276"/>
                <a:gd name="T37" fmla="*/ 260 h 273"/>
                <a:gd name="T38" fmla="*/ 86 w 276"/>
                <a:gd name="T39" fmla="*/ 201 h 273"/>
                <a:gd name="T40" fmla="*/ 127 w 276"/>
                <a:gd name="T41" fmla="*/ 237 h 273"/>
                <a:gd name="T42" fmla="*/ 116 w 276"/>
                <a:gd name="T43" fmla="*/ 260 h 273"/>
                <a:gd name="T44" fmla="*/ 96 w 276"/>
                <a:gd name="T45" fmla="*/ 45 h 273"/>
                <a:gd name="T46" fmla="*/ 69 w 276"/>
                <a:gd name="T47" fmla="*/ 94 h 273"/>
                <a:gd name="T48" fmla="*/ 62 w 276"/>
                <a:gd name="T49" fmla="*/ 65 h 273"/>
                <a:gd name="T50" fmla="*/ 107 w 276"/>
                <a:gd name="T51" fmla="*/ 167 h 273"/>
                <a:gd name="T52" fmla="*/ 158 w 276"/>
                <a:gd name="T53" fmla="*/ 167 h 273"/>
                <a:gd name="T54" fmla="*/ 127 w 276"/>
                <a:gd name="T55" fmla="*/ 103 h 273"/>
                <a:gd name="T56" fmla="*/ 117 w 276"/>
                <a:gd name="T57" fmla="*/ 40 h 273"/>
                <a:gd name="T58" fmla="*/ 127 w 276"/>
                <a:gd name="T59" fmla="*/ 103 h 273"/>
                <a:gd name="T60" fmla="*/ 84 w 276"/>
                <a:gd name="T61" fmla="*/ 110 h 273"/>
                <a:gd name="T62" fmla="*/ 127 w 276"/>
                <a:gd name="T63" fmla="*/ 130 h 273"/>
                <a:gd name="T64" fmla="*/ 100 w 276"/>
                <a:gd name="T65" fmla="*/ 187 h 273"/>
                <a:gd name="T66" fmla="*/ 81 w 276"/>
                <a:gd name="T67" fmla="*/ 150 h 273"/>
                <a:gd name="T68" fmla="*/ 139 w 276"/>
                <a:gd name="T69" fmla="*/ 39 h 273"/>
                <a:gd name="T70" fmla="*/ 149 w 276"/>
                <a:gd name="T71" fmla="*/ 40 h 273"/>
                <a:gd name="T72" fmla="*/ 139 w 276"/>
                <a:gd name="T73" fmla="*/ 103 h 273"/>
                <a:gd name="T74" fmla="*/ 191 w 276"/>
                <a:gd name="T75" fmla="*/ 96 h 273"/>
                <a:gd name="T76" fmla="*/ 193 w 276"/>
                <a:gd name="T77" fmla="*/ 95 h 273"/>
                <a:gd name="T78" fmla="*/ 170 w 276"/>
                <a:gd name="T79" fmla="*/ 45 h 273"/>
                <a:gd name="T80" fmla="*/ 177 w 276"/>
                <a:gd name="T81" fmla="*/ 49 h 273"/>
                <a:gd name="T82" fmla="*/ 35 w 276"/>
                <a:gd name="T83" fmla="*/ 64 h 273"/>
                <a:gd name="T84" fmla="*/ 35 w 276"/>
                <a:gd name="T85" fmla="*/ 137 h 273"/>
                <a:gd name="T86" fmla="*/ 35 w 276"/>
                <a:gd name="T87" fmla="*/ 64 h 273"/>
                <a:gd name="T88" fmla="*/ 30 w 276"/>
                <a:gd name="T89" fmla="*/ 152 h 273"/>
                <a:gd name="T90" fmla="*/ 40 w 276"/>
                <a:gd name="T91" fmla="*/ 152 h 273"/>
                <a:gd name="T92" fmla="*/ 65 w 276"/>
                <a:gd name="T93" fmla="*/ 106 h 273"/>
                <a:gd name="T94" fmla="*/ 69 w 276"/>
                <a:gd name="T95" fmla="*/ 150 h 273"/>
                <a:gd name="T96" fmla="*/ 36 w 276"/>
                <a:gd name="T97" fmla="*/ 204 h 273"/>
                <a:gd name="T98" fmla="*/ 23 w 276"/>
                <a:gd name="T99" fmla="*/ 139 h 273"/>
                <a:gd name="T100" fmla="*/ 75 w 276"/>
                <a:gd name="T101" fmla="*/ 204 h 273"/>
                <a:gd name="T102" fmla="*/ 43 w 276"/>
                <a:gd name="T103" fmla="*/ 215 h 273"/>
                <a:gd name="T104" fmla="*/ 186 w 276"/>
                <a:gd name="T105" fmla="*/ 224 h 273"/>
                <a:gd name="T106" fmla="*/ 223 w 276"/>
                <a:gd name="T107" fmla="*/ 215 h 273"/>
                <a:gd name="T108" fmla="*/ 244 w 276"/>
                <a:gd name="T109" fmla="*/ 150 h 273"/>
                <a:gd name="T110" fmla="*/ 194 w 276"/>
                <a:gd name="T111" fmla="*/ 192 h 273"/>
                <a:gd name="T112" fmla="*/ 194 w 276"/>
                <a:gd name="T113" fmla="*/ 108 h 273"/>
                <a:gd name="T114" fmla="*/ 222 w 276"/>
                <a:gd name="T115" fmla="*/ 145 h 273"/>
                <a:gd name="T116" fmla="*/ 232 w 276"/>
                <a:gd name="T117" fmla="*/ 145 h 273"/>
                <a:gd name="T118" fmla="*/ 244 w 276"/>
                <a:gd name="T119" fmla="*/ 1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73">
                  <a:moveTo>
                    <a:pt x="276" y="49"/>
                  </a:moveTo>
                  <a:cubicBezTo>
                    <a:pt x="276" y="22"/>
                    <a:pt x="254" y="0"/>
                    <a:pt x="227" y="0"/>
                  </a:cubicBezTo>
                  <a:cubicBezTo>
                    <a:pt x="204" y="0"/>
                    <a:pt x="185" y="15"/>
                    <a:pt x="179" y="36"/>
                  </a:cubicBezTo>
                  <a:cubicBezTo>
                    <a:pt x="164" y="30"/>
                    <a:pt x="149" y="27"/>
                    <a:pt x="133" y="27"/>
                  </a:cubicBezTo>
                  <a:cubicBezTo>
                    <a:pt x="103" y="27"/>
                    <a:pt x="75" y="38"/>
                    <a:pt x="53" y="57"/>
                  </a:cubicBezTo>
                  <a:cubicBezTo>
                    <a:pt x="47" y="54"/>
                    <a:pt x="41" y="52"/>
                    <a:pt x="35" y="52"/>
                  </a:cubicBezTo>
                  <a:cubicBezTo>
                    <a:pt x="16" y="52"/>
                    <a:pt x="0" y="68"/>
                    <a:pt x="0" y="87"/>
                  </a:cubicBezTo>
                  <a:cubicBezTo>
                    <a:pt x="0" y="90"/>
                    <a:pt x="0" y="98"/>
                    <a:pt x="13" y="122"/>
                  </a:cubicBezTo>
                  <a:cubicBezTo>
                    <a:pt x="11" y="131"/>
                    <a:pt x="10" y="141"/>
                    <a:pt x="10" y="150"/>
                  </a:cubicBezTo>
                  <a:cubicBezTo>
                    <a:pt x="10" y="210"/>
                    <a:pt x="54" y="26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8" y="272"/>
                    <a:pt x="126" y="273"/>
                    <a:pt x="133" y="273"/>
                  </a:cubicBezTo>
                  <a:cubicBezTo>
                    <a:pt x="201" y="273"/>
                    <a:pt x="256" y="218"/>
                    <a:pt x="256" y="150"/>
                  </a:cubicBezTo>
                  <a:cubicBezTo>
                    <a:pt x="256" y="138"/>
                    <a:pt x="254" y="126"/>
                    <a:pt x="251" y="114"/>
                  </a:cubicBezTo>
                  <a:cubicBezTo>
                    <a:pt x="263" y="92"/>
                    <a:pt x="276" y="64"/>
                    <a:pt x="276" y="49"/>
                  </a:cubicBezTo>
                  <a:close/>
                  <a:moveTo>
                    <a:pt x="227" y="12"/>
                  </a:moveTo>
                  <a:cubicBezTo>
                    <a:pt x="248" y="12"/>
                    <a:pt x="264" y="29"/>
                    <a:pt x="264" y="49"/>
                  </a:cubicBezTo>
                  <a:cubicBezTo>
                    <a:pt x="264" y="65"/>
                    <a:pt x="241" y="108"/>
                    <a:pt x="227" y="131"/>
                  </a:cubicBezTo>
                  <a:cubicBezTo>
                    <a:pt x="213" y="108"/>
                    <a:pt x="189" y="65"/>
                    <a:pt x="189" y="49"/>
                  </a:cubicBezTo>
                  <a:cubicBezTo>
                    <a:pt x="189" y="29"/>
                    <a:pt x="206" y="12"/>
                    <a:pt x="227" y="12"/>
                  </a:cubicBezTo>
                  <a:close/>
                  <a:moveTo>
                    <a:pt x="185" y="150"/>
                  </a:moveTo>
                  <a:cubicBezTo>
                    <a:pt x="185" y="164"/>
                    <a:pt x="184" y="177"/>
                    <a:pt x="182" y="190"/>
                  </a:cubicBezTo>
                  <a:cubicBezTo>
                    <a:pt x="176" y="189"/>
                    <a:pt x="171" y="188"/>
                    <a:pt x="165" y="187"/>
                  </a:cubicBezTo>
                  <a:cubicBezTo>
                    <a:pt x="168" y="179"/>
                    <a:pt x="170" y="172"/>
                    <a:pt x="170" y="167"/>
                  </a:cubicBezTo>
                  <a:cubicBezTo>
                    <a:pt x="170" y="149"/>
                    <a:pt x="157" y="133"/>
                    <a:pt x="139" y="130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54" y="114"/>
                    <a:pt x="168" y="113"/>
                    <a:pt x="182" y="110"/>
                  </a:cubicBezTo>
                  <a:cubicBezTo>
                    <a:pt x="184" y="123"/>
                    <a:pt x="185" y="136"/>
                    <a:pt x="185" y="150"/>
                  </a:cubicBezTo>
                  <a:close/>
                  <a:moveTo>
                    <a:pt x="149" y="260"/>
                  </a:moveTo>
                  <a:cubicBezTo>
                    <a:pt x="146" y="260"/>
                    <a:pt x="142" y="261"/>
                    <a:pt x="139" y="261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2" y="230"/>
                    <a:pt x="152" y="214"/>
                    <a:pt x="160" y="199"/>
                  </a:cubicBezTo>
                  <a:cubicBezTo>
                    <a:pt x="167" y="199"/>
                    <a:pt x="173" y="200"/>
                    <a:pt x="180" y="201"/>
                  </a:cubicBezTo>
                  <a:cubicBezTo>
                    <a:pt x="178" y="208"/>
                    <a:pt x="176" y="214"/>
                    <a:pt x="174" y="220"/>
                  </a:cubicBezTo>
                  <a:cubicBezTo>
                    <a:pt x="168" y="238"/>
                    <a:pt x="159" y="252"/>
                    <a:pt x="149" y="260"/>
                  </a:cubicBezTo>
                  <a:close/>
                  <a:moveTo>
                    <a:pt x="116" y="260"/>
                  </a:moveTo>
                  <a:cubicBezTo>
                    <a:pt x="116" y="259"/>
                    <a:pt x="116" y="259"/>
                    <a:pt x="115" y="259"/>
                  </a:cubicBezTo>
                  <a:cubicBezTo>
                    <a:pt x="102" y="248"/>
                    <a:pt x="92" y="227"/>
                    <a:pt x="86" y="201"/>
                  </a:cubicBezTo>
                  <a:cubicBezTo>
                    <a:pt x="93" y="200"/>
                    <a:pt x="99" y="199"/>
                    <a:pt x="105" y="199"/>
                  </a:cubicBezTo>
                  <a:cubicBezTo>
                    <a:pt x="114" y="215"/>
                    <a:pt x="124" y="232"/>
                    <a:pt x="127" y="237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23" y="261"/>
                    <a:pt x="120" y="260"/>
                    <a:pt x="116" y="260"/>
                  </a:cubicBezTo>
                  <a:close/>
                  <a:moveTo>
                    <a:pt x="62" y="65"/>
                  </a:moveTo>
                  <a:cubicBezTo>
                    <a:pt x="72" y="56"/>
                    <a:pt x="84" y="50"/>
                    <a:pt x="96" y="45"/>
                  </a:cubicBezTo>
                  <a:cubicBezTo>
                    <a:pt x="87" y="58"/>
                    <a:pt x="79" y="76"/>
                    <a:pt x="75" y="96"/>
                  </a:cubicBezTo>
                  <a:cubicBezTo>
                    <a:pt x="73" y="96"/>
                    <a:pt x="71" y="95"/>
                    <a:pt x="69" y="94"/>
                  </a:cubicBezTo>
                  <a:cubicBezTo>
                    <a:pt x="70" y="90"/>
                    <a:pt x="70" y="88"/>
                    <a:pt x="70" y="87"/>
                  </a:cubicBezTo>
                  <a:cubicBezTo>
                    <a:pt x="70" y="79"/>
                    <a:pt x="67" y="71"/>
                    <a:pt x="62" y="65"/>
                  </a:cubicBezTo>
                  <a:close/>
                  <a:moveTo>
                    <a:pt x="133" y="223"/>
                  </a:moveTo>
                  <a:cubicBezTo>
                    <a:pt x="121" y="204"/>
                    <a:pt x="107" y="177"/>
                    <a:pt x="107" y="167"/>
                  </a:cubicBezTo>
                  <a:cubicBezTo>
                    <a:pt x="107" y="153"/>
                    <a:pt x="118" y="142"/>
                    <a:pt x="133" y="142"/>
                  </a:cubicBezTo>
                  <a:cubicBezTo>
                    <a:pt x="147" y="142"/>
                    <a:pt x="158" y="153"/>
                    <a:pt x="158" y="167"/>
                  </a:cubicBezTo>
                  <a:cubicBezTo>
                    <a:pt x="158" y="177"/>
                    <a:pt x="144" y="204"/>
                    <a:pt x="133" y="223"/>
                  </a:cubicBezTo>
                  <a:close/>
                  <a:moveTo>
                    <a:pt x="127" y="103"/>
                  </a:moveTo>
                  <a:cubicBezTo>
                    <a:pt x="113" y="102"/>
                    <a:pt x="100" y="101"/>
                    <a:pt x="86" y="98"/>
                  </a:cubicBezTo>
                  <a:cubicBezTo>
                    <a:pt x="93" y="72"/>
                    <a:pt x="104" y="50"/>
                    <a:pt x="117" y="40"/>
                  </a:cubicBezTo>
                  <a:cubicBezTo>
                    <a:pt x="120" y="40"/>
                    <a:pt x="124" y="39"/>
                    <a:pt x="127" y="39"/>
                  </a:cubicBezTo>
                  <a:lnTo>
                    <a:pt x="127" y="103"/>
                  </a:lnTo>
                  <a:close/>
                  <a:moveTo>
                    <a:pt x="81" y="150"/>
                  </a:moveTo>
                  <a:cubicBezTo>
                    <a:pt x="81" y="136"/>
                    <a:pt x="82" y="123"/>
                    <a:pt x="84" y="110"/>
                  </a:cubicBezTo>
                  <a:cubicBezTo>
                    <a:pt x="98" y="113"/>
                    <a:pt x="112" y="114"/>
                    <a:pt x="127" y="115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09" y="133"/>
                    <a:pt x="95" y="149"/>
                    <a:pt x="95" y="167"/>
                  </a:cubicBezTo>
                  <a:cubicBezTo>
                    <a:pt x="95" y="172"/>
                    <a:pt x="97" y="179"/>
                    <a:pt x="100" y="187"/>
                  </a:cubicBezTo>
                  <a:cubicBezTo>
                    <a:pt x="95" y="188"/>
                    <a:pt x="89" y="189"/>
                    <a:pt x="84" y="190"/>
                  </a:cubicBezTo>
                  <a:cubicBezTo>
                    <a:pt x="82" y="177"/>
                    <a:pt x="81" y="164"/>
                    <a:pt x="81" y="150"/>
                  </a:cubicBezTo>
                  <a:close/>
                  <a:moveTo>
                    <a:pt x="139" y="103"/>
                  </a:moveTo>
                  <a:cubicBezTo>
                    <a:pt x="139" y="39"/>
                    <a:pt x="139" y="39"/>
                    <a:pt x="139" y="39"/>
                  </a:cubicBezTo>
                  <a:cubicBezTo>
                    <a:pt x="142" y="39"/>
                    <a:pt x="146" y="40"/>
                    <a:pt x="149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63" y="51"/>
                    <a:pt x="173" y="72"/>
                    <a:pt x="179" y="98"/>
                  </a:cubicBezTo>
                  <a:cubicBezTo>
                    <a:pt x="166" y="101"/>
                    <a:pt x="153" y="102"/>
                    <a:pt x="139" y="103"/>
                  </a:cubicBezTo>
                  <a:close/>
                  <a:moveTo>
                    <a:pt x="193" y="95"/>
                  </a:moveTo>
                  <a:cubicBezTo>
                    <a:pt x="193" y="96"/>
                    <a:pt x="192" y="96"/>
                    <a:pt x="191" y="96"/>
                  </a:cubicBezTo>
                  <a:cubicBezTo>
                    <a:pt x="190" y="93"/>
                    <a:pt x="190" y="90"/>
                    <a:pt x="189" y="86"/>
                  </a:cubicBezTo>
                  <a:cubicBezTo>
                    <a:pt x="190" y="89"/>
                    <a:pt x="192" y="92"/>
                    <a:pt x="193" y="95"/>
                  </a:cubicBezTo>
                  <a:close/>
                  <a:moveTo>
                    <a:pt x="179" y="59"/>
                  </a:moveTo>
                  <a:cubicBezTo>
                    <a:pt x="176" y="54"/>
                    <a:pt x="173" y="50"/>
                    <a:pt x="170" y="45"/>
                  </a:cubicBezTo>
                  <a:cubicBezTo>
                    <a:pt x="173" y="46"/>
                    <a:pt x="175" y="47"/>
                    <a:pt x="177" y="48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52"/>
                    <a:pt x="178" y="56"/>
                    <a:pt x="179" y="59"/>
                  </a:cubicBezTo>
                  <a:close/>
                  <a:moveTo>
                    <a:pt x="35" y="64"/>
                  </a:moveTo>
                  <a:cubicBezTo>
                    <a:pt x="48" y="64"/>
                    <a:pt x="58" y="74"/>
                    <a:pt x="58" y="87"/>
                  </a:cubicBezTo>
                  <a:cubicBezTo>
                    <a:pt x="58" y="92"/>
                    <a:pt x="52" y="110"/>
                    <a:pt x="35" y="137"/>
                  </a:cubicBezTo>
                  <a:cubicBezTo>
                    <a:pt x="18" y="110"/>
                    <a:pt x="12" y="92"/>
                    <a:pt x="12" y="87"/>
                  </a:cubicBezTo>
                  <a:cubicBezTo>
                    <a:pt x="12" y="74"/>
                    <a:pt x="22" y="64"/>
                    <a:pt x="35" y="64"/>
                  </a:cubicBezTo>
                  <a:close/>
                  <a:moveTo>
                    <a:pt x="23" y="139"/>
                  </a:moveTo>
                  <a:cubicBezTo>
                    <a:pt x="27" y="146"/>
                    <a:pt x="30" y="151"/>
                    <a:pt x="30" y="152"/>
                  </a:cubicBezTo>
                  <a:cubicBezTo>
                    <a:pt x="31" y="153"/>
                    <a:pt x="33" y="154"/>
                    <a:pt x="35" y="154"/>
                  </a:cubicBezTo>
                  <a:cubicBezTo>
                    <a:pt x="37" y="154"/>
                    <a:pt x="39" y="153"/>
                    <a:pt x="40" y="152"/>
                  </a:cubicBezTo>
                  <a:cubicBezTo>
                    <a:pt x="40" y="151"/>
                    <a:pt x="47" y="140"/>
                    <a:pt x="55" y="126"/>
                  </a:cubicBezTo>
                  <a:cubicBezTo>
                    <a:pt x="59" y="118"/>
                    <a:pt x="63" y="111"/>
                    <a:pt x="65" y="106"/>
                  </a:cubicBezTo>
                  <a:cubicBezTo>
                    <a:pt x="67" y="106"/>
                    <a:pt x="70" y="107"/>
                    <a:pt x="72" y="108"/>
                  </a:cubicBezTo>
                  <a:cubicBezTo>
                    <a:pt x="70" y="121"/>
                    <a:pt x="69" y="135"/>
                    <a:pt x="69" y="150"/>
                  </a:cubicBezTo>
                  <a:cubicBezTo>
                    <a:pt x="69" y="165"/>
                    <a:pt x="70" y="179"/>
                    <a:pt x="72" y="192"/>
                  </a:cubicBezTo>
                  <a:cubicBezTo>
                    <a:pt x="59" y="195"/>
                    <a:pt x="47" y="199"/>
                    <a:pt x="36" y="204"/>
                  </a:cubicBezTo>
                  <a:cubicBezTo>
                    <a:pt x="27" y="188"/>
                    <a:pt x="22" y="170"/>
                    <a:pt x="22" y="150"/>
                  </a:cubicBezTo>
                  <a:cubicBezTo>
                    <a:pt x="22" y="146"/>
                    <a:pt x="22" y="143"/>
                    <a:pt x="23" y="139"/>
                  </a:cubicBezTo>
                  <a:close/>
                  <a:moveTo>
                    <a:pt x="43" y="215"/>
                  </a:moveTo>
                  <a:cubicBezTo>
                    <a:pt x="53" y="210"/>
                    <a:pt x="63" y="207"/>
                    <a:pt x="75" y="204"/>
                  </a:cubicBezTo>
                  <a:cubicBezTo>
                    <a:pt x="79" y="224"/>
                    <a:pt x="86" y="241"/>
                    <a:pt x="95" y="254"/>
                  </a:cubicBezTo>
                  <a:cubicBezTo>
                    <a:pt x="74" y="247"/>
                    <a:pt x="56" y="233"/>
                    <a:pt x="43" y="215"/>
                  </a:cubicBezTo>
                  <a:close/>
                  <a:moveTo>
                    <a:pt x="170" y="254"/>
                  </a:moveTo>
                  <a:cubicBezTo>
                    <a:pt x="176" y="246"/>
                    <a:pt x="182" y="236"/>
                    <a:pt x="186" y="224"/>
                  </a:cubicBezTo>
                  <a:cubicBezTo>
                    <a:pt x="188" y="217"/>
                    <a:pt x="190" y="211"/>
                    <a:pt x="191" y="204"/>
                  </a:cubicBezTo>
                  <a:cubicBezTo>
                    <a:pt x="203" y="207"/>
                    <a:pt x="213" y="210"/>
                    <a:pt x="223" y="215"/>
                  </a:cubicBezTo>
                  <a:cubicBezTo>
                    <a:pt x="210" y="233"/>
                    <a:pt x="192" y="247"/>
                    <a:pt x="170" y="254"/>
                  </a:cubicBezTo>
                  <a:close/>
                  <a:moveTo>
                    <a:pt x="244" y="150"/>
                  </a:moveTo>
                  <a:cubicBezTo>
                    <a:pt x="244" y="170"/>
                    <a:pt x="239" y="188"/>
                    <a:pt x="230" y="204"/>
                  </a:cubicBezTo>
                  <a:cubicBezTo>
                    <a:pt x="219" y="199"/>
                    <a:pt x="207" y="195"/>
                    <a:pt x="194" y="192"/>
                  </a:cubicBezTo>
                  <a:cubicBezTo>
                    <a:pt x="196" y="179"/>
                    <a:pt x="197" y="165"/>
                    <a:pt x="197" y="150"/>
                  </a:cubicBezTo>
                  <a:cubicBezTo>
                    <a:pt x="197" y="135"/>
                    <a:pt x="196" y="121"/>
                    <a:pt x="194" y="108"/>
                  </a:cubicBezTo>
                  <a:cubicBezTo>
                    <a:pt x="195" y="107"/>
                    <a:pt x="197" y="107"/>
                    <a:pt x="199" y="106"/>
                  </a:cubicBezTo>
                  <a:cubicBezTo>
                    <a:pt x="209" y="125"/>
                    <a:pt x="220" y="142"/>
                    <a:pt x="222" y="145"/>
                  </a:cubicBezTo>
                  <a:cubicBezTo>
                    <a:pt x="223" y="147"/>
                    <a:pt x="225" y="148"/>
                    <a:pt x="227" y="148"/>
                  </a:cubicBezTo>
                  <a:cubicBezTo>
                    <a:pt x="229" y="148"/>
                    <a:pt x="231" y="147"/>
                    <a:pt x="232" y="145"/>
                  </a:cubicBezTo>
                  <a:cubicBezTo>
                    <a:pt x="233" y="144"/>
                    <a:pt x="237" y="137"/>
                    <a:pt x="242" y="129"/>
                  </a:cubicBezTo>
                  <a:cubicBezTo>
                    <a:pt x="243" y="136"/>
                    <a:pt x="244" y="143"/>
                    <a:pt x="24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xmlns="" id="{1EE42887-F0A8-4E17-9BB3-F2F16C05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4588" y="3224213"/>
              <a:ext cx="93663" cy="93663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0 h 48"/>
                <a:gd name="T4" fmla="*/ 0 w 48"/>
                <a:gd name="T5" fmla="*/ 24 h 48"/>
                <a:gd name="T6" fmla="*/ 24 w 48"/>
                <a:gd name="T7" fmla="*/ 48 h 48"/>
                <a:gd name="T8" fmla="*/ 48 w 48"/>
                <a:gd name="T9" fmla="*/ 24 h 48"/>
                <a:gd name="T10" fmla="*/ 24 w 48"/>
                <a:gd name="T11" fmla="*/ 36 h 48"/>
                <a:gd name="T12" fmla="*/ 12 w 48"/>
                <a:gd name="T13" fmla="*/ 24 h 48"/>
                <a:gd name="T14" fmla="*/ 24 w 48"/>
                <a:gd name="T15" fmla="*/ 12 h 48"/>
                <a:gd name="T16" fmla="*/ 36 w 48"/>
                <a:gd name="T17" fmla="*/ 24 h 48"/>
                <a:gd name="T18" fmla="*/ 24 w 48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lose/>
                  <a:moveTo>
                    <a:pt x="24" y="36"/>
                  </a:moveTo>
                  <a:cubicBezTo>
                    <a:pt x="17" y="36"/>
                    <a:pt x="12" y="31"/>
                    <a:pt x="12" y="24"/>
                  </a:cubicBezTo>
                  <a:cubicBezTo>
                    <a:pt x="12" y="18"/>
                    <a:pt x="17" y="12"/>
                    <a:pt x="24" y="12"/>
                  </a:cubicBezTo>
                  <a:cubicBezTo>
                    <a:pt x="30" y="12"/>
                    <a:pt x="36" y="18"/>
                    <a:pt x="36" y="24"/>
                  </a:cubicBezTo>
                  <a:cubicBezTo>
                    <a:pt x="36" y="31"/>
                    <a:pt x="30" y="36"/>
                    <a:pt x="2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xmlns="" id="{E508AD14-EC8A-4E40-A86E-9E1FE33B6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2638" y="3305176"/>
              <a:ext cx="69850" cy="69850"/>
            </a:xfrm>
            <a:custGeom>
              <a:avLst/>
              <a:gdLst>
                <a:gd name="T0" fmla="*/ 36 w 36"/>
                <a:gd name="T1" fmla="*/ 18 h 36"/>
                <a:gd name="T2" fmla="*/ 18 w 36"/>
                <a:gd name="T3" fmla="*/ 0 h 36"/>
                <a:gd name="T4" fmla="*/ 0 w 36"/>
                <a:gd name="T5" fmla="*/ 18 h 36"/>
                <a:gd name="T6" fmla="*/ 18 w 36"/>
                <a:gd name="T7" fmla="*/ 36 h 36"/>
                <a:gd name="T8" fmla="*/ 36 w 36"/>
                <a:gd name="T9" fmla="*/ 18 h 36"/>
                <a:gd name="T10" fmla="*/ 12 w 36"/>
                <a:gd name="T11" fmla="*/ 18 h 36"/>
                <a:gd name="T12" fmla="*/ 18 w 36"/>
                <a:gd name="T13" fmla="*/ 12 h 36"/>
                <a:gd name="T14" fmla="*/ 24 w 36"/>
                <a:gd name="T15" fmla="*/ 18 h 36"/>
                <a:gd name="T16" fmla="*/ 18 w 36"/>
                <a:gd name="T17" fmla="*/ 24 h 36"/>
                <a:gd name="T18" fmla="*/ 12 w 36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lose/>
                  <a:moveTo>
                    <a:pt x="12" y="18"/>
                  </a:moveTo>
                  <a:cubicBezTo>
                    <a:pt x="12" y="15"/>
                    <a:pt x="15" y="12"/>
                    <a:pt x="18" y="12"/>
                  </a:cubicBezTo>
                  <a:cubicBezTo>
                    <a:pt x="21" y="12"/>
                    <a:pt x="24" y="15"/>
                    <a:pt x="24" y="18"/>
                  </a:cubicBezTo>
                  <a:cubicBezTo>
                    <a:pt x="24" y="21"/>
                    <a:pt x="21" y="24"/>
                    <a:pt x="18" y="24"/>
                  </a:cubicBezTo>
                  <a:cubicBezTo>
                    <a:pt x="15" y="24"/>
                    <a:pt x="12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xmlns="" id="{9AC6FA08-4EDA-4AFB-8212-19C241E86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1551" y="3460751"/>
              <a:ext cx="73025" cy="74613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9 h 38"/>
                <a:gd name="T4" fmla="*/ 19 w 38"/>
                <a:gd name="T5" fmla="*/ 38 h 38"/>
                <a:gd name="T6" fmla="*/ 38 w 38"/>
                <a:gd name="T7" fmla="*/ 19 h 38"/>
                <a:gd name="T8" fmla="*/ 19 w 38"/>
                <a:gd name="T9" fmla="*/ 0 h 38"/>
                <a:gd name="T10" fmla="*/ 19 w 38"/>
                <a:gd name="T11" fmla="*/ 26 h 38"/>
                <a:gd name="T12" fmla="*/ 12 w 38"/>
                <a:gd name="T13" fmla="*/ 19 h 38"/>
                <a:gd name="T14" fmla="*/ 19 w 38"/>
                <a:gd name="T15" fmla="*/ 12 h 38"/>
                <a:gd name="T16" fmla="*/ 26 w 38"/>
                <a:gd name="T17" fmla="*/ 19 h 38"/>
                <a:gd name="T18" fmla="*/ 19 w 38"/>
                <a:gd name="T1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29" y="38"/>
                    <a:pt x="38" y="29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</p:grpSp>
      <p:grpSp>
        <p:nvGrpSpPr>
          <p:cNvPr id="56" name="Gruppieren 81">
            <a:extLst>
              <a:ext uri="{FF2B5EF4-FFF2-40B4-BE49-F238E27FC236}">
                <a16:creationId xmlns:a16="http://schemas.microsoft.com/office/drawing/2014/main" xmlns="" id="{49B1AE39-4960-438A-A5B0-7C87DFF446F6}"/>
              </a:ext>
            </a:extLst>
          </p:cNvPr>
          <p:cNvGrpSpPr/>
          <p:nvPr/>
        </p:nvGrpSpPr>
        <p:grpSpPr>
          <a:xfrm>
            <a:off x="2440701" y="3163385"/>
            <a:ext cx="607001" cy="547428"/>
            <a:chOff x="5797551" y="3159126"/>
            <a:chExt cx="598488" cy="539750"/>
          </a:xfrm>
          <a:solidFill>
            <a:schemeClr val="tx2"/>
          </a:solidFill>
        </p:grpSpPr>
        <p:sp>
          <p:nvSpPr>
            <p:cNvPr id="57" name="Freeform 74">
              <a:extLst>
                <a:ext uri="{FF2B5EF4-FFF2-40B4-BE49-F238E27FC236}">
                  <a16:creationId xmlns:a16="http://schemas.microsoft.com/office/drawing/2014/main" xmlns="" id="{06F17FDC-BE30-4835-97DB-A48F3D7E9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551" y="3159126"/>
              <a:ext cx="598488" cy="539750"/>
            </a:xfrm>
            <a:custGeom>
              <a:avLst/>
              <a:gdLst>
                <a:gd name="T0" fmla="*/ 274 w 308"/>
                <a:gd name="T1" fmla="*/ 146 h 278"/>
                <a:gd name="T2" fmla="*/ 245 w 308"/>
                <a:gd name="T3" fmla="*/ 111 h 278"/>
                <a:gd name="T4" fmla="*/ 201 w 308"/>
                <a:gd name="T5" fmla="*/ 79 h 278"/>
                <a:gd name="T6" fmla="*/ 179 w 308"/>
                <a:gd name="T7" fmla="*/ 0 h 278"/>
                <a:gd name="T8" fmla="*/ 47 w 308"/>
                <a:gd name="T9" fmla="*/ 23 h 278"/>
                <a:gd name="T10" fmla="*/ 23 w 308"/>
                <a:gd name="T11" fmla="*/ 29 h 278"/>
                <a:gd name="T12" fmla="*/ 0 w 308"/>
                <a:gd name="T13" fmla="*/ 46 h 278"/>
                <a:gd name="T14" fmla="*/ 19 w 308"/>
                <a:gd name="T15" fmla="*/ 76 h 278"/>
                <a:gd name="T16" fmla="*/ 46 w 308"/>
                <a:gd name="T17" fmla="*/ 82 h 278"/>
                <a:gd name="T18" fmla="*/ 47 w 308"/>
                <a:gd name="T19" fmla="*/ 88 h 278"/>
                <a:gd name="T20" fmla="*/ 8 w 308"/>
                <a:gd name="T21" fmla="*/ 111 h 278"/>
                <a:gd name="T22" fmla="*/ 20 w 308"/>
                <a:gd name="T23" fmla="*/ 133 h 278"/>
                <a:gd name="T24" fmla="*/ 8 w 308"/>
                <a:gd name="T25" fmla="*/ 156 h 278"/>
                <a:gd name="T26" fmla="*/ 8 w 308"/>
                <a:gd name="T27" fmla="*/ 195 h 278"/>
                <a:gd name="T28" fmla="*/ 31 w 308"/>
                <a:gd name="T29" fmla="*/ 220 h 278"/>
                <a:gd name="T30" fmla="*/ 47 w 308"/>
                <a:gd name="T31" fmla="*/ 232 h 278"/>
                <a:gd name="T32" fmla="*/ 111 w 308"/>
                <a:gd name="T33" fmla="*/ 255 h 278"/>
                <a:gd name="T34" fmla="*/ 124 w 308"/>
                <a:gd name="T35" fmla="*/ 277 h 278"/>
                <a:gd name="T36" fmla="*/ 130 w 308"/>
                <a:gd name="T37" fmla="*/ 269 h 278"/>
                <a:gd name="T38" fmla="*/ 175 w 308"/>
                <a:gd name="T39" fmla="*/ 255 h 278"/>
                <a:gd name="T40" fmla="*/ 194 w 308"/>
                <a:gd name="T41" fmla="*/ 276 h 278"/>
                <a:gd name="T42" fmla="*/ 202 w 308"/>
                <a:gd name="T43" fmla="*/ 277 h 278"/>
                <a:gd name="T44" fmla="*/ 177 w 308"/>
                <a:gd name="T45" fmla="*/ 231 h 278"/>
                <a:gd name="T46" fmla="*/ 143 w 308"/>
                <a:gd name="T47" fmla="*/ 170 h 278"/>
                <a:gd name="T48" fmla="*/ 144 w 308"/>
                <a:gd name="T49" fmla="*/ 147 h 278"/>
                <a:gd name="T50" fmla="*/ 211 w 308"/>
                <a:gd name="T51" fmla="*/ 209 h 278"/>
                <a:gd name="T52" fmla="*/ 221 w 308"/>
                <a:gd name="T53" fmla="*/ 202 h 278"/>
                <a:gd name="T54" fmla="*/ 201 w 308"/>
                <a:gd name="T55" fmla="*/ 175 h 278"/>
                <a:gd name="T56" fmla="*/ 238 w 308"/>
                <a:gd name="T57" fmla="*/ 121 h 278"/>
                <a:gd name="T58" fmla="*/ 263 w 308"/>
                <a:gd name="T59" fmla="*/ 149 h 278"/>
                <a:gd name="T60" fmla="*/ 301 w 308"/>
                <a:gd name="T61" fmla="*/ 278 h 278"/>
                <a:gd name="T62" fmla="*/ 307 w 308"/>
                <a:gd name="T63" fmla="*/ 271 h 278"/>
                <a:gd name="T64" fmla="*/ 31 w 308"/>
                <a:gd name="T65" fmla="*/ 166 h 278"/>
                <a:gd name="T66" fmla="*/ 20 w 308"/>
                <a:gd name="T67" fmla="*/ 153 h 278"/>
                <a:gd name="T68" fmla="*/ 47 w 308"/>
                <a:gd name="T69" fmla="*/ 143 h 278"/>
                <a:gd name="T70" fmla="*/ 23 w 308"/>
                <a:gd name="T71" fmla="*/ 65 h 278"/>
                <a:gd name="T72" fmla="*/ 12 w 308"/>
                <a:gd name="T73" fmla="*/ 46 h 278"/>
                <a:gd name="T74" fmla="*/ 20 w 308"/>
                <a:gd name="T75" fmla="*/ 40 h 278"/>
                <a:gd name="T76" fmla="*/ 46 w 308"/>
                <a:gd name="T77" fmla="*/ 44 h 278"/>
                <a:gd name="T78" fmla="*/ 47 w 308"/>
                <a:gd name="T79" fmla="*/ 69 h 278"/>
                <a:gd name="T80" fmla="*/ 20 w 308"/>
                <a:gd name="T81" fmla="*/ 111 h 278"/>
                <a:gd name="T82" fmla="*/ 47 w 308"/>
                <a:gd name="T83" fmla="*/ 100 h 278"/>
                <a:gd name="T84" fmla="*/ 31 w 308"/>
                <a:gd name="T85" fmla="*/ 124 h 278"/>
                <a:gd name="T86" fmla="*/ 20 w 308"/>
                <a:gd name="T87" fmla="*/ 111 h 278"/>
                <a:gd name="T88" fmla="*/ 20 w 308"/>
                <a:gd name="T89" fmla="*/ 198 h 278"/>
                <a:gd name="T90" fmla="*/ 31 w 308"/>
                <a:gd name="T91" fmla="*/ 185 h 278"/>
                <a:gd name="T92" fmla="*/ 47 w 308"/>
                <a:gd name="T93" fmla="*/ 208 h 278"/>
                <a:gd name="T94" fmla="*/ 135 w 308"/>
                <a:gd name="T95" fmla="*/ 139 h 278"/>
                <a:gd name="T96" fmla="*/ 145 w 308"/>
                <a:gd name="T97" fmla="*/ 198 h 278"/>
                <a:gd name="T98" fmla="*/ 81 w 308"/>
                <a:gd name="T99" fmla="*/ 39 h 278"/>
                <a:gd name="T100" fmla="*/ 167 w 308"/>
                <a:gd name="T101" fmla="*/ 133 h 278"/>
                <a:gd name="T102" fmla="*/ 179 w 308"/>
                <a:gd name="T103" fmla="*/ 146 h 278"/>
                <a:gd name="T104" fmla="*/ 169 w 308"/>
                <a:gd name="T105" fmla="*/ 27 h 278"/>
                <a:gd name="T106" fmla="*/ 69 w 308"/>
                <a:gd name="T107" fmla="*/ 38 h 278"/>
                <a:gd name="T108" fmla="*/ 80 w 308"/>
                <a:gd name="T109" fmla="*/ 210 h 278"/>
                <a:gd name="T110" fmla="*/ 166 w 308"/>
                <a:gd name="T111" fmla="*/ 238 h 278"/>
                <a:gd name="T112" fmla="*/ 69 w 308"/>
                <a:gd name="T113" fmla="*/ 243 h 278"/>
                <a:gd name="T114" fmla="*/ 59 w 308"/>
                <a:gd name="T115" fmla="*/ 23 h 278"/>
                <a:gd name="T116" fmla="*/ 179 w 308"/>
                <a:gd name="T117" fmla="*/ 12 h 278"/>
                <a:gd name="T118" fmla="*/ 189 w 308"/>
                <a:gd name="T11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278">
                  <a:moveTo>
                    <a:pt x="307" y="271"/>
                  </a:moveTo>
                  <a:cubicBezTo>
                    <a:pt x="274" y="146"/>
                    <a:pt x="274" y="146"/>
                    <a:pt x="274" y="146"/>
                  </a:cubicBezTo>
                  <a:cubicBezTo>
                    <a:pt x="274" y="146"/>
                    <a:pt x="274" y="146"/>
                    <a:pt x="274" y="145"/>
                  </a:cubicBezTo>
                  <a:cubicBezTo>
                    <a:pt x="269" y="133"/>
                    <a:pt x="257" y="118"/>
                    <a:pt x="245" y="111"/>
                  </a:cubicBezTo>
                  <a:cubicBezTo>
                    <a:pt x="203" y="80"/>
                    <a:pt x="203" y="80"/>
                    <a:pt x="203" y="80"/>
                  </a:cubicBezTo>
                  <a:cubicBezTo>
                    <a:pt x="202" y="79"/>
                    <a:pt x="202" y="79"/>
                    <a:pt x="201" y="79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1" y="10"/>
                    <a:pt x="191" y="0"/>
                    <a:pt x="17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7" y="0"/>
                    <a:pt x="47" y="10"/>
                    <a:pt x="47" y="2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7" y="27"/>
                    <a:pt x="11" y="28"/>
                    <a:pt x="7" y="31"/>
                  </a:cubicBezTo>
                  <a:cubicBezTo>
                    <a:pt x="2" y="35"/>
                    <a:pt x="0" y="40"/>
                    <a:pt x="0" y="4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8" y="73"/>
                    <a:pt x="19" y="76"/>
                  </a:cubicBezTo>
                  <a:cubicBezTo>
                    <a:pt x="19" y="76"/>
                    <a:pt x="20" y="77"/>
                    <a:pt x="20" y="77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2"/>
                    <a:pt x="47" y="82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8" y="88"/>
                    <a:pt x="8" y="98"/>
                    <a:pt x="8" y="111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22"/>
                    <a:pt x="13" y="129"/>
                    <a:pt x="20" y="133"/>
                  </a:cubicBezTo>
                  <a:cubicBezTo>
                    <a:pt x="13" y="137"/>
                    <a:pt x="8" y="145"/>
                    <a:pt x="8" y="153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64"/>
                    <a:pt x="13" y="172"/>
                    <a:pt x="20" y="175"/>
                  </a:cubicBezTo>
                  <a:cubicBezTo>
                    <a:pt x="13" y="179"/>
                    <a:pt x="8" y="187"/>
                    <a:pt x="8" y="195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8" y="210"/>
                    <a:pt x="18" y="220"/>
                    <a:pt x="31" y="220"/>
                  </a:cubicBezTo>
                  <a:cubicBezTo>
                    <a:pt x="47" y="220"/>
                    <a:pt x="47" y="220"/>
                    <a:pt x="47" y="220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7" y="245"/>
                    <a:pt x="57" y="255"/>
                    <a:pt x="69" y="255"/>
                  </a:cubicBezTo>
                  <a:cubicBezTo>
                    <a:pt x="111" y="255"/>
                    <a:pt x="111" y="255"/>
                    <a:pt x="111" y="255"/>
                  </a:cubicBezTo>
                  <a:cubicBezTo>
                    <a:pt x="112" y="258"/>
                    <a:pt x="116" y="267"/>
                    <a:pt x="119" y="273"/>
                  </a:cubicBezTo>
                  <a:cubicBezTo>
                    <a:pt x="120" y="276"/>
                    <a:pt x="122" y="277"/>
                    <a:pt x="124" y="277"/>
                  </a:cubicBezTo>
                  <a:cubicBezTo>
                    <a:pt x="125" y="277"/>
                    <a:pt x="126" y="277"/>
                    <a:pt x="127" y="277"/>
                  </a:cubicBezTo>
                  <a:cubicBezTo>
                    <a:pt x="130" y="275"/>
                    <a:pt x="131" y="272"/>
                    <a:pt x="130" y="269"/>
                  </a:cubicBezTo>
                  <a:cubicBezTo>
                    <a:pt x="128" y="264"/>
                    <a:pt x="126" y="259"/>
                    <a:pt x="124" y="255"/>
                  </a:cubicBezTo>
                  <a:cubicBezTo>
                    <a:pt x="175" y="255"/>
                    <a:pt x="175" y="255"/>
                    <a:pt x="175" y="255"/>
                  </a:cubicBezTo>
                  <a:cubicBezTo>
                    <a:pt x="175" y="255"/>
                    <a:pt x="175" y="255"/>
                    <a:pt x="176" y="255"/>
                  </a:cubicBezTo>
                  <a:cubicBezTo>
                    <a:pt x="180" y="261"/>
                    <a:pt x="186" y="268"/>
                    <a:pt x="194" y="276"/>
                  </a:cubicBezTo>
                  <a:cubicBezTo>
                    <a:pt x="195" y="278"/>
                    <a:pt x="196" y="278"/>
                    <a:pt x="198" y="278"/>
                  </a:cubicBezTo>
                  <a:cubicBezTo>
                    <a:pt x="200" y="278"/>
                    <a:pt x="201" y="278"/>
                    <a:pt x="202" y="277"/>
                  </a:cubicBezTo>
                  <a:cubicBezTo>
                    <a:pt x="205" y="274"/>
                    <a:pt x="205" y="271"/>
                    <a:pt x="202" y="268"/>
                  </a:cubicBezTo>
                  <a:cubicBezTo>
                    <a:pt x="188" y="253"/>
                    <a:pt x="179" y="240"/>
                    <a:pt x="177" y="231"/>
                  </a:cubicBezTo>
                  <a:cubicBezTo>
                    <a:pt x="176" y="230"/>
                    <a:pt x="175" y="229"/>
                    <a:pt x="174" y="228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143" y="169"/>
                    <a:pt x="142" y="169"/>
                    <a:pt x="142" y="168"/>
                  </a:cubicBezTo>
                  <a:cubicBezTo>
                    <a:pt x="137" y="163"/>
                    <a:pt x="137" y="154"/>
                    <a:pt x="144" y="147"/>
                  </a:cubicBezTo>
                  <a:cubicBezTo>
                    <a:pt x="150" y="141"/>
                    <a:pt x="159" y="141"/>
                    <a:pt x="164" y="146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3" y="212"/>
                    <a:pt x="217" y="212"/>
                    <a:pt x="219" y="210"/>
                  </a:cubicBezTo>
                  <a:cubicBezTo>
                    <a:pt x="222" y="208"/>
                    <a:pt x="223" y="205"/>
                    <a:pt x="221" y="202"/>
                  </a:cubicBezTo>
                  <a:cubicBezTo>
                    <a:pt x="201" y="176"/>
                    <a:pt x="201" y="176"/>
                    <a:pt x="201" y="176"/>
                  </a:cubicBezTo>
                  <a:cubicBezTo>
                    <a:pt x="201" y="176"/>
                    <a:pt x="201" y="175"/>
                    <a:pt x="201" y="175"/>
                  </a:cubicBezTo>
                  <a:cubicBezTo>
                    <a:pt x="201" y="94"/>
                    <a:pt x="201" y="94"/>
                    <a:pt x="201" y="94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9" y="121"/>
                    <a:pt x="239" y="121"/>
                  </a:cubicBezTo>
                  <a:cubicBezTo>
                    <a:pt x="248" y="126"/>
                    <a:pt x="259" y="139"/>
                    <a:pt x="263" y="149"/>
                  </a:cubicBezTo>
                  <a:cubicBezTo>
                    <a:pt x="295" y="274"/>
                    <a:pt x="295" y="274"/>
                    <a:pt x="295" y="274"/>
                  </a:cubicBezTo>
                  <a:cubicBezTo>
                    <a:pt x="296" y="276"/>
                    <a:pt x="298" y="278"/>
                    <a:pt x="301" y="278"/>
                  </a:cubicBezTo>
                  <a:cubicBezTo>
                    <a:pt x="302" y="278"/>
                    <a:pt x="302" y="278"/>
                    <a:pt x="303" y="278"/>
                  </a:cubicBezTo>
                  <a:cubicBezTo>
                    <a:pt x="306" y="277"/>
                    <a:pt x="308" y="274"/>
                    <a:pt x="307" y="271"/>
                  </a:cubicBezTo>
                  <a:close/>
                  <a:moveTo>
                    <a:pt x="47" y="166"/>
                  </a:moveTo>
                  <a:cubicBezTo>
                    <a:pt x="31" y="166"/>
                    <a:pt x="31" y="166"/>
                    <a:pt x="31" y="166"/>
                  </a:cubicBezTo>
                  <a:cubicBezTo>
                    <a:pt x="25" y="166"/>
                    <a:pt x="20" y="162"/>
                    <a:pt x="20" y="156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47"/>
                    <a:pt x="25" y="143"/>
                    <a:pt x="31" y="143"/>
                  </a:cubicBezTo>
                  <a:cubicBezTo>
                    <a:pt x="47" y="143"/>
                    <a:pt x="47" y="143"/>
                    <a:pt x="47" y="143"/>
                  </a:cubicBezTo>
                  <a:lnTo>
                    <a:pt x="47" y="166"/>
                  </a:lnTo>
                  <a:close/>
                  <a:moveTo>
                    <a:pt x="23" y="65"/>
                  </a:moveTo>
                  <a:cubicBezTo>
                    <a:pt x="17" y="63"/>
                    <a:pt x="12" y="55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4"/>
                    <a:pt x="12" y="42"/>
                    <a:pt x="14" y="41"/>
                  </a:cubicBezTo>
                  <a:cubicBezTo>
                    <a:pt x="15" y="40"/>
                    <a:pt x="17" y="40"/>
                    <a:pt x="20" y="40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69"/>
                    <a:pt x="47" y="69"/>
                    <a:pt x="47" y="69"/>
                  </a:cubicBezTo>
                  <a:lnTo>
                    <a:pt x="23" y="65"/>
                  </a:lnTo>
                  <a:close/>
                  <a:moveTo>
                    <a:pt x="20" y="111"/>
                  </a:moveTo>
                  <a:cubicBezTo>
                    <a:pt x="20" y="105"/>
                    <a:pt x="25" y="100"/>
                    <a:pt x="31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25" y="124"/>
                    <a:pt x="20" y="119"/>
                    <a:pt x="20" y="114"/>
                  </a:cubicBezTo>
                  <a:lnTo>
                    <a:pt x="20" y="111"/>
                  </a:lnTo>
                  <a:close/>
                  <a:moveTo>
                    <a:pt x="31" y="208"/>
                  </a:moveTo>
                  <a:cubicBezTo>
                    <a:pt x="25" y="208"/>
                    <a:pt x="20" y="204"/>
                    <a:pt x="20" y="198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20" y="189"/>
                    <a:pt x="25" y="185"/>
                    <a:pt x="31" y="18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208"/>
                    <a:pt x="47" y="208"/>
                    <a:pt x="47" y="208"/>
                  </a:cubicBezTo>
                  <a:lnTo>
                    <a:pt x="31" y="208"/>
                  </a:lnTo>
                  <a:close/>
                  <a:moveTo>
                    <a:pt x="135" y="139"/>
                  </a:moveTo>
                  <a:cubicBezTo>
                    <a:pt x="124" y="150"/>
                    <a:pt x="124" y="166"/>
                    <a:pt x="133" y="176"/>
                  </a:cubicBezTo>
                  <a:cubicBezTo>
                    <a:pt x="145" y="198"/>
                    <a:pt x="145" y="198"/>
                    <a:pt x="145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58" y="128"/>
                    <a:pt x="144" y="130"/>
                    <a:pt x="135" y="139"/>
                  </a:cubicBezTo>
                  <a:close/>
                  <a:moveTo>
                    <a:pt x="179" y="146"/>
                  </a:moveTo>
                  <a:cubicBezTo>
                    <a:pt x="179" y="38"/>
                    <a:pt x="179" y="38"/>
                    <a:pt x="179" y="38"/>
                  </a:cubicBezTo>
                  <a:cubicBezTo>
                    <a:pt x="179" y="32"/>
                    <a:pt x="175" y="27"/>
                    <a:pt x="169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74" y="27"/>
                    <a:pt x="69" y="32"/>
                    <a:pt x="69" y="38"/>
                  </a:cubicBezTo>
                  <a:cubicBezTo>
                    <a:pt x="69" y="199"/>
                    <a:pt x="69" y="199"/>
                    <a:pt x="69" y="199"/>
                  </a:cubicBezTo>
                  <a:cubicBezTo>
                    <a:pt x="69" y="205"/>
                    <a:pt x="74" y="210"/>
                    <a:pt x="80" y="210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66" y="238"/>
                    <a:pt x="166" y="238"/>
                    <a:pt x="166" y="238"/>
                  </a:cubicBezTo>
                  <a:cubicBezTo>
                    <a:pt x="167" y="240"/>
                    <a:pt x="168" y="241"/>
                    <a:pt x="168" y="243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4" y="243"/>
                    <a:pt x="59" y="238"/>
                    <a:pt x="59" y="23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17"/>
                    <a:pt x="64" y="12"/>
                    <a:pt x="6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85" y="12"/>
                    <a:pt x="189" y="17"/>
                    <a:pt x="189" y="23"/>
                  </a:cubicBezTo>
                  <a:cubicBezTo>
                    <a:pt x="189" y="160"/>
                    <a:pt x="189" y="160"/>
                    <a:pt x="189" y="160"/>
                  </a:cubicBezTo>
                  <a:lnTo>
                    <a:pt x="179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xmlns="" id="{11D7CA18-7240-47AB-BCE2-3BD5834AD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6" y="3248026"/>
              <a:ext cx="114300" cy="157163"/>
            </a:xfrm>
            <a:custGeom>
              <a:avLst/>
              <a:gdLst>
                <a:gd name="T0" fmla="*/ 35 w 59"/>
                <a:gd name="T1" fmla="*/ 4 h 81"/>
                <a:gd name="T2" fmla="*/ 30 w 59"/>
                <a:gd name="T3" fmla="*/ 0 h 81"/>
                <a:gd name="T4" fmla="*/ 24 w 59"/>
                <a:gd name="T5" fmla="*/ 4 h 81"/>
                <a:gd name="T6" fmla="*/ 1 w 59"/>
                <a:gd name="T7" fmla="*/ 73 h 81"/>
                <a:gd name="T8" fmla="*/ 3 w 59"/>
                <a:gd name="T9" fmla="*/ 80 h 81"/>
                <a:gd name="T10" fmla="*/ 9 w 59"/>
                <a:gd name="T11" fmla="*/ 80 h 81"/>
                <a:gd name="T12" fmla="*/ 30 w 59"/>
                <a:gd name="T13" fmla="*/ 69 h 81"/>
                <a:gd name="T14" fmla="*/ 50 w 59"/>
                <a:gd name="T15" fmla="*/ 80 h 81"/>
                <a:gd name="T16" fmla="*/ 53 w 59"/>
                <a:gd name="T17" fmla="*/ 81 h 81"/>
                <a:gd name="T18" fmla="*/ 57 w 59"/>
                <a:gd name="T19" fmla="*/ 80 h 81"/>
                <a:gd name="T20" fmla="*/ 58 w 59"/>
                <a:gd name="T21" fmla="*/ 73 h 81"/>
                <a:gd name="T22" fmla="*/ 35 w 59"/>
                <a:gd name="T23" fmla="*/ 4 h 81"/>
                <a:gd name="T24" fmla="*/ 33 w 59"/>
                <a:gd name="T25" fmla="*/ 56 h 81"/>
                <a:gd name="T26" fmla="*/ 30 w 59"/>
                <a:gd name="T27" fmla="*/ 56 h 81"/>
                <a:gd name="T28" fmla="*/ 27 w 59"/>
                <a:gd name="T29" fmla="*/ 56 h 81"/>
                <a:gd name="T30" fmla="*/ 17 w 59"/>
                <a:gd name="T31" fmla="*/ 62 h 81"/>
                <a:gd name="T32" fmla="*/ 30 w 59"/>
                <a:gd name="T33" fmla="*/ 25 h 81"/>
                <a:gd name="T34" fmla="*/ 42 w 59"/>
                <a:gd name="T35" fmla="*/ 62 h 81"/>
                <a:gd name="T36" fmla="*/ 33 w 59"/>
                <a:gd name="T37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81">
                  <a:moveTo>
                    <a:pt x="35" y="4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7" y="0"/>
                    <a:pt x="25" y="1"/>
                    <a:pt x="24" y="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5"/>
                    <a:pt x="1" y="78"/>
                    <a:pt x="3" y="80"/>
                  </a:cubicBezTo>
                  <a:cubicBezTo>
                    <a:pt x="5" y="81"/>
                    <a:pt x="7" y="81"/>
                    <a:pt x="9" y="80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1" y="81"/>
                    <a:pt x="52" y="81"/>
                    <a:pt x="53" y="81"/>
                  </a:cubicBezTo>
                  <a:cubicBezTo>
                    <a:pt x="54" y="81"/>
                    <a:pt x="55" y="81"/>
                    <a:pt x="57" y="80"/>
                  </a:cubicBezTo>
                  <a:cubicBezTo>
                    <a:pt x="58" y="78"/>
                    <a:pt x="59" y="75"/>
                    <a:pt x="58" y="73"/>
                  </a:cubicBezTo>
                  <a:lnTo>
                    <a:pt x="35" y="4"/>
                  </a:lnTo>
                  <a:close/>
                  <a:moveTo>
                    <a:pt x="33" y="56"/>
                  </a:moveTo>
                  <a:cubicBezTo>
                    <a:pt x="32" y="56"/>
                    <a:pt x="31" y="56"/>
                    <a:pt x="30" y="56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42" y="62"/>
                    <a:pt x="42" y="62"/>
                    <a:pt x="42" y="62"/>
                  </a:cubicBezTo>
                  <a:lnTo>
                    <a:pt x="3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</p:grpSp>
      <p:grpSp>
        <p:nvGrpSpPr>
          <p:cNvPr id="59" name="Gruppieren 84">
            <a:extLst>
              <a:ext uri="{FF2B5EF4-FFF2-40B4-BE49-F238E27FC236}">
                <a16:creationId xmlns:a16="http://schemas.microsoft.com/office/drawing/2014/main" xmlns="" id="{4EF7853B-C233-4790-B7DB-3AD5BF6743C1}"/>
              </a:ext>
            </a:extLst>
          </p:cNvPr>
          <p:cNvGrpSpPr/>
          <p:nvPr/>
        </p:nvGrpSpPr>
        <p:grpSpPr>
          <a:xfrm>
            <a:off x="9449677" y="4043794"/>
            <a:ext cx="962188" cy="949925"/>
            <a:chOff x="5881688" y="3208338"/>
            <a:chExt cx="430213" cy="441325"/>
          </a:xfrm>
          <a:solidFill>
            <a:schemeClr val="tx2"/>
          </a:solidFill>
        </p:grpSpPr>
        <p:sp>
          <p:nvSpPr>
            <p:cNvPr id="60" name="Freeform 216">
              <a:extLst>
                <a:ext uri="{FF2B5EF4-FFF2-40B4-BE49-F238E27FC236}">
                  <a16:creationId xmlns:a16="http://schemas.microsoft.com/office/drawing/2014/main" xmlns="" id="{3EC8E197-5AF4-4239-8F5F-76D922EA0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2026" y="3468688"/>
              <a:ext cx="101600" cy="1016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4 h 52"/>
                <a:gd name="T12" fmla="*/ 14 w 52"/>
                <a:gd name="T13" fmla="*/ 26 h 52"/>
                <a:gd name="T14" fmla="*/ 26 w 52"/>
                <a:gd name="T15" fmla="*/ 38 h 52"/>
                <a:gd name="T16" fmla="*/ 38 w 52"/>
                <a:gd name="T17" fmla="*/ 26 h 52"/>
                <a:gd name="T18" fmla="*/ 26 w 52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4"/>
                  </a:moveTo>
                  <a:cubicBezTo>
                    <a:pt x="19" y="14"/>
                    <a:pt x="14" y="20"/>
                    <a:pt x="14" y="26"/>
                  </a:cubicBezTo>
                  <a:cubicBezTo>
                    <a:pt x="14" y="33"/>
                    <a:pt x="19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0"/>
                    <a:pt x="33" y="14"/>
                    <a:pt x="26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61" name="Freeform 217">
              <a:extLst>
                <a:ext uri="{FF2B5EF4-FFF2-40B4-BE49-F238E27FC236}">
                  <a16:creationId xmlns:a16="http://schemas.microsoft.com/office/drawing/2014/main" xmlns="" id="{5048897D-6DA6-4CF5-814D-5048D81C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3573463"/>
              <a:ext cx="157163" cy="76200"/>
            </a:xfrm>
            <a:custGeom>
              <a:avLst/>
              <a:gdLst>
                <a:gd name="T0" fmla="*/ 81 w 81"/>
                <a:gd name="T1" fmla="*/ 39 h 39"/>
                <a:gd name="T2" fmla="*/ 67 w 81"/>
                <a:gd name="T3" fmla="*/ 39 h 39"/>
                <a:gd name="T4" fmla="*/ 67 w 81"/>
                <a:gd name="T5" fmla="*/ 26 h 39"/>
                <a:gd name="T6" fmla="*/ 41 w 81"/>
                <a:gd name="T7" fmla="*/ 14 h 39"/>
                <a:gd name="T8" fmla="*/ 14 w 81"/>
                <a:gd name="T9" fmla="*/ 26 h 39"/>
                <a:gd name="T10" fmla="*/ 14 w 81"/>
                <a:gd name="T11" fmla="*/ 39 h 39"/>
                <a:gd name="T12" fmla="*/ 0 w 81"/>
                <a:gd name="T13" fmla="*/ 39 h 39"/>
                <a:gd name="T14" fmla="*/ 0 w 81"/>
                <a:gd name="T15" fmla="*/ 26 h 39"/>
                <a:gd name="T16" fmla="*/ 41 w 81"/>
                <a:gd name="T17" fmla="*/ 0 h 39"/>
                <a:gd name="T18" fmla="*/ 81 w 81"/>
                <a:gd name="T19" fmla="*/ 26 h 39"/>
                <a:gd name="T20" fmla="*/ 81 w 81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9">
                  <a:moveTo>
                    <a:pt x="81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0"/>
                    <a:pt x="52" y="14"/>
                    <a:pt x="41" y="14"/>
                  </a:cubicBezTo>
                  <a:cubicBezTo>
                    <a:pt x="30" y="14"/>
                    <a:pt x="14" y="20"/>
                    <a:pt x="14" y="2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"/>
                    <a:pt x="26" y="0"/>
                    <a:pt x="41" y="0"/>
                  </a:cubicBezTo>
                  <a:cubicBezTo>
                    <a:pt x="55" y="0"/>
                    <a:pt x="81" y="8"/>
                    <a:pt x="81" y="26"/>
                  </a:cubicBezTo>
                  <a:lnTo>
                    <a:pt x="81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62" name="Freeform 218">
              <a:extLst>
                <a:ext uri="{FF2B5EF4-FFF2-40B4-BE49-F238E27FC236}">
                  <a16:creationId xmlns:a16="http://schemas.microsoft.com/office/drawing/2014/main" xmlns="" id="{95EDB298-1311-4A0F-B81E-79005B674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3151" y="3468688"/>
              <a:ext cx="103188" cy="1016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4 h 52"/>
                <a:gd name="T12" fmla="*/ 14 w 52"/>
                <a:gd name="T13" fmla="*/ 26 h 52"/>
                <a:gd name="T14" fmla="*/ 26 w 52"/>
                <a:gd name="T15" fmla="*/ 38 h 52"/>
                <a:gd name="T16" fmla="*/ 38 w 52"/>
                <a:gd name="T17" fmla="*/ 26 h 52"/>
                <a:gd name="T18" fmla="*/ 26 w 52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ubicBezTo>
                    <a:pt x="52" y="41"/>
                    <a:pt x="41" y="52"/>
                    <a:pt x="26" y="52"/>
                  </a:cubicBezTo>
                  <a:close/>
                  <a:moveTo>
                    <a:pt x="26" y="14"/>
                  </a:moveTo>
                  <a:cubicBezTo>
                    <a:pt x="20" y="14"/>
                    <a:pt x="14" y="20"/>
                    <a:pt x="14" y="26"/>
                  </a:cubicBezTo>
                  <a:cubicBezTo>
                    <a:pt x="14" y="33"/>
                    <a:pt x="20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0"/>
                    <a:pt x="33" y="14"/>
                    <a:pt x="26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63" name="Freeform 219">
              <a:extLst>
                <a:ext uri="{FF2B5EF4-FFF2-40B4-BE49-F238E27FC236}">
                  <a16:creationId xmlns:a16="http://schemas.microsoft.com/office/drawing/2014/main" xmlns="" id="{446FF460-D61C-4850-8810-F24EE9631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3573463"/>
              <a:ext cx="109538" cy="76200"/>
            </a:xfrm>
            <a:custGeom>
              <a:avLst/>
              <a:gdLst>
                <a:gd name="T0" fmla="*/ 56 w 56"/>
                <a:gd name="T1" fmla="*/ 39 h 39"/>
                <a:gd name="T2" fmla="*/ 42 w 56"/>
                <a:gd name="T3" fmla="*/ 39 h 39"/>
                <a:gd name="T4" fmla="*/ 42 w 56"/>
                <a:gd name="T5" fmla="*/ 26 h 39"/>
                <a:gd name="T6" fmla="*/ 16 w 56"/>
                <a:gd name="T7" fmla="*/ 14 h 39"/>
                <a:gd name="T8" fmla="*/ 4 w 56"/>
                <a:gd name="T9" fmla="*/ 16 h 39"/>
                <a:gd name="T10" fmla="*/ 0 w 56"/>
                <a:gd name="T11" fmla="*/ 2 h 39"/>
                <a:gd name="T12" fmla="*/ 16 w 56"/>
                <a:gd name="T13" fmla="*/ 0 h 39"/>
                <a:gd name="T14" fmla="*/ 56 w 56"/>
                <a:gd name="T15" fmla="*/ 26 h 39"/>
                <a:gd name="T16" fmla="*/ 56 w 56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9">
                  <a:moveTo>
                    <a:pt x="56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0"/>
                    <a:pt x="27" y="14"/>
                    <a:pt x="16" y="14"/>
                  </a:cubicBezTo>
                  <a:cubicBezTo>
                    <a:pt x="12" y="14"/>
                    <a:pt x="8" y="15"/>
                    <a:pt x="4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1"/>
                    <a:pt x="11" y="0"/>
                    <a:pt x="16" y="0"/>
                  </a:cubicBezTo>
                  <a:cubicBezTo>
                    <a:pt x="30" y="0"/>
                    <a:pt x="56" y="8"/>
                    <a:pt x="56" y="26"/>
                  </a:cubicBezTo>
                  <a:lnTo>
                    <a:pt x="56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64" name="Freeform 220">
              <a:extLst>
                <a:ext uri="{FF2B5EF4-FFF2-40B4-BE49-F238E27FC236}">
                  <a16:creationId xmlns:a16="http://schemas.microsoft.com/office/drawing/2014/main" xmlns="" id="{96FFF722-5764-476D-B30F-8FD4B1E5B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468688"/>
              <a:ext cx="101600" cy="1016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4 h 52"/>
                <a:gd name="T12" fmla="*/ 14 w 52"/>
                <a:gd name="T13" fmla="*/ 26 h 52"/>
                <a:gd name="T14" fmla="*/ 26 w 52"/>
                <a:gd name="T15" fmla="*/ 38 h 52"/>
                <a:gd name="T16" fmla="*/ 38 w 52"/>
                <a:gd name="T17" fmla="*/ 26 h 52"/>
                <a:gd name="T18" fmla="*/ 26 w 52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ubicBezTo>
                    <a:pt x="52" y="41"/>
                    <a:pt x="41" y="52"/>
                    <a:pt x="26" y="52"/>
                  </a:cubicBezTo>
                  <a:close/>
                  <a:moveTo>
                    <a:pt x="26" y="14"/>
                  </a:moveTo>
                  <a:cubicBezTo>
                    <a:pt x="20" y="14"/>
                    <a:pt x="14" y="20"/>
                    <a:pt x="14" y="26"/>
                  </a:cubicBezTo>
                  <a:cubicBezTo>
                    <a:pt x="14" y="33"/>
                    <a:pt x="20" y="38"/>
                    <a:pt x="26" y="38"/>
                  </a:cubicBezTo>
                  <a:cubicBezTo>
                    <a:pt x="33" y="38"/>
                    <a:pt x="38" y="33"/>
                    <a:pt x="38" y="26"/>
                  </a:cubicBezTo>
                  <a:cubicBezTo>
                    <a:pt x="38" y="20"/>
                    <a:pt x="33" y="14"/>
                    <a:pt x="26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65" name="Freeform 221">
              <a:extLst>
                <a:ext uri="{FF2B5EF4-FFF2-40B4-BE49-F238E27FC236}">
                  <a16:creationId xmlns:a16="http://schemas.microsoft.com/office/drawing/2014/main" xmlns="" id="{0989884F-2CC0-43A3-9C0D-7A40CB662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3573463"/>
              <a:ext cx="112713" cy="76200"/>
            </a:xfrm>
            <a:custGeom>
              <a:avLst/>
              <a:gdLst>
                <a:gd name="T0" fmla="*/ 14 w 57"/>
                <a:gd name="T1" fmla="*/ 39 h 39"/>
                <a:gd name="T2" fmla="*/ 0 w 57"/>
                <a:gd name="T3" fmla="*/ 39 h 39"/>
                <a:gd name="T4" fmla="*/ 0 w 57"/>
                <a:gd name="T5" fmla="*/ 26 h 39"/>
                <a:gd name="T6" fmla="*/ 40 w 57"/>
                <a:gd name="T7" fmla="*/ 0 h 39"/>
                <a:gd name="T8" fmla="*/ 57 w 57"/>
                <a:gd name="T9" fmla="*/ 2 h 39"/>
                <a:gd name="T10" fmla="*/ 53 w 57"/>
                <a:gd name="T11" fmla="*/ 16 h 39"/>
                <a:gd name="T12" fmla="*/ 40 w 57"/>
                <a:gd name="T13" fmla="*/ 14 h 39"/>
                <a:gd name="T14" fmla="*/ 14 w 57"/>
                <a:gd name="T15" fmla="*/ 26 h 39"/>
                <a:gd name="T16" fmla="*/ 14 w 57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9">
                  <a:moveTo>
                    <a:pt x="14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"/>
                    <a:pt x="26" y="0"/>
                    <a:pt x="40" y="0"/>
                  </a:cubicBezTo>
                  <a:cubicBezTo>
                    <a:pt x="45" y="0"/>
                    <a:pt x="51" y="1"/>
                    <a:pt x="57" y="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48" y="15"/>
                    <a:pt x="44" y="14"/>
                    <a:pt x="40" y="14"/>
                  </a:cubicBezTo>
                  <a:cubicBezTo>
                    <a:pt x="29" y="14"/>
                    <a:pt x="14" y="20"/>
                    <a:pt x="14" y="26"/>
                  </a:cubicBezTo>
                  <a:lnTo>
                    <a:pt x="1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  <p:sp>
          <p:nvSpPr>
            <p:cNvPr id="66" name="Freeform 222">
              <a:extLst>
                <a:ext uri="{FF2B5EF4-FFF2-40B4-BE49-F238E27FC236}">
                  <a16:creationId xmlns:a16="http://schemas.microsoft.com/office/drawing/2014/main" xmlns="" id="{F3D6B011-75C0-425E-87C6-F79918088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688" y="3208338"/>
              <a:ext cx="430213" cy="258763"/>
            </a:xfrm>
            <a:custGeom>
              <a:avLst/>
              <a:gdLst>
                <a:gd name="T0" fmla="*/ 108 w 220"/>
                <a:gd name="T1" fmla="*/ 133 h 133"/>
                <a:gd name="T2" fmla="*/ 96 w 220"/>
                <a:gd name="T3" fmla="*/ 125 h 133"/>
                <a:gd name="T4" fmla="*/ 88 w 220"/>
                <a:gd name="T5" fmla="*/ 100 h 133"/>
                <a:gd name="T6" fmla="*/ 73 w 220"/>
                <a:gd name="T7" fmla="*/ 100 h 133"/>
                <a:gd name="T8" fmla="*/ 55 w 220"/>
                <a:gd name="T9" fmla="*/ 124 h 133"/>
                <a:gd name="T10" fmla="*/ 42 w 220"/>
                <a:gd name="T11" fmla="*/ 128 h 133"/>
                <a:gd name="T12" fmla="*/ 34 w 220"/>
                <a:gd name="T13" fmla="*/ 117 h 133"/>
                <a:gd name="T14" fmla="*/ 34 w 220"/>
                <a:gd name="T15" fmla="*/ 100 h 133"/>
                <a:gd name="T16" fmla="*/ 26 w 220"/>
                <a:gd name="T17" fmla="*/ 100 h 133"/>
                <a:gd name="T18" fmla="*/ 0 w 220"/>
                <a:gd name="T19" fmla="*/ 74 h 133"/>
                <a:gd name="T20" fmla="*/ 0 w 220"/>
                <a:gd name="T21" fmla="*/ 26 h 133"/>
                <a:gd name="T22" fmla="*/ 26 w 220"/>
                <a:gd name="T23" fmla="*/ 0 h 133"/>
                <a:gd name="T24" fmla="*/ 194 w 220"/>
                <a:gd name="T25" fmla="*/ 0 h 133"/>
                <a:gd name="T26" fmla="*/ 220 w 220"/>
                <a:gd name="T27" fmla="*/ 26 h 133"/>
                <a:gd name="T28" fmla="*/ 220 w 220"/>
                <a:gd name="T29" fmla="*/ 74 h 133"/>
                <a:gd name="T30" fmla="*/ 194 w 220"/>
                <a:gd name="T31" fmla="*/ 100 h 133"/>
                <a:gd name="T32" fmla="*/ 182 w 220"/>
                <a:gd name="T33" fmla="*/ 100 h 133"/>
                <a:gd name="T34" fmla="*/ 182 w 220"/>
                <a:gd name="T35" fmla="*/ 117 h 133"/>
                <a:gd name="T36" fmla="*/ 173 w 220"/>
                <a:gd name="T37" fmla="*/ 128 h 133"/>
                <a:gd name="T38" fmla="*/ 160 w 220"/>
                <a:gd name="T39" fmla="*/ 124 h 133"/>
                <a:gd name="T40" fmla="*/ 142 w 220"/>
                <a:gd name="T41" fmla="*/ 100 h 133"/>
                <a:gd name="T42" fmla="*/ 127 w 220"/>
                <a:gd name="T43" fmla="*/ 100 h 133"/>
                <a:gd name="T44" fmla="*/ 119 w 220"/>
                <a:gd name="T45" fmla="*/ 125 h 133"/>
                <a:gd name="T46" fmla="*/ 108 w 220"/>
                <a:gd name="T47" fmla="*/ 133 h 133"/>
                <a:gd name="T48" fmla="*/ 66 w 220"/>
                <a:gd name="T49" fmla="*/ 86 h 133"/>
                <a:gd name="T50" fmla="*/ 98 w 220"/>
                <a:gd name="T51" fmla="*/ 86 h 133"/>
                <a:gd name="T52" fmla="*/ 108 w 220"/>
                <a:gd name="T53" fmla="*/ 114 h 133"/>
                <a:gd name="T54" fmla="*/ 117 w 220"/>
                <a:gd name="T55" fmla="*/ 86 h 133"/>
                <a:gd name="T56" fmla="*/ 149 w 220"/>
                <a:gd name="T57" fmla="*/ 86 h 133"/>
                <a:gd name="T58" fmla="*/ 168 w 220"/>
                <a:gd name="T59" fmla="*/ 111 h 133"/>
                <a:gd name="T60" fmla="*/ 168 w 220"/>
                <a:gd name="T61" fmla="*/ 86 h 133"/>
                <a:gd name="T62" fmla="*/ 194 w 220"/>
                <a:gd name="T63" fmla="*/ 86 h 133"/>
                <a:gd name="T64" fmla="*/ 206 w 220"/>
                <a:gd name="T65" fmla="*/ 74 h 133"/>
                <a:gd name="T66" fmla="*/ 206 w 220"/>
                <a:gd name="T67" fmla="*/ 26 h 133"/>
                <a:gd name="T68" fmla="*/ 194 w 220"/>
                <a:gd name="T69" fmla="*/ 14 h 133"/>
                <a:gd name="T70" fmla="*/ 26 w 220"/>
                <a:gd name="T71" fmla="*/ 14 h 133"/>
                <a:gd name="T72" fmla="*/ 14 w 220"/>
                <a:gd name="T73" fmla="*/ 26 h 133"/>
                <a:gd name="T74" fmla="*/ 14 w 220"/>
                <a:gd name="T75" fmla="*/ 74 h 133"/>
                <a:gd name="T76" fmla="*/ 26 w 220"/>
                <a:gd name="T77" fmla="*/ 86 h 133"/>
                <a:gd name="T78" fmla="*/ 48 w 220"/>
                <a:gd name="T79" fmla="*/ 86 h 133"/>
                <a:gd name="T80" fmla="*/ 48 w 220"/>
                <a:gd name="T81" fmla="*/ 111 h 133"/>
                <a:gd name="T82" fmla="*/ 66 w 220"/>
                <a:gd name="T83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133">
                  <a:moveTo>
                    <a:pt x="108" y="133"/>
                  </a:moveTo>
                  <a:cubicBezTo>
                    <a:pt x="102" y="133"/>
                    <a:pt x="98" y="130"/>
                    <a:pt x="96" y="125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2" y="128"/>
                    <a:pt x="47" y="130"/>
                    <a:pt x="42" y="128"/>
                  </a:cubicBezTo>
                  <a:cubicBezTo>
                    <a:pt x="37" y="127"/>
                    <a:pt x="34" y="122"/>
                    <a:pt x="34" y="11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2" y="100"/>
                    <a:pt x="0" y="89"/>
                    <a:pt x="0" y="7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08" y="0"/>
                    <a:pt x="220" y="12"/>
                    <a:pt x="220" y="26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89"/>
                    <a:pt x="208" y="100"/>
                    <a:pt x="194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22"/>
                    <a:pt x="178" y="127"/>
                    <a:pt x="173" y="128"/>
                  </a:cubicBezTo>
                  <a:cubicBezTo>
                    <a:pt x="169" y="130"/>
                    <a:pt x="163" y="128"/>
                    <a:pt x="160" y="124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7" y="130"/>
                    <a:pt x="113" y="133"/>
                    <a:pt x="108" y="133"/>
                  </a:cubicBezTo>
                  <a:close/>
                  <a:moveTo>
                    <a:pt x="66" y="86"/>
                  </a:moveTo>
                  <a:cubicBezTo>
                    <a:pt x="98" y="86"/>
                    <a:pt x="98" y="86"/>
                    <a:pt x="98" y="8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200" y="86"/>
                    <a:pt x="206" y="81"/>
                    <a:pt x="206" y="74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6" y="20"/>
                    <a:pt x="200" y="14"/>
                    <a:pt x="19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0" y="14"/>
                    <a:pt x="14" y="20"/>
                    <a:pt x="14" y="2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1"/>
                    <a:pt x="20" y="86"/>
                    <a:pt x="2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111"/>
                    <a:pt x="48" y="111"/>
                    <a:pt x="48" y="111"/>
                  </a:cubicBezTo>
                  <a:lnTo>
                    <a:pt x="66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7998" tIns="53999" rIns="107998" bIns="53999" numCol="1" anchor="t" anchorCtr="0" compatLnSpc="1">
              <a:prstTxWarp prst="textNoShape">
                <a:avLst/>
              </a:prstTxWarp>
            </a:bodyPr>
            <a:lstStyle/>
            <a:p>
              <a:endParaRPr lang="de-DE" sz="2126"/>
            </a:p>
          </p:txBody>
        </p:sp>
      </p:grpSp>
      <p:sp>
        <p:nvSpPr>
          <p:cNvPr id="67" name="Freihandform: Form 28">
            <a:extLst>
              <a:ext uri="{FF2B5EF4-FFF2-40B4-BE49-F238E27FC236}">
                <a16:creationId xmlns:a16="http://schemas.microsoft.com/office/drawing/2014/main" xmlns="" id="{229D178C-A839-46E9-98BE-B4BAE2BE735C}"/>
              </a:ext>
            </a:extLst>
          </p:cNvPr>
          <p:cNvSpPr>
            <a:spLocks/>
          </p:cNvSpPr>
          <p:nvPr/>
        </p:nvSpPr>
        <p:spPr bwMode="auto">
          <a:xfrm>
            <a:off x="5180336" y="5995047"/>
            <a:ext cx="579877" cy="420978"/>
          </a:xfrm>
          <a:custGeom>
            <a:avLst/>
            <a:gdLst>
              <a:gd name="connsiteX0" fmla="*/ 46037 w 334566"/>
              <a:gd name="connsiteY0" fmla="*/ 204788 h 242888"/>
              <a:gd name="connsiteX1" fmla="*/ 75334 w 334566"/>
              <a:gd name="connsiteY1" fmla="*/ 228601 h 242888"/>
              <a:gd name="connsiteX2" fmla="*/ 104775 w 334566"/>
              <a:gd name="connsiteY2" fmla="*/ 204788 h 242888"/>
              <a:gd name="connsiteX3" fmla="*/ 46037 w 334566"/>
              <a:gd name="connsiteY3" fmla="*/ 204788 h 242888"/>
              <a:gd name="connsiteX4" fmla="*/ 298345 w 334566"/>
              <a:gd name="connsiteY4" fmla="*/ 171450 h 242888"/>
              <a:gd name="connsiteX5" fmla="*/ 251394 w 334566"/>
              <a:gd name="connsiteY5" fmla="*/ 192219 h 242888"/>
              <a:gd name="connsiteX6" fmla="*/ 250825 w 334566"/>
              <a:gd name="connsiteY6" fmla="*/ 197374 h 242888"/>
              <a:gd name="connsiteX7" fmla="*/ 280988 w 334566"/>
              <a:gd name="connsiteY7" fmla="*/ 228600 h 242888"/>
              <a:gd name="connsiteX8" fmla="*/ 311150 w 334566"/>
              <a:gd name="connsiteY8" fmla="*/ 197374 h 242888"/>
              <a:gd name="connsiteX9" fmla="*/ 299057 w 334566"/>
              <a:gd name="connsiteY9" fmla="*/ 172334 h 242888"/>
              <a:gd name="connsiteX10" fmla="*/ 298345 w 334566"/>
              <a:gd name="connsiteY10" fmla="*/ 171450 h 242888"/>
              <a:gd name="connsiteX11" fmla="*/ 37835 w 334566"/>
              <a:gd name="connsiteY11" fmla="*/ 158750 h 242888"/>
              <a:gd name="connsiteX12" fmla="*/ 68527 w 334566"/>
              <a:gd name="connsiteY12" fmla="*/ 158750 h 242888"/>
              <a:gd name="connsiteX13" fmla="*/ 76200 w 334566"/>
              <a:gd name="connsiteY13" fmla="*/ 166688 h 242888"/>
              <a:gd name="connsiteX14" fmla="*/ 68527 w 334566"/>
              <a:gd name="connsiteY14" fmla="*/ 174625 h 242888"/>
              <a:gd name="connsiteX15" fmla="*/ 37835 w 334566"/>
              <a:gd name="connsiteY15" fmla="*/ 174625 h 242888"/>
              <a:gd name="connsiteX16" fmla="*/ 30162 w 334566"/>
              <a:gd name="connsiteY16" fmla="*/ 166688 h 242888"/>
              <a:gd name="connsiteX17" fmla="*/ 37835 w 334566"/>
              <a:gd name="connsiteY17" fmla="*/ 158750 h 242888"/>
              <a:gd name="connsiteX18" fmla="*/ 220488 w 334566"/>
              <a:gd name="connsiteY18" fmla="*/ 0 h 242888"/>
              <a:gd name="connsiteX19" fmla="*/ 256064 w 334566"/>
              <a:gd name="connsiteY19" fmla="*/ 29215 h 242888"/>
              <a:gd name="connsiteX20" fmla="*/ 287480 w 334566"/>
              <a:gd name="connsiteY20" fmla="*/ 22914 h 242888"/>
              <a:gd name="connsiteX21" fmla="*/ 293792 w 334566"/>
              <a:gd name="connsiteY21" fmla="*/ 24489 h 242888"/>
              <a:gd name="connsiteX22" fmla="*/ 296518 w 334566"/>
              <a:gd name="connsiteY22" fmla="*/ 30361 h 242888"/>
              <a:gd name="connsiteX23" fmla="*/ 296518 w 334566"/>
              <a:gd name="connsiteY23" fmla="*/ 75902 h 242888"/>
              <a:gd name="connsiteX24" fmla="*/ 293649 w 334566"/>
              <a:gd name="connsiteY24" fmla="*/ 81917 h 242888"/>
              <a:gd name="connsiteX25" fmla="*/ 287193 w 334566"/>
              <a:gd name="connsiteY25" fmla="*/ 83206 h 242888"/>
              <a:gd name="connsiteX26" fmla="*/ 268831 w 334566"/>
              <a:gd name="connsiteY26" fmla="*/ 78623 h 242888"/>
              <a:gd name="connsiteX27" fmla="*/ 279734 w 334566"/>
              <a:gd name="connsiteY27" fmla="*/ 127888 h 242888"/>
              <a:gd name="connsiteX28" fmla="*/ 332381 w 334566"/>
              <a:gd name="connsiteY28" fmla="*/ 146363 h 242888"/>
              <a:gd name="connsiteX29" fmla="*/ 334389 w 334566"/>
              <a:gd name="connsiteY29" fmla="*/ 153237 h 242888"/>
              <a:gd name="connsiteX30" fmla="*/ 329942 w 334566"/>
              <a:gd name="connsiteY30" fmla="*/ 158823 h 242888"/>
              <a:gd name="connsiteX31" fmla="*/ 314019 w 334566"/>
              <a:gd name="connsiteY31" fmla="*/ 165554 h 242888"/>
              <a:gd name="connsiteX32" fmla="*/ 326930 w 334566"/>
              <a:gd name="connsiteY32" fmla="*/ 197347 h 242888"/>
              <a:gd name="connsiteX33" fmla="*/ 281312 w 334566"/>
              <a:gd name="connsiteY33" fmla="*/ 242888 h 242888"/>
              <a:gd name="connsiteX34" fmla="*/ 235837 w 334566"/>
              <a:gd name="connsiteY34" fmla="*/ 199065 h 242888"/>
              <a:gd name="connsiteX35" fmla="*/ 223500 w 334566"/>
              <a:gd name="connsiteY35" fmla="*/ 204221 h 242888"/>
              <a:gd name="connsiteX36" fmla="*/ 220488 w 334566"/>
              <a:gd name="connsiteY36" fmla="*/ 204937 h 242888"/>
              <a:gd name="connsiteX37" fmla="*/ 120931 w 334566"/>
              <a:gd name="connsiteY37" fmla="*/ 204937 h 242888"/>
              <a:gd name="connsiteX38" fmla="*/ 76030 w 334566"/>
              <a:gd name="connsiteY38" fmla="*/ 242888 h 242888"/>
              <a:gd name="connsiteX39" fmla="*/ 31130 w 334566"/>
              <a:gd name="connsiteY39" fmla="*/ 204937 h 242888"/>
              <a:gd name="connsiteX40" fmla="*/ 7603 w 334566"/>
              <a:gd name="connsiteY40" fmla="*/ 204937 h 242888"/>
              <a:gd name="connsiteX41" fmla="*/ 0 w 334566"/>
              <a:gd name="connsiteY41" fmla="*/ 197347 h 242888"/>
              <a:gd name="connsiteX42" fmla="*/ 39163 w 334566"/>
              <a:gd name="connsiteY42" fmla="*/ 107695 h 242888"/>
              <a:gd name="connsiteX43" fmla="*/ 24387 w 334566"/>
              <a:gd name="connsiteY43" fmla="*/ 88075 h 242888"/>
              <a:gd name="connsiteX44" fmla="*/ 23670 w 334566"/>
              <a:gd name="connsiteY44" fmla="*/ 80055 h 242888"/>
              <a:gd name="connsiteX45" fmla="*/ 30412 w 334566"/>
              <a:gd name="connsiteY45" fmla="*/ 75902 h 242888"/>
              <a:gd name="connsiteX46" fmla="*/ 129251 w 334566"/>
              <a:gd name="connsiteY46" fmla="*/ 75902 h 242888"/>
              <a:gd name="connsiteX47" fmla="*/ 152061 w 334566"/>
              <a:gd name="connsiteY47" fmla="*/ 98673 h 242888"/>
              <a:gd name="connsiteX48" fmla="*/ 152061 w 334566"/>
              <a:gd name="connsiteY48" fmla="*/ 144215 h 242888"/>
              <a:gd name="connsiteX49" fmla="*/ 190649 w 334566"/>
              <a:gd name="connsiteY49" fmla="*/ 144215 h 242888"/>
              <a:gd name="connsiteX50" fmla="*/ 208581 w 334566"/>
              <a:gd name="connsiteY50" fmla="*/ 135622 h 242888"/>
              <a:gd name="connsiteX51" fmla="*/ 222066 w 334566"/>
              <a:gd name="connsiteY51" fmla="*/ 118723 h 242888"/>
              <a:gd name="connsiteX52" fmla="*/ 226943 w 334566"/>
              <a:gd name="connsiteY52" fmla="*/ 102253 h 242888"/>
              <a:gd name="connsiteX53" fmla="*/ 220631 w 334566"/>
              <a:gd name="connsiteY53" fmla="*/ 38667 h 242888"/>
              <a:gd name="connsiteX54" fmla="*/ 227373 w 334566"/>
              <a:gd name="connsiteY54" fmla="*/ 30361 h 242888"/>
              <a:gd name="connsiteX55" fmla="*/ 235694 w 334566"/>
              <a:gd name="connsiteY55" fmla="*/ 37092 h 242888"/>
              <a:gd name="connsiteX56" fmla="*/ 242149 w 334566"/>
              <a:gd name="connsiteY56" fmla="*/ 100678 h 242888"/>
              <a:gd name="connsiteX57" fmla="*/ 233972 w 334566"/>
              <a:gd name="connsiteY57" fmla="*/ 128175 h 242888"/>
              <a:gd name="connsiteX58" fmla="*/ 220344 w 334566"/>
              <a:gd name="connsiteY58" fmla="*/ 145074 h 242888"/>
              <a:gd name="connsiteX59" fmla="*/ 190649 w 334566"/>
              <a:gd name="connsiteY59" fmla="*/ 159395 h 242888"/>
              <a:gd name="connsiteX60" fmla="*/ 144458 w 334566"/>
              <a:gd name="connsiteY60" fmla="*/ 159395 h 242888"/>
              <a:gd name="connsiteX61" fmla="*/ 136855 w 334566"/>
              <a:gd name="connsiteY61" fmla="*/ 151805 h 242888"/>
              <a:gd name="connsiteX62" fmla="*/ 136855 w 334566"/>
              <a:gd name="connsiteY62" fmla="*/ 98673 h 242888"/>
              <a:gd name="connsiteX63" fmla="*/ 129251 w 334566"/>
              <a:gd name="connsiteY63" fmla="*/ 91083 h 242888"/>
              <a:gd name="connsiteX64" fmla="*/ 45618 w 334566"/>
              <a:gd name="connsiteY64" fmla="*/ 91083 h 242888"/>
              <a:gd name="connsiteX65" fmla="*/ 59390 w 334566"/>
              <a:gd name="connsiteY65" fmla="*/ 109271 h 242888"/>
              <a:gd name="connsiteX66" fmla="*/ 60107 w 334566"/>
              <a:gd name="connsiteY66" fmla="*/ 117147 h 242888"/>
              <a:gd name="connsiteX67" fmla="*/ 53221 w 334566"/>
              <a:gd name="connsiteY67" fmla="*/ 121444 h 242888"/>
              <a:gd name="connsiteX68" fmla="*/ 15206 w 334566"/>
              <a:gd name="connsiteY68" fmla="*/ 189756 h 242888"/>
              <a:gd name="connsiteX69" fmla="*/ 38015 w 334566"/>
              <a:gd name="connsiteY69" fmla="*/ 189756 h 242888"/>
              <a:gd name="connsiteX70" fmla="*/ 114045 w 334566"/>
              <a:gd name="connsiteY70" fmla="*/ 189756 h 242888"/>
              <a:gd name="connsiteX71" fmla="*/ 219340 w 334566"/>
              <a:gd name="connsiteY71" fmla="*/ 189756 h 242888"/>
              <a:gd name="connsiteX72" fmla="*/ 234116 w 334566"/>
              <a:gd name="connsiteY72" fmla="*/ 183169 h 242888"/>
              <a:gd name="connsiteX73" fmla="*/ 312154 w 334566"/>
              <a:gd name="connsiteY73" fmla="*/ 149943 h 242888"/>
              <a:gd name="connsiteX74" fmla="*/ 243727 w 334566"/>
              <a:gd name="connsiteY74" fmla="*/ 159682 h 242888"/>
              <a:gd name="connsiteX75" fmla="*/ 234833 w 334566"/>
              <a:gd name="connsiteY75" fmla="*/ 171569 h 242888"/>
              <a:gd name="connsiteX76" fmla="*/ 224504 w 334566"/>
              <a:gd name="connsiteY76" fmla="*/ 174576 h 242888"/>
              <a:gd name="connsiteX77" fmla="*/ 221492 w 334566"/>
              <a:gd name="connsiteY77" fmla="*/ 164121 h 242888"/>
              <a:gd name="connsiteX78" fmla="*/ 232968 w 334566"/>
              <a:gd name="connsiteY78" fmla="*/ 148941 h 242888"/>
              <a:gd name="connsiteX79" fmla="*/ 264671 w 334566"/>
              <a:gd name="connsiteY79" fmla="*/ 130466 h 242888"/>
              <a:gd name="connsiteX80" fmla="*/ 251187 w 334566"/>
              <a:gd name="connsiteY80" fmla="*/ 70031 h 242888"/>
              <a:gd name="connsiteX81" fmla="*/ 253195 w 334566"/>
              <a:gd name="connsiteY81" fmla="*/ 62870 h 242888"/>
              <a:gd name="connsiteX82" fmla="*/ 260368 w 334566"/>
              <a:gd name="connsiteY82" fmla="*/ 60865 h 242888"/>
              <a:gd name="connsiteX83" fmla="*/ 281312 w 334566"/>
              <a:gd name="connsiteY83" fmla="*/ 66164 h 242888"/>
              <a:gd name="connsiteX84" fmla="*/ 281312 w 334566"/>
              <a:gd name="connsiteY84" fmla="*/ 39526 h 242888"/>
              <a:gd name="connsiteX85" fmla="*/ 252478 w 334566"/>
              <a:gd name="connsiteY85" fmla="*/ 45398 h 242888"/>
              <a:gd name="connsiteX86" fmla="*/ 243727 w 334566"/>
              <a:gd name="connsiteY86" fmla="*/ 40386 h 242888"/>
              <a:gd name="connsiteX87" fmla="*/ 243153 w 334566"/>
              <a:gd name="connsiteY87" fmla="*/ 38524 h 242888"/>
              <a:gd name="connsiteX88" fmla="*/ 222639 w 334566"/>
              <a:gd name="connsiteY88" fmla="*/ 15180 h 242888"/>
              <a:gd name="connsiteX89" fmla="*/ 201982 w 334566"/>
              <a:gd name="connsiteY89" fmla="*/ 29072 h 242888"/>
              <a:gd name="connsiteX90" fmla="*/ 191367 w 334566"/>
              <a:gd name="connsiteY90" fmla="*/ 26924 h 242888"/>
              <a:gd name="connsiteX91" fmla="*/ 193518 w 334566"/>
              <a:gd name="connsiteY91" fmla="*/ 16469 h 242888"/>
              <a:gd name="connsiteX92" fmla="*/ 216328 w 334566"/>
              <a:gd name="connsiteY92" fmla="*/ 1289 h 242888"/>
              <a:gd name="connsiteX93" fmla="*/ 220488 w 334566"/>
              <a:gd name="connsiteY93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4566" h="242888">
                <a:moveTo>
                  <a:pt x="46037" y="204788"/>
                </a:moveTo>
                <a:cubicBezTo>
                  <a:pt x="49340" y="218417"/>
                  <a:pt x="61260" y="228601"/>
                  <a:pt x="75334" y="228601"/>
                </a:cubicBezTo>
                <a:cubicBezTo>
                  <a:pt x="89552" y="228601"/>
                  <a:pt x="101329" y="218417"/>
                  <a:pt x="104775" y="204788"/>
                </a:cubicBezTo>
                <a:cubicBezTo>
                  <a:pt x="104775" y="204788"/>
                  <a:pt x="104775" y="204788"/>
                  <a:pt x="46037" y="204788"/>
                </a:cubicBezTo>
                <a:close/>
                <a:moveTo>
                  <a:pt x="298345" y="171450"/>
                </a:moveTo>
                <a:cubicBezTo>
                  <a:pt x="283406" y="178078"/>
                  <a:pt x="265764" y="185885"/>
                  <a:pt x="251394" y="192219"/>
                </a:cubicBezTo>
                <a:cubicBezTo>
                  <a:pt x="251110" y="193986"/>
                  <a:pt x="250825" y="195606"/>
                  <a:pt x="250825" y="197374"/>
                </a:cubicBezTo>
                <a:cubicBezTo>
                  <a:pt x="250825" y="214607"/>
                  <a:pt x="264341" y="228600"/>
                  <a:pt x="280988" y="228600"/>
                </a:cubicBezTo>
                <a:cubicBezTo>
                  <a:pt x="297634" y="228600"/>
                  <a:pt x="311150" y="214607"/>
                  <a:pt x="311150" y="197374"/>
                </a:cubicBezTo>
                <a:cubicBezTo>
                  <a:pt x="311150" y="187358"/>
                  <a:pt x="306740" y="178373"/>
                  <a:pt x="299057" y="172334"/>
                </a:cubicBezTo>
                <a:cubicBezTo>
                  <a:pt x="298772" y="172039"/>
                  <a:pt x="298630" y="171745"/>
                  <a:pt x="298345" y="171450"/>
                </a:cubicBezTo>
                <a:close/>
                <a:moveTo>
                  <a:pt x="37835" y="158750"/>
                </a:moveTo>
                <a:lnTo>
                  <a:pt x="68527" y="158750"/>
                </a:lnTo>
                <a:cubicBezTo>
                  <a:pt x="72870" y="158750"/>
                  <a:pt x="76200" y="162345"/>
                  <a:pt x="76200" y="166688"/>
                </a:cubicBezTo>
                <a:cubicBezTo>
                  <a:pt x="76200" y="171031"/>
                  <a:pt x="72870" y="174625"/>
                  <a:pt x="68527" y="174625"/>
                </a:cubicBezTo>
                <a:cubicBezTo>
                  <a:pt x="68527" y="174625"/>
                  <a:pt x="68527" y="174625"/>
                  <a:pt x="37835" y="174625"/>
                </a:cubicBezTo>
                <a:cubicBezTo>
                  <a:pt x="33637" y="174625"/>
                  <a:pt x="30162" y="171031"/>
                  <a:pt x="30162" y="166688"/>
                </a:cubicBezTo>
                <a:cubicBezTo>
                  <a:pt x="30162" y="162345"/>
                  <a:pt x="33637" y="158750"/>
                  <a:pt x="37835" y="158750"/>
                </a:cubicBezTo>
                <a:close/>
                <a:moveTo>
                  <a:pt x="220488" y="0"/>
                </a:moveTo>
                <a:cubicBezTo>
                  <a:pt x="243153" y="0"/>
                  <a:pt x="251760" y="17472"/>
                  <a:pt x="256064" y="29215"/>
                </a:cubicBezTo>
                <a:cubicBezTo>
                  <a:pt x="256064" y="29215"/>
                  <a:pt x="256064" y="29215"/>
                  <a:pt x="287480" y="22914"/>
                </a:cubicBezTo>
                <a:cubicBezTo>
                  <a:pt x="289776" y="22484"/>
                  <a:pt x="292071" y="23057"/>
                  <a:pt x="293792" y="24489"/>
                </a:cubicBezTo>
                <a:cubicBezTo>
                  <a:pt x="295514" y="25921"/>
                  <a:pt x="296518" y="28069"/>
                  <a:pt x="296518" y="30361"/>
                </a:cubicBezTo>
                <a:cubicBezTo>
                  <a:pt x="296518" y="30361"/>
                  <a:pt x="296518" y="30361"/>
                  <a:pt x="296518" y="75902"/>
                </a:cubicBezTo>
                <a:cubicBezTo>
                  <a:pt x="296518" y="78194"/>
                  <a:pt x="295514" y="80342"/>
                  <a:pt x="293649" y="81917"/>
                </a:cubicBezTo>
                <a:cubicBezTo>
                  <a:pt x="291784" y="83349"/>
                  <a:pt x="289345" y="83779"/>
                  <a:pt x="287193" y="83206"/>
                </a:cubicBezTo>
                <a:cubicBezTo>
                  <a:pt x="287193" y="83206"/>
                  <a:pt x="287193" y="83206"/>
                  <a:pt x="268831" y="78623"/>
                </a:cubicBezTo>
                <a:cubicBezTo>
                  <a:pt x="273422" y="98673"/>
                  <a:pt x="277725" y="118723"/>
                  <a:pt x="279734" y="127888"/>
                </a:cubicBezTo>
                <a:cubicBezTo>
                  <a:pt x="298957" y="126456"/>
                  <a:pt x="318323" y="132471"/>
                  <a:pt x="332381" y="146363"/>
                </a:cubicBezTo>
                <a:cubicBezTo>
                  <a:pt x="334103" y="148224"/>
                  <a:pt x="334963" y="150659"/>
                  <a:pt x="334389" y="153237"/>
                </a:cubicBezTo>
                <a:cubicBezTo>
                  <a:pt x="333959" y="155671"/>
                  <a:pt x="332238" y="157820"/>
                  <a:pt x="329942" y="158823"/>
                </a:cubicBezTo>
                <a:cubicBezTo>
                  <a:pt x="329942" y="158823"/>
                  <a:pt x="323630" y="161544"/>
                  <a:pt x="314019" y="165554"/>
                </a:cubicBezTo>
                <a:cubicBezTo>
                  <a:pt x="322196" y="174003"/>
                  <a:pt x="326930" y="185460"/>
                  <a:pt x="326930" y="197347"/>
                </a:cubicBezTo>
                <a:cubicBezTo>
                  <a:pt x="326930" y="222409"/>
                  <a:pt x="306560" y="242888"/>
                  <a:pt x="281312" y="242888"/>
                </a:cubicBezTo>
                <a:cubicBezTo>
                  <a:pt x="256781" y="242888"/>
                  <a:pt x="236698" y="223411"/>
                  <a:pt x="235837" y="199065"/>
                </a:cubicBezTo>
                <a:cubicBezTo>
                  <a:pt x="228521" y="202216"/>
                  <a:pt x="223787" y="204221"/>
                  <a:pt x="223500" y="204221"/>
                </a:cubicBezTo>
                <a:cubicBezTo>
                  <a:pt x="222639" y="204651"/>
                  <a:pt x="221635" y="204937"/>
                  <a:pt x="220488" y="204937"/>
                </a:cubicBezTo>
                <a:cubicBezTo>
                  <a:pt x="220488" y="204937"/>
                  <a:pt x="220488" y="204937"/>
                  <a:pt x="120931" y="204937"/>
                </a:cubicBezTo>
                <a:cubicBezTo>
                  <a:pt x="117345" y="226419"/>
                  <a:pt x="98696" y="242888"/>
                  <a:pt x="76030" y="242888"/>
                </a:cubicBezTo>
                <a:cubicBezTo>
                  <a:pt x="53508" y="242888"/>
                  <a:pt x="34716" y="226419"/>
                  <a:pt x="31130" y="204937"/>
                </a:cubicBezTo>
                <a:cubicBezTo>
                  <a:pt x="31130" y="204937"/>
                  <a:pt x="31130" y="204937"/>
                  <a:pt x="7603" y="204937"/>
                </a:cubicBezTo>
                <a:cubicBezTo>
                  <a:pt x="3443" y="204937"/>
                  <a:pt x="0" y="201500"/>
                  <a:pt x="0" y="197347"/>
                </a:cubicBezTo>
                <a:cubicBezTo>
                  <a:pt x="0" y="160684"/>
                  <a:pt x="0" y="116002"/>
                  <a:pt x="39163" y="107695"/>
                </a:cubicBezTo>
                <a:cubicBezTo>
                  <a:pt x="39163" y="107695"/>
                  <a:pt x="39163" y="107695"/>
                  <a:pt x="24387" y="88075"/>
                </a:cubicBezTo>
                <a:cubicBezTo>
                  <a:pt x="22665" y="85641"/>
                  <a:pt x="22378" y="82633"/>
                  <a:pt x="23670" y="80055"/>
                </a:cubicBezTo>
                <a:cubicBezTo>
                  <a:pt x="24961" y="77478"/>
                  <a:pt x="27543" y="75902"/>
                  <a:pt x="30412" y="75902"/>
                </a:cubicBezTo>
                <a:cubicBezTo>
                  <a:pt x="30412" y="75902"/>
                  <a:pt x="30412" y="75902"/>
                  <a:pt x="129251" y="75902"/>
                </a:cubicBezTo>
                <a:cubicBezTo>
                  <a:pt x="141875" y="75902"/>
                  <a:pt x="152061" y="86070"/>
                  <a:pt x="152061" y="98673"/>
                </a:cubicBezTo>
                <a:cubicBezTo>
                  <a:pt x="152061" y="98673"/>
                  <a:pt x="152061" y="98673"/>
                  <a:pt x="152061" y="144215"/>
                </a:cubicBezTo>
                <a:cubicBezTo>
                  <a:pt x="152061" y="144215"/>
                  <a:pt x="152061" y="144215"/>
                  <a:pt x="190649" y="144215"/>
                </a:cubicBezTo>
                <a:cubicBezTo>
                  <a:pt x="197679" y="144215"/>
                  <a:pt x="204134" y="141064"/>
                  <a:pt x="208581" y="135622"/>
                </a:cubicBezTo>
                <a:cubicBezTo>
                  <a:pt x="208581" y="135622"/>
                  <a:pt x="208581" y="135622"/>
                  <a:pt x="222066" y="118723"/>
                </a:cubicBezTo>
                <a:cubicBezTo>
                  <a:pt x="225795" y="114140"/>
                  <a:pt x="227517" y="108268"/>
                  <a:pt x="226943" y="102253"/>
                </a:cubicBezTo>
                <a:cubicBezTo>
                  <a:pt x="226943" y="102253"/>
                  <a:pt x="226943" y="102253"/>
                  <a:pt x="220631" y="38667"/>
                </a:cubicBezTo>
                <a:cubicBezTo>
                  <a:pt x="220201" y="34514"/>
                  <a:pt x="223213" y="30790"/>
                  <a:pt x="227373" y="30361"/>
                </a:cubicBezTo>
                <a:cubicBezTo>
                  <a:pt x="231677" y="29931"/>
                  <a:pt x="235263" y="32939"/>
                  <a:pt x="235694" y="37092"/>
                </a:cubicBezTo>
                <a:cubicBezTo>
                  <a:pt x="235694" y="37092"/>
                  <a:pt x="235694" y="37092"/>
                  <a:pt x="242149" y="100678"/>
                </a:cubicBezTo>
                <a:cubicBezTo>
                  <a:pt x="243010" y="110703"/>
                  <a:pt x="240141" y="120441"/>
                  <a:pt x="233972" y="128175"/>
                </a:cubicBezTo>
                <a:cubicBezTo>
                  <a:pt x="233972" y="128175"/>
                  <a:pt x="233972" y="128175"/>
                  <a:pt x="220344" y="145074"/>
                </a:cubicBezTo>
                <a:cubicBezTo>
                  <a:pt x="213172" y="154239"/>
                  <a:pt x="202269" y="159395"/>
                  <a:pt x="190649" y="159395"/>
                </a:cubicBezTo>
                <a:cubicBezTo>
                  <a:pt x="190649" y="159395"/>
                  <a:pt x="190649" y="159395"/>
                  <a:pt x="144458" y="159395"/>
                </a:cubicBezTo>
                <a:cubicBezTo>
                  <a:pt x="140297" y="159395"/>
                  <a:pt x="136855" y="155958"/>
                  <a:pt x="136855" y="151805"/>
                </a:cubicBezTo>
                <a:cubicBezTo>
                  <a:pt x="136855" y="151805"/>
                  <a:pt x="136855" y="151805"/>
                  <a:pt x="136855" y="98673"/>
                </a:cubicBezTo>
                <a:cubicBezTo>
                  <a:pt x="136855" y="94520"/>
                  <a:pt x="133555" y="91083"/>
                  <a:pt x="129251" y="91083"/>
                </a:cubicBezTo>
                <a:cubicBezTo>
                  <a:pt x="129251" y="91083"/>
                  <a:pt x="129251" y="91083"/>
                  <a:pt x="45618" y="91083"/>
                </a:cubicBezTo>
                <a:cubicBezTo>
                  <a:pt x="45618" y="91083"/>
                  <a:pt x="45618" y="91083"/>
                  <a:pt x="59390" y="109271"/>
                </a:cubicBezTo>
                <a:cubicBezTo>
                  <a:pt x="61111" y="111562"/>
                  <a:pt x="61398" y="114713"/>
                  <a:pt x="60107" y="117147"/>
                </a:cubicBezTo>
                <a:cubicBezTo>
                  <a:pt x="58816" y="119725"/>
                  <a:pt x="56090" y="121444"/>
                  <a:pt x="53221" y="121444"/>
                </a:cubicBezTo>
                <a:cubicBezTo>
                  <a:pt x="22092" y="121444"/>
                  <a:pt x="15780" y="141637"/>
                  <a:pt x="15206" y="189756"/>
                </a:cubicBezTo>
                <a:cubicBezTo>
                  <a:pt x="15206" y="189756"/>
                  <a:pt x="15206" y="189756"/>
                  <a:pt x="38015" y="189756"/>
                </a:cubicBezTo>
                <a:cubicBezTo>
                  <a:pt x="38015" y="189756"/>
                  <a:pt x="38015" y="189756"/>
                  <a:pt x="114045" y="189756"/>
                </a:cubicBezTo>
                <a:cubicBezTo>
                  <a:pt x="114045" y="189756"/>
                  <a:pt x="114045" y="189756"/>
                  <a:pt x="219340" y="189756"/>
                </a:cubicBezTo>
                <a:cubicBezTo>
                  <a:pt x="222496" y="188181"/>
                  <a:pt x="227230" y="186176"/>
                  <a:pt x="234116" y="183169"/>
                </a:cubicBezTo>
                <a:cubicBezTo>
                  <a:pt x="234116" y="183169"/>
                  <a:pt x="234116" y="183169"/>
                  <a:pt x="312154" y="149943"/>
                </a:cubicBezTo>
                <a:cubicBezTo>
                  <a:pt x="291497" y="137913"/>
                  <a:pt x="262089" y="141493"/>
                  <a:pt x="243727" y="159682"/>
                </a:cubicBezTo>
                <a:cubicBezTo>
                  <a:pt x="240141" y="163262"/>
                  <a:pt x="237128" y="167272"/>
                  <a:pt x="234833" y="171569"/>
                </a:cubicBezTo>
                <a:cubicBezTo>
                  <a:pt x="232681" y="175149"/>
                  <a:pt x="228091" y="176581"/>
                  <a:pt x="224504" y="174576"/>
                </a:cubicBezTo>
                <a:cubicBezTo>
                  <a:pt x="220775" y="172428"/>
                  <a:pt x="219483" y="167845"/>
                  <a:pt x="221492" y="164121"/>
                </a:cubicBezTo>
                <a:cubicBezTo>
                  <a:pt x="224504" y="158679"/>
                  <a:pt x="228378" y="153523"/>
                  <a:pt x="232968" y="148941"/>
                </a:cubicBezTo>
                <a:cubicBezTo>
                  <a:pt x="242006" y="139918"/>
                  <a:pt x="253052" y="133760"/>
                  <a:pt x="264671" y="130466"/>
                </a:cubicBezTo>
                <a:cubicBezTo>
                  <a:pt x="262376" y="119296"/>
                  <a:pt x="256638" y="93231"/>
                  <a:pt x="251187" y="70031"/>
                </a:cubicBezTo>
                <a:cubicBezTo>
                  <a:pt x="250613" y="67453"/>
                  <a:pt x="251330" y="64732"/>
                  <a:pt x="253195" y="62870"/>
                </a:cubicBezTo>
                <a:cubicBezTo>
                  <a:pt x="255060" y="61008"/>
                  <a:pt x="257785" y="60292"/>
                  <a:pt x="260368" y="60865"/>
                </a:cubicBezTo>
                <a:cubicBezTo>
                  <a:pt x="260368" y="60865"/>
                  <a:pt x="260368" y="60865"/>
                  <a:pt x="281312" y="66164"/>
                </a:cubicBezTo>
                <a:cubicBezTo>
                  <a:pt x="281312" y="66164"/>
                  <a:pt x="281312" y="66164"/>
                  <a:pt x="281312" y="39526"/>
                </a:cubicBezTo>
                <a:cubicBezTo>
                  <a:pt x="281312" y="39526"/>
                  <a:pt x="281312" y="39526"/>
                  <a:pt x="252478" y="45398"/>
                </a:cubicBezTo>
                <a:cubicBezTo>
                  <a:pt x="248748" y="46114"/>
                  <a:pt x="245018" y="43966"/>
                  <a:pt x="243727" y="40386"/>
                </a:cubicBezTo>
                <a:cubicBezTo>
                  <a:pt x="243727" y="40386"/>
                  <a:pt x="243727" y="40386"/>
                  <a:pt x="243153" y="38524"/>
                </a:cubicBezTo>
                <a:cubicBezTo>
                  <a:pt x="239137" y="26494"/>
                  <a:pt x="234833" y="16326"/>
                  <a:pt x="222639" y="15180"/>
                </a:cubicBezTo>
                <a:cubicBezTo>
                  <a:pt x="222639" y="15180"/>
                  <a:pt x="222639" y="15180"/>
                  <a:pt x="201982" y="29072"/>
                </a:cubicBezTo>
                <a:cubicBezTo>
                  <a:pt x="198396" y="31363"/>
                  <a:pt x="193662" y="30361"/>
                  <a:pt x="191367" y="26924"/>
                </a:cubicBezTo>
                <a:cubicBezTo>
                  <a:pt x="189071" y="23487"/>
                  <a:pt x="190076" y="18761"/>
                  <a:pt x="193518" y="16469"/>
                </a:cubicBezTo>
                <a:cubicBezTo>
                  <a:pt x="193518" y="16469"/>
                  <a:pt x="193518" y="16469"/>
                  <a:pt x="216328" y="1289"/>
                </a:cubicBezTo>
                <a:cubicBezTo>
                  <a:pt x="217619" y="429"/>
                  <a:pt x="219053" y="0"/>
                  <a:pt x="22048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68" name="Freihandform: Form 29">
            <a:extLst>
              <a:ext uri="{FF2B5EF4-FFF2-40B4-BE49-F238E27FC236}">
                <a16:creationId xmlns:a16="http://schemas.microsoft.com/office/drawing/2014/main" xmlns="" id="{F4A2D0E4-CAE1-47B0-A0BA-4B02C5D7CEE1}"/>
              </a:ext>
            </a:extLst>
          </p:cNvPr>
          <p:cNvSpPr>
            <a:spLocks/>
          </p:cNvSpPr>
          <p:nvPr/>
        </p:nvSpPr>
        <p:spPr bwMode="auto">
          <a:xfrm>
            <a:off x="6272611" y="6021186"/>
            <a:ext cx="580564" cy="368701"/>
          </a:xfrm>
          <a:custGeom>
            <a:avLst/>
            <a:gdLst>
              <a:gd name="connsiteX0" fmla="*/ 174626 w 334963"/>
              <a:gd name="connsiteY0" fmla="*/ 144463 h 212726"/>
              <a:gd name="connsiteX1" fmla="*/ 166688 w 334963"/>
              <a:gd name="connsiteY1" fmla="*/ 151607 h 212726"/>
              <a:gd name="connsiteX2" fmla="*/ 174626 w 334963"/>
              <a:gd name="connsiteY2" fmla="*/ 158751 h 212726"/>
              <a:gd name="connsiteX3" fmla="*/ 182564 w 334963"/>
              <a:gd name="connsiteY3" fmla="*/ 151607 h 212726"/>
              <a:gd name="connsiteX4" fmla="*/ 174626 w 334963"/>
              <a:gd name="connsiteY4" fmla="*/ 144463 h 212726"/>
              <a:gd name="connsiteX5" fmla="*/ 54157 w 334963"/>
              <a:gd name="connsiteY5" fmla="*/ 90920 h 212726"/>
              <a:gd name="connsiteX6" fmla="*/ 62423 w 334963"/>
              <a:gd name="connsiteY6" fmla="*/ 97687 h 212726"/>
              <a:gd name="connsiteX7" fmla="*/ 55725 w 334963"/>
              <a:gd name="connsiteY7" fmla="*/ 106038 h 212726"/>
              <a:gd name="connsiteX8" fmla="*/ 15107 w 334963"/>
              <a:gd name="connsiteY8" fmla="*/ 151679 h 212726"/>
              <a:gd name="connsiteX9" fmla="*/ 60428 w 334963"/>
              <a:gd name="connsiteY9" fmla="*/ 197464 h 212726"/>
              <a:gd name="connsiteX10" fmla="*/ 99193 w 334963"/>
              <a:gd name="connsiteY10" fmla="*/ 175292 h 212726"/>
              <a:gd name="connsiteX11" fmla="*/ 109597 w 334963"/>
              <a:gd name="connsiteY11" fmla="*/ 172700 h 212726"/>
              <a:gd name="connsiteX12" fmla="*/ 112162 w 334963"/>
              <a:gd name="connsiteY12" fmla="*/ 183067 h 212726"/>
              <a:gd name="connsiteX13" fmla="*/ 60428 w 334963"/>
              <a:gd name="connsiteY13" fmla="*/ 212726 h 212726"/>
              <a:gd name="connsiteX14" fmla="*/ 0 w 334963"/>
              <a:gd name="connsiteY14" fmla="*/ 151679 h 212726"/>
              <a:gd name="connsiteX15" fmla="*/ 54157 w 334963"/>
              <a:gd name="connsiteY15" fmla="*/ 90920 h 212726"/>
              <a:gd name="connsiteX16" fmla="*/ 220741 w 334963"/>
              <a:gd name="connsiteY16" fmla="*/ 0 h 212726"/>
              <a:gd name="connsiteX17" fmla="*/ 235970 w 334963"/>
              <a:gd name="connsiteY17" fmla="*/ 0 h 212726"/>
              <a:gd name="connsiteX18" fmla="*/ 258815 w 334963"/>
              <a:gd name="connsiteY18" fmla="*/ 22792 h 212726"/>
              <a:gd name="connsiteX19" fmla="*/ 251200 w 334963"/>
              <a:gd name="connsiteY19" fmla="*/ 30389 h 212726"/>
              <a:gd name="connsiteX20" fmla="*/ 243585 w 334963"/>
              <a:gd name="connsiteY20" fmla="*/ 22792 h 212726"/>
              <a:gd name="connsiteX21" fmla="*/ 235970 w 334963"/>
              <a:gd name="connsiteY21" fmla="*/ 15194 h 212726"/>
              <a:gd name="connsiteX22" fmla="*/ 231660 w 334963"/>
              <a:gd name="connsiteY22" fmla="*/ 15194 h 212726"/>
              <a:gd name="connsiteX23" fmla="*/ 260252 w 334963"/>
              <a:gd name="connsiteY23" fmla="*/ 92745 h 212726"/>
              <a:gd name="connsiteX24" fmla="*/ 274045 w 334963"/>
              <a:gd name="connsiteY24" fmla="*/ 91168 h 212726"/>
              <a:gd name="connsiteX25" fmla="*/ 334963 w 334963"/>
              <a:gd name="connsiteY25" fmla="*/ 151947 h 212726"/>
              <a:gd name="connsiteX26" fmla="*/ 274045 w 334963"/>
              <a:gd name="connsiteY26" fmla="*/ 212725 h 212726"/>
              <a:gd name="connsiteX27" fmla="*/ 213126 w 334963"/>
              <a:gd name="connsiteY27" fmla="*/ 151947 h 212726"/>
              <a:gd name="connsiteX28" fmla="*/ 228068 w 334963"/>
              <a:gd name="connsiteY28" fmla="*/ 111953 h 212726"/>
              <a:gd name="connsiteX29" fmla="*/ 238844 w 334963"/>
              <a:gd name="connsiteY29" fmla="*/ 111236 h 212726"/>
              <a:gd name="connsiteX30" fmla="*/ 239562 w 334963"/>
              <a:gd name="connsiteY30" fmla="*/ 121987 h 212726"/>
              <a:gd name="connsiteX31" fmla="*/ 228356 w 334963"/>
              <a:gd name="connsiteY31" fmla="*/ 151947 h 212726"/>
              <a:gd name="connsiteX32" fmla="*/ 274045 w 334963"/>
              <a:gd name="connsiteY32" fmla="*/ 197531 h 212726"/>
              <a:gd name="connsiteX33" fmla="*/ 319734 w 334963"/>
              <a:gd name="connsiteY33" fmla="*/ 151947 h 212726"/>
              <a:gd name="connsiteX34" fmla="*/ 274045 w 334963"/>
              <a:gd name="connsiteY34" fmla="*/ 106363 h 212726"/>
              <a:gd name="connsiteX35" fmla="*/ 265568 w 334963"/>
              <a:gd name="connsiteY35" fmla="*/ 107079 h 212726"/>
              <a:gd name="connsiteX36" fmla="*/ 281228 w 334963"/>
              <a:gd name="connsiteY36" fmla="*/ 149223 h 212726"/>
              <a:gd name="connsiteX37" fmla="*/ 276631 w 334963"/>
              <a:gd name="connsiteY37" fmla="*/ 159114 h 212726"/>
              <a:gd name="connsiteX38" fmla="*/ 274045 w 334963"/>
              <a:gd name="connsiteY38" fmla="*/ 159544 h 212726"/>
              <a:gd name="connsiteX39" fmla="*/ 266861 w 334963"/>
              <a:gd name="connsiteY39" fmla="*/ 154527 h 212726"/>
              <a:gd name="connsiteX40" fmla="*/ 240712 w 334963"/>
              <a:gd name="connsiteY40" fmla="*/ 83857 h 212726"/>
              <a:gd name="connsiteX41" fmla="*/ 211258 w 334963"/>
              <a:gd name="connsiteY41" fmla="*/ 118834 h 212726"/>
              <a:gd name="connsiteX42" fmla="*/ 205511 w 334963"/>
              <a:gd name="connsiteY42" fmla="*/ 121557 h 212726"/>
              <a:gd name="connsiteX43" fmla="*/ 200626 w 334963"/>
              <a:gd name="connsiteY43" fmla="*/ 119694 h 212726"/>
              <a:gd name="connsiteX44" fmla="*/ 199620 w 334963"/>
              <a:gd name="connsiteY44" fmla="*/ 109086 h 212726"/>
              <a:gd name="connsiteX45" fmla="*/ 227637 w 334963"/>
              <a:gd name="connsiteY45" fmla="*/ 75973 h 212726"/>
              <a:gd name="connsiteX46" fmla="*/ 126202 w 334963"/>
              <a:gd name="connsiteY46" fmla="*/ 75973 h 212726"/>
              <a:gd name="connsiteX47" fmla="*/ 150771 w 334963"/>
              <a:gd name="connsiteY47" fmla="*/ 109516 h 212726"/>
              <a:gd name="connsiteX48" fmla="*/ 149046 w 334963"/>
              <a:gd name="connsiteY48" fmla="*/ 120124 h 212726"/>
              <a:gd name="connsiteX49" fmla="*/ 144592 w 334963"/>
              <a:gd name="connsiteY49" fmla="*/ 121557 h 212726"/>
              <a:gd name="connsiteX50" fmla="*/ 138414 w 334963"/>
              <a:gd name="connsiteY50" fmla="*/ 118404 h 212726"/>
              <a:gd name="connsiteX51" fmla="*/ 109104 w 334963"/>
              <a:gd name="connsiteY51" fmla="*/ 78266 h 212726"/>
              <a:gd name="connsiteX52" fmla="*/ 94450 w 334963"/>
              <a:gd name="connsiteY52" fmla="*/ 101346 h 212726"/>
              <a:gd name="connsiteX53" fmla="*/ 121173 w 334963"/>
              <a:gd name="connsiteY53" fmla="*/ 144349 h 212726"/>
              <a:gd name="connsiteX54" fmla="*/ 153500 w 334963"/>
              <a:gd name="connsiteY54" fmla="*/ 144349 h 212726"/>
              <a:gd name="connsiteX55" fmla="*/ 167437 w 334963"/>
              <a:gd name="connsiteY55" fmla="*/ 130588 h 212726"/>
              <a:gd name="connsiteX56" fmla="*/ 167437 w 334963"/>
              <a:gd name="connsiteY56" fmla="*/ 121557 h 212726"/>
              <a:gd name="connsiteX57" fmla="*/ 175052 w 334963"/>
              <a:gd name="connsiteY57" fmla="*/ 113960 h 212726"/>
              <a:gd name="connsiteX58" fmla="*/ 182667 w 334963"/>
              <a:gd name="connsiteY58" fmla="*/ 121557 h 212726"/>
              <a:gd name="connsiteX59" fmla="*/ 182667 w 334963"/>
              <a:gd name="connsiteY59" fmla="*/ 130588 h 212726"/>
              <a:gd name="connsiteX60" fmla="*/ 197896 w 334963"/>
              <a:gd name="connsiteY60" fmla="*/ 151947 h 212726"/>
              <a:gd name="connsiteX61" fmla="*/ 182667 w 334963"/>
              <a:gd name="connsiteY61" fmla="*/ 173305 h 212726"/>
              <a:gd name="connsiteX62" fmla="*/ 182667 w 334963"/>
              <a:gd name="connsiteY62" fmla="*/ 182336 h 212726"/>
              <a:gd name="connsiteX63" fmla="*/ 175052 w 334963"/>
              <a:gd name="connsiteY63" fmla="*/ 189933 h 212726"/>
              <a:gd name="connsiteX64" fmla="*/ 167437 w 334963"/>
              <a:gd name="connsiteY64" fmla="*/ 182336 h 212726"/>
              <a:gd name="connsiteX65" fmla="*/ 167437 w 334963"/>
              <a:gd name="connsiteY65" fmla="*/ 173305 h 212726"/>
              <a:gd name="connsiteX66" fmla="*/ 153500 w 334963"/>
              <a:gd name="connsiteY66" fmla="*/ 159544 h 212726"/>
              <a:gd name="connsiteX67" fmla="*/ 83674 w 334963"/>
              <a:gd name="connsiteY67" fmla="*/ 159544 h 212726"/>
              <a:gd name="connsiteX68" fmla="*/ 76059 w 334963"/>
              <a:gd name="connsiteY68" fmla="*/ 151947 h 212726"/>
              <a:gd name="connsiteX69" fmla="*/ 83674 w 334963"/>
              <a:gd name="connsiteY69" fmla="*/ 144349 h 212726"/>
              <a:gd name="connsiteX70" fmla="*/ 105800 w 334963"/>
              <a:gd name="connsiteY70" fmla="*/ 144349 h 212726"/>
              <a:gd name="connsiteX71" fmla="*/ 86260 w 334963"/>
              <a:gd name="connsiteY71" fmla="*/ 114103 h 212726"/>
              <a:gd name="connsiteX72" fmla="*/ 59536 w 334963"/>
              <a:gd name="connsiteY72" fmla="*/ 155960 h 212726"/>
              <a:gd name="connsiteX73" fmla="*/ 53214 w 334963"/>
              <a:gd name="connsiteY73" fmla="*/ 159544 h 212726"/>
              <a:gd name="connsiteX74" fmla="*/ 49048 w 334963"/>
              <a:gd name="connsiteY74" fmla="*/ 158397 h 212726"/>
              <a:gd name="connsiteX75" fmla="*/ 46749 w 334963"/>
              <a:gd name="connsiteY75" fmla="*/ 147790 h 212726"/>
              <a:gd name="connsiteX76" fmla="*/ 76777 w 334963"/>
              <a:gd name="connsiteY76" fmla="*/ 100772 h 212726"/>
              <a:gd name="connsiteX77" fmla="*/ 76777 w 334963"/>
              <a:gd name="connsiteY77" fmla="*/ 100629 h 212726"/>
              <a:gd name="connsiteX78" fmla="*/ 77208 w 334963"/>
              <a:gd name="connsiteY78" fmla="*/ 100056 h 212726"/>
              <a:gd name="connsiteX79" fmla="*/ 99478 w 334963"/>
              <a:gd name="connsiteY79" fmla="*/ 65079 h 212726"/>
              <a:gd name="connsiteX80" fmla="*/ 90858 w 334963"/>
              <a:gd name="connsiteY80" fmla="*/ 53324 h 212726"/>
              <a:gd name="connsiteX81" fmla="*/ 87697 w 334963"/>
              <a:gd name="connsiteY81" fmla="*/ 37986 h 212726"/>
              <a:gd name="connsiteX82" fmla="*/ 76059 w 334963"/>
              <a:gd name="connsiteY82" fmla="*/ 37986 h 212726"/>
              <a:gd name="connsiteX83" fmla="*/ 68444 w 334963"/>
              <a:gd name="connsiteY83" fmla="*/ 30389 h 212726"/>
              <a:gd name="connsiteX84" fmla="*/ 76059 w 334963"/>
              <a:gd name="connsiteY84" fmla="*/ 22792 h 212726"/>
              <a:gd name="connsiteX85" fmla="*/ 106518 w 334963"/>
              <a:gd name="connsiteY85" fmla="*/ 22792 h 212726"/>
              <a:gd name="connsiteX86" fmla="*/ 114133 w 334963"/>
              <a:gd name="connsiteY86" fmla="*/ 30389 h 212726"/>
              <a:gd name="connsiteX87" fmla="*/ 106518 w 334963"/>
              <a:gd name="connsiteY87" fmla="*/ 37986 h 212726"/>
              <a:gd name="connsiteX88" fmla="*/ 102926 w 334963"/>
              <a:gd name="connsiteY88" fmla="*/ 40137 h 212726"/>
              <a:gd name="connsiteX89" fmla="*/ 103214 w 334963"/>
              <a:gd name="connsiteY89" fmla="*/ 44294 h 212726"/>
              <a:gd name="connsiteX90" fmla="*/ 115139 w 334963"/>
              <a:gd name="connsiteY90" fmla="*/ 60778 h 212726"/>
              <a:gd name="connsiteX91" fmla="*/ 232235 w 334963"/>
              <a:gd name="connsiteY91" fmla="*/ 60778 h 212726"/>
              <a:gd name="connsiteX92" fmla="*/ 213557 w 334963"/>
              <a:gd name="connsiteY92" fmla="*/ 10177 h 212726"/>
              <a:gd name="connsiteX93" fmla="*/ 214419 w 334963"/>
              <a:gd name="connsiteY93" fmla="*/ 3153 h 212726"/>
              <a:gd name="connsiteX94" fmla="*/ 220741 w 334963"/>
              <a:gd name="connsiteY94" fmla="*/ 0 h 2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34963" h="212726">
                <a:moveTo>
                  <a:pt x="174626" y="144463"/>
                </a:moveTo>
                <a:cubicBezTo>
                  <a:pt x="170242" y="144463"/>
                  <a:pt x="166688" y="147661"/>
                  <a:pt x="166688" y="151607"/>
                </a:cubicBezTo>
                <a:cubicBezTo>
                  <a:pt x="166688" y="155553"/>
                  <a:pt x="170242" y="158751"/>
                  <a:pt x="174626" y="158751"/>
                </a:cubicBezTo>
                <a:cubicBezTo>
                  <a:pt x="179010" y="158751"/>
                  <a:pt x="182564" y="155553"/>
                  <a:pt x="182564" y="151607"/>
                </a:cubicBezTo>
                <a:cubicBezTo>
                  <a:pt x="182564" y="147661"/>
                  <a:pt x="179010" y="144463"/>
                  <a:pt x="174626" y="144463"/>
                </a:cubicBezTo>
                <a:close/>
                <a:moveTo>
                  <a:pt x="54157" y="90920"/>
                </a:moveTo>
                <a:cubicBezTo>
                  <a:pt x="58433" y="90488"/>
                  <a:pt x="61996" y="93512"/>
                  <a:pt x="62423" y="97687"/>
                </a:cubicBezTo>
                <a:cubicBezTo>
                  <a:pt x="62851" y="101863"/>
                  <a:pt x="59858" y="105606"/>
                  <a:pt x="55725" y="106038"/>
                </a:cubicBezTo>
                <a:cubicBezTo>
                  <a:pt x="32495" y="108486"/>
                  <a:pt x="15107" y="128067"/>
                  <a:pt x="15107" y="151679"/>
                </a:cubicBezTo>
                <a:cubicBezTo>
                  <a:pt x="15107" y="176876"/>
                  <a:pt x="35345" y="197464"/>
                  <a:pt x="60428" y="197464"/>
                </a:cubicBezTo>
                <a:cubicBezTo>
                  <a:pt x="76390" y="197464"/>
                  <a:pt x="90927" y="189114"/>
                  <a:pt x="99193" y="175292"/>
                </a:cubicBezTo>
                <a:cubicBezTo>
                  <a:pt x="101331" y="171692"/>
                  <a:pt x="106034" y="170396"/>
                  <a:pt x="109597" y="172700"/>
                </a:cubicBezTo>
                <a:cubicBezTo>
                  <a:pt x="113160" y="174860"/>
                  <a:pt x="114300" y="179467"/>
                  <a:pt x="112162" y="183067"/>
                </a:cubicBezTo>
                <a:cubicBezTo>
                  <a:pt x="101189" y="201640"/>
                  <a:pt x="81806" y="212726"/>
                  <a:pt x="60428" y="212726"/>
                </a:cubicBezTo>
                <a:cubicBezTo>
                  <a:pt x="27079" y="212726"/>
                  <a:pt x="0" y="185370"/>
                  <a:pt x="0" y="151679"/>
                </a:cubicBezTo>
                <a:cubicBezTo>
                  <a:pt x="0" y="120148"/>
                  <a:pt x="23231" y="94088"/>
                  <a:pt x="54157" y="90920"/>
                </a:cubicBezTo>
                <a:close/>
                <a:moveTo>
                  <a:pt x="220741" y="0"/>
                </a:moveTo>
                <a:cubicBezTo>
                  <a:pt x="220741" y="0"/>
                  <a:pt x="220741" y="0"/>
                  <a:pt x="235970" y="0"/>
                </a:cubicBezTo>
                <a:cubicBezTo>
                  <a:pt x="248470" y="0"/>
                  <a:pt x="258815" y="10177"/>
                  <a:pt x="258815" y="22792"/>
                </a:cubicBezTo>
                <a:cubicBezTo>
                  <a:pt x="258815" y="26949"/>
                  <a:pt x="255367" y="30389"/>
                  <a:pt x="251200" y="30389"/>
                </a:cubicBezTo>
                <a:cubicBezTo>
                  <a:pt x="246890" y="30389"/>
                  <a:pt x="243585" y="26949"/>
                  <a:pt x="243585" y="22792"/>
                </a:cubicBezTo>
                <a:cubicBezTo>
                  <a:pt x="243585" y="18491"/>
                  <a:pt x="240137" y="15194"/>
                  <a:pt x="235970" y="15194"/>
                </a:cubicBezTo>
                <a:cubicBezTo>
                  <a:pt x="235970" y="15194"/>
                  <a:pt x="235970" y="15194"/>
                  <a:pt x="231660" y="15194"/>
                </a:cubicBezTo>
                <a:cubicBezTo>
                  <a:pt x="231660" y="15194"/>
                  <a:pt x="231660" y="15194"/>
                  <a:pt x="260252" y="92745"/>
                </a:cubicBezTo>
                <a:cubicBezTo>
                  <a:pt x="264706" y="91741"/>
                  <a:pt x="269303" y="91168"/>
                  <a:pt x="274045" y="91168"/>
                </a:cubicBezTo>
                <a:cubicBezTo>
                  <a:pt x="307665" y="91168"/>
                  <a:pt x="334963" y="118404"/>
                  <a:pt x="334963" y="151947"/>
                </a:cubicBezTo>
                <a:cubicBezTo>
                  <a:pt x="334963" y="185490"/>
                  <a:pt x="307665" y="212725"/>
                  <a:pt x="274045" y="212725"/>
                </a:cubicBezTo>
                <a:cubicBezTo>
                  <a:pt x="240424" y="212725"/>
                  <a:pt x="213126" y="185490"/>
                  <a:pt x="213126" y="151947"/>
                </a:cubicBezTo>
                <a:cubicBezTo>
                  <a:pt x="213126" y="137182"/>
                  <a:pt x="218442" y="123134"/>
                  <a:pt x="228068" y="111953"/>
                </a:cubicBezTo>
                <a:cubicBezTo>
                  <a:pt x="230798" y="108800"/>
                  <a:pt x="235683" y="108513"/>
                  <a:pt x="238844" y="111236"/>
                </a:cubicBezTo>
                <a:cubicBezTo>
                  <a:pt x="242005" y="113960"/>
                  <a:pt x="242292" y="118834"/>
                  <a:pt x="239562" y="121987"/>
                </a:cubicBezTo>
                <a:cubicBezTo>
                  <a:pt x="232235" y="130301"/>
                  <a:pt x="228356" y="140909"/>
                  <a:pt x="228356" y="151947"/>
                </a:cubicBezTo>
                <a:cubicBezTo>
                  <a:pt x="228356" y="177032"/>
                  <a:pt x="248758" y="197531"/>
                  <a:pt x="274045" y="197531"/>
                </a:cubicBezTo>
                <a:cubicBezTo>
                  <a:pt x="299188" y="197531"/>
                  <a:pt x="319734" y="177032"/>
                  <a:pt x="319734" y="151947"/>
                </a:cubicBezTo>
                <a:cubicBezTo>
                  <a:pt x="319734" y="126718"/>
                  <a:pt x="299188" y="106363"/>
                  <a:pt x="274045" y="106363"/>
                </a:cubicBezTo>
                <a:cubicBezTo>
                  <a:pt x="271171" y="106363"/>
                  <a:pt x="268298" y="106649"/>
                  <a:pt x="265568" y="107079"/>
                </a:cubicBezTo>
                <a:cubicBezTo>
                  <a:pt x="265568" y="107079"/>
                  <a:pt x="265568" y="107079"/>
                  <a:pt x="281228" y="149223"/>
                </a:cubicBezTo>
                <a:cubicBezTo>
                  <a:pt x="282665" y="153237"/>
                  <a:pt x="280654" y="157537"/>
                  <a:pt x="276631" y="159114"/>
                </a:cubicBezTo>
                <a:cubicBezTo>
                  <a:pt x="275769" y="159401"/>
                  <a:pt x="274907" y="159544"/>
                  <a:pt x="274045" y="159544"/>
                </a:cubicBezTo>
                <a:cubicBezTo>
                  <a:pt x="270884" y="159544"/>
                  <a:pt x="268010" y="157680"/>
                  <a:pt x="266861" y="154527"/>
                </a:cubicBezTo>
                <a:cubicBezTo>
                  <a:pt x="266861" y="154527"/>
                  <a:pt x="266861" y="154527"/>
                  <a:pt x="240712" y="83857"/>
                </a:cubicBezTo>
                <a:cubicBezTo>
                  <a:pt x="240712" y="83857"/>
                  <a:pt x="240712" y="83857"/>
                  <a:pt x="211258" y="118834"/>
                </a:cubicBezTo>
                <a:cubicBezTo>
                  <a:pt x="209821" y="120554"/>
                  <a:pt x="207666" y="121557"/>
                  <a:pt x="205511" y="121557"/>
                </a:cubicBezTo>
                <a:cubicBezTo>
                  <a:pt x="203787" y="121557"/>
                  <a:pt x="201919" y="120984"/>
                  <a:pt x="200626" y="119694"/>
                </a:cubicBezTo>
                <a:cubicBezTo>
                  <a:pt x="197322" y="116970"/>
                  <a:pt x="196891" y="112240"/>
                  <a:pt x="199620" y="109086"/>
                </a:cubicBezTo>
                <a:cubicBezTo>
                  <a:pt x="199620" y="109086"/>
                  <a:pt x="199620" y="109086"/>
                  <a:pt x="227637" y="75973"/>
                </a:cubicBezTo>
                <a:cubicBezTo>
                  <a:pt x="227637" y="75973"/>
                  <a:pt x="227637" y="75973"/>
                  <a:pt x="126202" y="75973"/>
                </a:cubicBezTo>
                <a:cubicBezTo>
                  <a:pt x="126202" y="75973"/>
                  <a:pt x="126202" y="75973"/>
                  <a:pt x="150771" y="109516"/>
                </a:cubicBezTo>
                <a:cubicBezTo>
                  <a:pt x="153213" y="112813"/>
                  <a:pt x="152495" y="117544"/>
                  <a:pt x="149046" y="120124"/>
                </a:cubicBezTo>
                <a:cubicBezTo>
                  <a:pt x="147610" y="120984"/>
                  <a:pt x="146173" y="121557"/>
                  <a:pt x="144592" y="121557"/>
                </a:cubicBezTo>
                <a:cubicBezTo>
                  <a:pt x="142150" y="121557"/>
                  <a:pt x="139851" y="120411"/>
                  <a:pt x="138414" y="118404"/>
                </a:cubicBezTo>
                <a:cubicBezTo>
                  <a:pt x="138414" y="118404"/>
                  <a:pt x="138414" y="118404"/>
                  <a:pt x="109104" y="78266"/>
                </a:cubicBezTo>
                <a:cubicBezTo>
                  <a:pt x="109104" y="78266"/>
                  <a:pt x="109104" y="78266"/>
                  <a:pt x="94450" y="101346"/>
                </a:cubicBezTo>
                <a:cubicBezTo>
                  <a:pt x="109104" y="111093"/>
                  <a:pt x="118874" y="126861"/>
                  <a:pt x="121173" y="144349"/>
                </a:cubicBezTo>
                <a:cubicBezTo>
                  <a:pt x="121173" y="144349"/>
                  <a:pt x="121173" y="144349"/>
                  <a:pt x="153500" y="144349"/>
                </a:cubicBezTo>
                <a:cubicBezTo>
                  <a:pt x="155799" y="137899"/>
                  <a:pt x="160972" y="132882"/>
                  <a:pt x="167437" y="130588"/>
                </a:cubicBezTo>
                <a:cubicBezTo>
                  <a:pt x="167437" y="130588"/>
                  <a:pt x="167437" y="130588"/>
                  <a:pt x="167437" y="121557"/>
                </a:cubicBezTo>
                <a:cubicBezTo>
                  <a:pt x="167437" y="117400"/>
                  <a:pt x="170742" y="113960"/>
                  <a:pt x="175052" y="113960"/>
                </a:cubicBezTo>
                <a:cubicBezTo>
                  <a:pt x="179218" y="113960"/>
                  <a:pt x="182667" y="117400"/>
                  <a:pt x="182667" y="121557"/>
                </a:cubicBezTo>
                <a:cubicBezTo>
                  <a:pt x="182667" y="121557"/>
                  <a:pt x="182667" y="121557"/>
                  <a:pt x="182667" y="130588"/>
                </a:cubicBezTo>
                <a:cubicBezTo>
                  <a:pt x="191431" y="133598"/>
                  <a:pt x="197896" y="142056"/>
                  <a:pt x="197896" y="151947"/>
                </a:cubicBezTo>
                <a:cubicBezTo>
                  <a:pt x="197896" y="161838"/>
                  <a:pt x="191431" y="170152"/>
                  <a:pt x="182667" y="173305"/>
                </a:cubicBezTo>
                <a:cubicBezTo>
                  <a:pt x="182667" y="173305"/>
                  <a:pt x="182667" y="173305"/>
                  <a:pt x="182667" y="182336"/>
                </a:cubicBezTo>
                <a:cubicBezTo>
                  <a:pt x="182667" y="186493"/>
                  <a:pt x="179218" y="189933"/>
                  <a:pt x="175052" y="189933"/>
                </a:cubicBezTo>
                <a:cubicBezTo>
                  <a:pt x="170742" y="189933"/>
                  <a:pt x="167437" y="186493"/>
                  <a:pt x="167437" y="182336"/>
                </a:cubicBezTo>
                <a:cubicBezTo>
                  <a:pt x="167437" y="182336"/>
                  <a:pt x="167437" y="182336"/>
                  <a:pt x="167437" y="173305"/>
                </a:cubicBezTo>
                <a:cubicBezTo>
                  <a:pt x="160972" y="171012"/>
                  <a:pt x="155799" y="165995"/>
                  <a:pt x="153500" y="159544"/>
                </a:cubicBezTo>
                <a:cubicBezTo>
                  <a:pt x="153500" y="159544"/>
                  <a:pt x="153500" y="159544"/>
                  <a:pt x="83674" y="159544"/>
                </a:cubicBezTo>
                <a:cubicBezTo>
                  <a:pt x="79364" y="159544"/>
                  <a:pt x="76059" y="156104"/>
                  <a:pt x="76059" y="151947"/>
                </a:cubicBezTo>
                <a:cubicBezTo>
                  <a:pt x="76059" y="147790"/>
                  <a:pt x="79364" y="144349"/>
                  <a:pt x="83674" y="144349"/>
                </a:cubicBezTo>
                <a:cubicBezTo>
                  <a:pt x="83674" y="144349"/>
                  <a:pt x="83674" y="144349"/>
                  <a:pt x="105800" y="144349"/>
                </a:cubicBezTo>
                <a:cubicBezTo>
                  <a:pt x="103645" y="132022"/>
                  <a:pt x="96605" y="121127"/>
                  <a:pt x="86260" y="114103"/>
                </a:cubicBezTo>
                <a:cubicBezTo>
                  <a:pt x="86260" y="114103"/>
                  <a:pt x="86260" y="114103"/>
                  <a:pt x="59536" y="155960"/>
                </a:cubicBezTo>
                <a:cubicBezTo>
                  <a:pt x="58099" y="158254"/>
                  <a:pt x="55657" y="159544"/>
                  <a:pt x="53214" y="159544"/>
                </a:cubicBezTo>
                <a:cubicBezTo>
                  <a:pt x="51778" y="159544"/>
                  <a:pt x="50341" y="159114"/>
                  <a:pt x="49048" y="158397"/>
                </a:cubicBezTo>
                <a:cubicBezTo>
                  <a:pt x="45456" y="156104"/>
                  <a:pt x="44450" y="151373"/>
                  <a:pt x="46749" y="147790"/>
                </a:cubicBezTo>
                <a:cubicBezTo>
                  <a:pt x="46749" y="147790"/>
                  <a:pt x="46749" y="147790"/>
                  <a:pt x="76777" y="100772"/>
                </a:cubicBezTo>
                <a:cubicBezTo>
                  <a:pt x="76777" y="100772"/>
                  <a:pt x="76777" y="100629"/>
                  <a:pt x="76777" y="100629"/>
                </a:cubicBezTo>
                <a:cubicBezTo>
                  <a:pt x="76921" y="100342"/>
                  <a:pt x="77065" y="100199"/>
                  <a:pt x="77208" y="100056"/>
                </a:cubicBezTo>
                <a:cubicBezTo>
                  <a:pt x="77208" y="100056"/>
                  <a:pt x="77208" y="100056"/>
                  <a:pt x="99478" y="65079"/>
                </a:cubicBezTo>
                <a:cubicBezTo>
                  <a:pt x="99478" y="65079"/>
                  <a:pt x="99478" y="65079"/>
                  <a:pt x="90858" y="53324"/>
                </a:cubicBezTo>
                <a:cubicBezTo>
                  <a:pt x="87553" y="48737"/>
                  <a:pt x="86547" y="43147"/>
                  <a:pt x="87697" y="37986"/>
                </a:cubicBezTo>
                <a:cubicBezTo>
                  <a:pt x="87697" y="37986"/>
                  <a:pt x="87697" y="37986"/>
                  <a:pt x="76059" y="37986"/>
                </a:cubicBezTo>
                <a:cubicBezTo>
                  <a:pt x="71749" y="37986"/>
                  <a:pt x="68444" y="34546"/>
                  <a:pt x="68444" y="30389"/>
                </a:cubicBezTo>
                <a:cubicBezTo>
                  <a:pt x="68444" y="26089"/>
                  <a:pt x="71749" y="22792"/>
                  <a:pt x="76059" y="22792"/>
                </a:cubicBezTo>
                <a:cubicBezTo>
                  <a:pt x="76059" y="22792"/>
                  <a:pt x="76059" y="22792"/>
                  <a:pt x="106518" y="22792"/>
                </a:cubicBezTo>
                <a:cubicBezTo>
                  <a:pt x="110685" y="22792"/>
                  <a:pt x="114133" y="26089"/>
                  <a:pt x="114133" y="30389"/>
                </a:cubicBezTo>
                <a:cubicBezTo>
                  <a:pt x="114133" y="34546"/>
                  <a:pt x="110685" y="37986"/>
                  <a:pt x="106518" y="37986"/>
                </a:cubicBezTo>
                <a:cubicBezTo>
                  <a:pt x="104219" y="37986"/>
                  <a:pt x="103214" y="39420"/>
                  <a:pt x="102926" y="40137"/>
                </a:cubicBezTo>
                <a:cubicBezTo>
                  <a:pt x="102495" y="40853"/>
                  <a:pt x="101921" y="42573"/>
                  <a:pt x="103214" y="44294"/>
                </a:cubicBezTo>
                <a:cubicBezTo>
                  <a:pt x="103214" y="44294"/>
                  <a:pt x="103214" y="44294"/>
                  <a:pt x="115139" y="60778"/>
                </a:cubicBezTo>
                <a:cubicBezTo>
                  <a:pt x="115139" y="60778"/>
                  <a:pt x="115139" y="60778"/>
                  <a:pt x="232235" y="60778"/>
                </a:cubicBezTo>
                <a:cubicBezTo>
                  <a:pt x="232235" y="60778"/>
                  <a:pt x="232235" y="60778"/>
                  <a:pt x="213557" y="10177"/>
                </a:cubicBezTo>
                <a:cubicBezTo>
                  <a:pt x="212695" y="7884"/>
                  <a:pt x="212982" y="5304"/>
                  <a:pt x="214419" y="3153"/>
                </a:cubicBezTo>
                <a:cubicBezTo>
                  <a:pt x="215856" y="1147"/>
                  <a:pt x="218155" y="0"/>
                  <a:pt x="2207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69" name="Freihandform: Form 30">
            <a:extLst>
              <a:ext uri="{FF2B5EF4-FFF2-40B4-BE49-F238E27FC236}">
                <a16:creationId xmlns:a16="http://schemas.microsoft.com/office/drawing/2014/main" xmlns="" id="{B2A79239-2976-4D56-9799-1F9A5C4225BB}"/>
              </a:ext>
            </a:extLst>
          </p:cNvPr>
          <p:cNvSpPr>
            <a:spLocks/>
          </p:cNvSpPr>
          <p:nvPr/>
        </p:nvSpPr>
        <p:spPr bwMode="auto">
          <a:xfrm>
            <a:off x="7365573" y="5967535"/>
            <a:ext cx="342970" cy="476008"/>
          </a:xfrm>
          <a:custGeom>
            <a:avLst/>
            <a:gdLst>
              <a:gd name="connsiteX0" fmla="*/ 46294 w 197880"/>
              <a:gd name="connsiteY0" fmla="*/ 258762 h 274638"/>
              <a:gd name="connsiteX1" fmla="*/ 153252 w 197880"/>
              <a:gd name="connsiteY1" fmla="*/ 258762 h 274638"/>
              <a:gd name="connsiteX2" fmla="*/ 160892 w 197880"/>
              <a:gd name="connsiteY2" fmla="*/ 266700 h 274638"/>
              <a:gd name="connsiteX3" fmla="*/ 153252 w 197880"/>
              <a:gd name="connsiteY3" fmla="*/ 274637 h 274638"/>
              <a:gd name="connsiteX4" fmla="*/ 46294 w 197880"/>
              <a:gd name="connsiteY4" fmla="*/ 274637 h 274638"/>
              <a:gd name="connsiteX5" fmla="*/ 38654 w 197880"/>
              <a:gd name="connsiteY5" fmla="*/ 266700 h 274638"/>
              <a:gd name="connsiteX6" fmla="*/ 46294 w 197880"/>
              <a:gd name="connsiteY6" fmla="*/ 258762 h 274638"/>
              <a:gd name="connsiteX7" fmla="*/ 62070 w 197880"/>
              <a:gd name="connsiteY7" fmla="*/ 228600 h 274638"/>
              <a:gd name="connsiteX8" fmla="*/ 137477 w 197880"/>
              <a:gd name="connsiteY8" fmla="*/ 228600 h 274638"/>
              <a:gd name="connsiteX9" fmla="*/ 145017 w 197880"/>
              <a:gd name="connsiteY9" fmla="*/ 236538 h 274638"/>
              <a:gd name="connsiteX10" fmla="*/ 137477 w 197880"/>
              <a:gd name="connsiteY10" fmla="*/ 244475 h 274638"/>
              <a:gd name="connsiteX11" fmla="*/ 62070 w 197880"/>
              <a:gd name="connsiteY11" fmla="*/ 244475 h 274638"/>
              <a:gd name="connsiteX12" fmla="*/ 54529 w 197880"/>
              <a:gd name="connsiteY12" fmla="*/ 236538 h 274638"/>
              <a:gd name="connsiteX13" fmla="*/ 62070 w 197880"/>
              <a:gd name="connsiteY13" fmla="*/ 228600 h 274638"/>
              <a:gd name="connsiteX14" fmla="*/ 148036 w 197880"/>
              <a:gd name="connsiteY14" fmla="*/ 199164 h 274638"/>
              <a:gd name="connsiteX15" fmla="*/ 158544 w 197880"/>
              <a:gd name="connsiteY15" fmla="*/ 201622 h 274638"/>
              <a:gd name="connsiteX16" fmla="*/ 196689 w 197880"/>
              <a:gd name="connsiteY16" fmla="*/ 262927 h 274638"/>
              <a:gd name="connsiteX17" fmla="*/ 194242 w 197880"/>
              <a:gd name="connsiteY17" fmla="*/ 273482 h 274638"/>
              <a:gd name="connsiteX18" fmla="*/ 190212 w 197880"/>
              <a:gd name="connsiteY18" fmla="*/ 274638 h 274638"/>
              <a:gd name="connsiteX19" fmla="*/ 183734 w 197880"/>
              <a:gd name="connsiteY19" fmla="*/ 271024 h 274638"/>
              <a:gd name="connsiteX20" fmla="*/ 145588 w 197880"/>
              <a:gd name="connsiteY20" fmla="*/ 209719 h 274638"/>
              <a:gd name="connsiteX21" fmla="*/ 148036 w 197880"/>
              <a:gd name="connsiteY21" fmla="*/ 199164 h 274638"/>
              <a:gd name="connsiteX22" fmla="*/ 49911 w 197880"/>
              <a:gd name="connsiteY22" fmla="*/ 199164 h 274638"/>
              <a:gd name="connsiteX23" fmla="*/ 52364 w 197880"/>
              <a:gd name="connsiteY23" fmla="*/ 209719 h 274638"/>
              <a:gd name="connsiteX24" fmla="*/ 14120 w 197880"/>
              <a:gd name="connsiteY24" fmla="*/ 271024 h 274638"/>
              <a:gd name="connsiteX25" fmla="*/ 7625 w 197880"/>
              <a:gd name="connsiteY25" fmla="*/ 274638 h 274638"/>
              <a:gd name="connsiteX26" fmla="*/ 3584 w 197880"/>
              <a:gd name="connsiteY26" fmla="*/ 273482 h 274638"/>
              <a:gd name="connsiteX27" fmla="*/ 1131 w 197880"/>
              <a:gd name="connsiteY27" fmla="*/ 262927 h 274638"/>
              <a:gd name="connsiteX28" fmla="*/ 39376 w 197880"/>
              <a:gd name="connsiteY28" fmla="*/ 201622 h 274638"/>
              <a:gd name="connsiteX29" fmla="*/ 49911 w 197880"/>
              <a:gd name="connsiteY29" fmla="*/ 199164 h 274638"/>
              <a:gd name="connsiteX30" fmla="*/ 76555 w 197880"/>
              <a:gd name="connsiteY30" fmla="*/ 198437 h 274638"/>
              <a:gd name="connsiteX31" fmla="*/ 122990 w 197880"/>
              <a:gd name="connsiteY31" fmla="*/ 198437 h 274638"/>
              <a:gd name="connsiteX32" fmla="*/ 130729 w 197880"/>
              <a:gd name="connsiteY32" fmla="*/ 206375 h 274638"/>
              <a:gd name="connsiteX33" fmla="*/ 122990 w 197880"/>
              <a:gd name="connsiteY33" fmla="*/ 214312 h 274638"/>
              <a:gd name="connsiteX34" fmla="*/ 76555 w 197880"/>
              <a:gd name="connsiteY34" fmla="*/ 214312 h 274638"/>
              <a:gd name="connsiteX35" fmla="*/ 68816 w 197880"/>
              <a:gd name="connsiteY35" fmla="*/ 206375 h 274638"/>
              <a:gd name="connsiteX36" fmla="*/ 76555 w 197880"/>
              <a:gd name="connsiteY36" fmla="*/ 198437 h 274638"/>
              <a:gd name="connsiteX37" fmla="*/ 152954 w 197880"/>
              <a:gd name="connsiteY37" fmla="*/ 144462 h 274638"/>
              <a:gd name="connsiteX38" fmla="*/ 160892 w 197880"/>
              <a:gd name="connsiteY38" fmla="*/ 152400 h 274638"/>
              <a:gd name="connsiteX39" fmla="*/ 152954 w 197880"/>
              <a:gd name="connsiteY39" fmla="*/ 160338 h 274638"/>
              <a:gd name="connsiteX40" fmla="*/ 145016 w 197880"/>
              <a:gd name="connsiteY40" fmla="*/ 152400 h 274638"/>
              <a:gd name="connsiteX41" fmla="*/ 152954 w 197880"/>
              <a:gd name="connsiteY41" fmla="*/ 144462 h 274638"/>
              <a:gd name="connsiteX42" fmla="*/ 84427 w 197880"/>
              <a:gd name="connsiteY42" fmla="*/ 144462 h 274638"/>
              <a:gd name="connsiteX43" fmla="*/ 115119 w 197880"/>
              <a:gd name="connsiteY43" fmla="*/ 144462 h 274638"/>
              <a:gd name="connsiteX44" fmla="*/ 122792 w 197880"/>
              <a:gd name="connsiteY44" fmla="*/ 152400 h 274638"/>
              <a:gd name="connsiteX45" fmla="*/ 115119 w 197880"/>
              <a:gd name="connsiteY45" fmla="*/ 160337 h 274638"/>
              <a:gd name="connsiteX46" fmla="*/ 84427 w 197880"/>
              <a:gd name="connsiteY46" fmla="*/ 160337 h 274638"/>
              <a:gd name="connsiteX47" fmla="*/ 76754 w 197880"/>
              <a:gd name="connsiteY47" fmla="*/ 152400 h 274638"/>
              <a:gd name="connsiteX48" fmla="*/ 84427 w 197880"/>
              <a:gd name="connsiteY48" fmla="*/ 144462 h 274638"/>
              <a:gd name="connsiteX49" fmla="*/ 46592 w 197880"/>
              <a:gd name="connsiteY49" fmla="*/ 144462 h 274638"/>
              <a:gd name="connsiteX50" fmla="*/ 54530 w 197880"/>
              <a:gd name="connsiteY50" fmla="*/ 152400 h 274638"/>
              <a:gd name="connsiteX51" fmla="*/ 46592 w 197880"/>
              <a:gd name="connsiteY51" fmla="*/ 160338 h 274638"/>
              <a:gd name="connsiteX52" fmla="*/ 38654 w 197880"/>
              <a:gd name="connsiteY52" fmla="*/ 152400 h 274638"/>
              <a:gd name="connsiteX53" fmla="*/ 46592 w 197880"/>
              <a:gd name="connsiteY53" fmla="*/ 144462 h 274638"/>
              <a:gd name="connsiteX54" fmla="*/ 38389 w 197880"/>
              <a:gd name="connsiteY54" fmla="*/ 53975 h 274638"/>
              <a:gd name="connsiteX55" fmla="*/ 161156 w 197880"/>
              <a:gd name="connsiteY55" fmla="*/ 53975 h 274638"/>
              <a:gd name="connsiteX56" fmla="*/ 168829 w 197880"/>
              <a:gd name="connsiteY56" fmla="*/ 61595 h 274638"/>
              <a:gd name="connsiteX57" fmla="*/ 161156 w 197880"/>
              <a:gd name="connsiteY57" fmla="*/ 69215 h 274638"/>
              <a:gd name="connsiteX58" fmla="*/ 107446 w 197880"/>
              <a:gd name="connsiteY58" fmla="*/ 69215 h 274638"/>
              <a:gd name="connsiteX59" fmla="*/ 107446 w 197880"/>
              <a:gd name="connsiteY59" fmla="*/ 114935 h 274638"/>
              <a:gd name="connsiteX60" fmla="*/ 161156 w 197880"/>
              <a:gd name="connsiteY60" fmla="*/ 114935 h 274638"/>
              <a:gd name="connsiteX61" fmla="*/ 168829 w 197880"/>
              <a:gd name="connsiteY61" fmla="*/ 122555 h 274638"/>
              <a:gd name="connsiteX62" fmla="*/ 161156 w 197880"/>
              <a:gd name="connsiteY62" fmla="*/ 130175 h 274638"/>
              <a:gd name="connsiteX63" fmla="*/ 38389 w 197880"/>
              <a:gd name="connsiteY63" fmla="*/ 130175 h 274638"/>
              <a:gd name="connsiteX64" fmla="*/ 30716 w 197880"/>
              <a:gd name="connsiteY64" fmla="*/ 122555 h 274638"/>
              <a:gd name="connsiteX65" fmla="*/ 38389 w 197880"/>
              <a:gd name="connsiteY65" fmla="*/ 114935 h 274638"/>
              <a:gd name="connsiteX66" fmla="*/ 92100 w 197880"/>
              <a:gd name="connsiteY66" fmla="*/ 114935 h 274638"/>
              <a:gd name="connsiteX67" fmla="*/ 92100 w 197880"/>
              <a:gd name="connsiteY67" fmla="*/ 69215 h 274638"/>
              <a:gd name="connsiteX68" fmla="*/ 38389 w 197880"/>
              <a:gd name="connsiteY68" fmla="*/ 69215 h 274638"/>
              <a:gd name="connsiteX69" fmla="*/ 30716 w 197880"/>
              <a:gd name="connsiteY69" fmla="*/ 61595 h 274638"/>
              <a:gd name="connsiteX70" fmla="*/ 38389 w 197880"/>
              <a:gd name="connsiteY70" fmla="*/ 53975 h 274638"/>
              <a:gd name="connsiteX71" fmla="*/ 84559 w 197880"/>
              <a:gd name="connsiteY71" fmla="*/ 0 h 274638"/>
              <a:gd name="connsiteX72" fmla="*/ 114986 w 197880"/>
              <a:gd name="connsiteY72" fmla="*/ 0 h 274638"/>
              <a:gd name="connsiteX73" fmla="*/ 136515 w 197880"/>
              <a:gd name="connsiteY73" fmla="*/ 15240 h 274638"/>
              <a:gd name="connsiteX74" fmla="*/ 168234 w 197880"/>
              <a:gd name="connsiteY74" fmla="*/ 15240 h 274638"/>
              <a:gd name="connsiteX75" fmla="*/ 191054 w 197880"/>
              <a:gd name="connsiteY75" fmla="*/ 38100 h 274638"/>
              <a:gd name="connsiteX76" fmla="*/ 191054 w 197880"/>
              <a:gd name="connsiteY76" fmla="*/ 167640 h 274638"/>
              <a:gd name="connsiteX77" fmla="*/ 168234 w 197880"/>
              <a:gd name="connsiteY77" fmla="*/ 190500 h 274638"/>
              <a:gd name="connsiteX78" fmla="*/ 31312 w 197880"/>
              <a:gd name="connsiteY78" fmla="*/ 190500 h 274638"/>
              <a:gd name="connsiteX79" fmla="*/ 8491 w 197880"/>
              <a:gd name="connsiteY79" fmla="*/ 167640 h 274638"/>
              <a:gd name="connsiteX80" fmla="*/ 8491 w 197880"/>
              <a:gd name="connsiteY80" fmla="*/ 38100 h 274638"/>
              <a:gd name="connsiteX81" fmla="*/ 31312 w 197880"/>
              <a:gd name="connsiteY81" fmla="*/ 15240 h 274638"/>
              <a:gd name="connsiteX82" fmla="*/ 38918 w 197880"/>
              <a:gd name="connsiteY82" fmla="*/ 15240 h 274638"/>
              <a:gd name="connsiteX83" fmla="*/ 46525 w 197880"/>
              <a:gd name="connsiteY83" fmla="*/ 22860 h 274638"/>
              <a:gd name="connsiteX84" fmla="*/ 38918 w 197880"/>
              <a:gd name="connsiteY84" fmla="*/ 30480 h 274638"/>
              <a:gd name="connsiteX85" fmla="*/ 31312 w 197880"/>
              <a:gd name="connsiteY85" fmla="*/ 30480 h 274638"/>
              <a:gd name="connsiteX86" fmla="*/ 23705 w 197880"/>
              <a:gd name="connsiteY86" fmla="*/ 38100 h 274638"/>
              <a:gd name="connsiteX87" fmla="*/ 23705 w 197880"/>
              <a:gd name="connsiteY87" fmla="*/ 167640 h 274638"/>
              <a:gd name="connsiteX88" fmla="*/ 31312 w 197880"/>
              <a:gd name="connsiteY88" fmla="*/ 175260 h 274638"/>
              <a:gd name="connsiteX89" fmla="*/ 168234 w 197880"/>
              <a:gd name="connsiteY89" fmla="*/ 175260 h 274638"/>
              <a:gd name="connsiteX90" fmla="*/ 175841 w 197880"/>
              <a:gd name="connsiteY90" fmla="*/ 167640 h 274638"/>
              <a:gd name="connsiteX91" fmla="*/ 175841 w 197880"/>
              <a:gd name="connsiteY91" fmla="*/ 38100 h 274638"/>
              <a:gd name="connsiteX92" fmla="*/ 168234 w 197880"/>
              <a:gd name="connsiteY92" fmla="*/ 30480 h 274638"/>
              <a:gd name="connsiteX93" fmla="*/ 130200 w 197880"/>
              <a:gd name="connsiteY93" fmla="*/ 30480 h 274638"/>
              <a:gd name="connsiteX94" fmla="*/ 122593 w 197880"/>
              <a:gd name="connsiteY94" fmla="*/ 22860 h 274638"/>
              <a:gd name="connsiteX95" fmla="*/ 114986 w 197880"/>
              <a:gd name="connsiteY95" fmla="*/ 15240 h 274638"/>
              <a:gd name="connsiteX96" fmla="*/ 84559 w 197880"/>
              <a:gd name="connsiteY96" fmla="*/ 15240 h 274638"/>
              <a:gd name="connsiteX97" fmla="*/ 76952 w 197880"/>
              <a:gd name="connsiteY97" fmla="*/ 22860 h 274638"/>
              <a:gd name="connsiteX98" fmla="*/ 84559 w 197880"/>
              <a:gd name="connsiteY98" fmla="*/ 30480 h 274638"/>
              <a:gd name="connsiteX99" fmla="*/ 114986 w 197880"/>
              <a:gd name="connsiteY99" fmla="*/ 30480 h 274638"/>
              <a:gd name="connsiteX100" fmla="*/ 122593 w 197880"/>
              <a:gd name="connsiteY100" fmla="*/ 38100 h 274638"/>
              <a:gd name="connsiteX101" fmla="*/ 114986 w 197880"/>
              <a:gd name="connsiteY101" fmla="*/ 45720 h 274638"/>
              <a:gd name="connsiteX102" fmla="*/ 84559 w 197880"/>
              <a:gd name="connsiteY102" fmla="*/ 45720 h 274638"/>
              <a:gd name="connsiteX103" fmla="*/ 61739 w 197880"/>
              <a:gd name="connsiteY103" fmla="*/ 22860 h 274638"/>
              <a:gd name="connsiteX104" fmla="*/ 84559 w 197880"/>
              <a:gd name="connsiteY104" fmla="*/ 0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97880" h="274638">
                <a:moveTo>
                  <a:pt x="46294" y="258762"/>
                </a:moveTo>
                <a:cubicBezTo>
                  <a:pt x="46294" y="258762"/>
                  <a:pt x="46294" y="258762"/>
                  <a:pt x="153252" y="258762"/>
                </a:cubicBezTo>
                <a:cubicBezTo>
                  <a:pt x="157433" y="258762"/>
                  <a:pt x="160892" y="262357"/>
                  <a:pt x="160892" y="266700"/>
                </a:cubicBezTo>
                <a:cubicBezTo>
                  <a:pt x="160892" y="271043"/>
                  <a:pt x="157433" y="274637"/>
                  <a:pt x="153252" y="274637"/>
                </a:cubicBezTo>
                <a:cubicBezTo>
                  <a:pt x="153252" y="274637"/>
                  <a:pt x="153252" y="274637"/>
                  <a:pt x="46294" y="274637"/>
                </a:cubicBezTo>
                <a:cubicBezTo>
                  <a:pt x="42114" y="274637"/>
                  <a:pt x="38654" y="271043"/>
                  <a:pt x="38654" y="266700"/>
                </a:cubicBezTo>
                <a:cubicBezTo>
                  <a:pt x="38654" y="262357"/>
                  <a:pt x="42114" y="258762"/>
                  <a:pt x="46294" y="258762"/>
                </a:cubicBezTo>
                <a:close/>
                <a:moveTo>
                  <a:pt x="62070" y="228600"/>
                </a:moveTo>
                <a:cubicBezTo>
                  <a:pt x="62070" y="228600"/>
                  <a:pt x="62070" y="228600"/>
                  <a:pt x="137477" y="228600"/>
                </a:cubicBezTo>
                <a:cubicBezTo>
                  <a:pt x="141603" y="228600"/>
                  <a:pt x="145017" y="232195"/>
                  <a:pt x="145017" y="236538"/>
                </a:cubicBezTo>
                <a:cubicBezTo>
                  <a:pt x="145017" y="240881"/>
                  <a:pt x="141603" y="244475"/>
                  <a:pt x="137477" y="244475"/>
                </a:cubicBezTo>
                <a:cubicBezTo>
                  <a:pt x="137477" y="244475"/>
                  <a:pt x="137477" y="244475"/>
                  <a:pt x="62070" y="244475"/>
                </a:cubicBezTo>
                <a:cubicBezTo>
                  <a:pt x="57944" y="244475"/>
                  <a:pt x="54529" y="240881"/>
                  <a:pt x="54529" y="236538"/>
                </a:cubicBezTo>
                <a:cubicBezTo>
                  <a:pt x="54529" y="232195"/>
                  <a:pt x="57944" y="228600"/>
                  <a:pt x="62070" y="228600"/>
                </a:cubicBezTo>
                <a:close/>
                <a:moveTo>
                  <a:pt x="148036" y="199164"/>
                </a:moveTo>
                <a:cubicBezTo>
                  <a:pt x="151634" y="196850"/>
                  <a:pt x="156384" y="198007"/>
                  <a:pt x="158544" y="201622"/>
                </a:cubicBezTo>
                <a:lnTo>
                  <a:pt x="196689" y="262927"/>
                </a:lnTo>
                <a:cubicBezTo>
                  <a:pt x="198992" y="266541"/>
                  <a:pt x="197841" y="271168"/>
                  <a:pt x="194242" y="273482"/>
                </a:cubicBezTo>
                <a:cubicBezTo>
                  <a:pt x="192947" y="274204"/>
                  <a:pt x="191651" y="274638"/>
                  <a:pt x="190212" y="274638"/>
                </a:cubicBezTo>
                <a:cubicBezTo>
                  <a:pt x="187621" y="274638"/>
                  <a:pt x="185173" y="273337"/>
                  <a:pt x="183734" y="271024"/>
                </a:cubicBezTo>
                <a:cubicBezTo>
                  <a:pt x="183734" y="271024"/>
                  <a:pt x="183734" y="271024"/>
                  <a:pt x="145588" y="209719"/>
                </a:cubicBezTo>
                <a:cubicBezTo>
                  <a:pt x="143429" y="206104"/>
                  <a:pt x="144437" y="201332"/>
                  <a:pt x="148036" y="199164"/>
                </a:cubicBezTo>
                <a:close/>
                <a:moveTo>
                  <a:pt x="49911" y="199164"/>
                </a:moveTo>
                <a:cubicBezTo>
                  <a:pt x="53519" y="201332"/>
                  <a:pt x="54529" y="206104"/>
                  <a:pt x="52364" y="209719"/>
                </a:cubicBezTo>
                <a:cubicBezTo>
                  <a:pt x="52364" y="209719"/>
                  <a:pt x="52364" y="209719"/>
                  <a:pt x="14120" y="271024"/>
                </a:cubicBezTo>
                <a:cubicBezTo>
                  <a:pt x="12677" y="273337"/>
                  <a:pt x="10223" y="274638"/>
                  <a:pt x="7625" y="274638"/>
                </a:cubicBezTo>
                <a:cubicBezTo>
                  <a:pt x="6182" y="274638"/>
                  <a:pt x="4883" y="274204"/>
                  <a:pt x="3584" y="273482"/>
                </a:cubicBezTo>
                <a:cubicBezTo>
                  <a:pt x="-24" y="271168"/>
                  <a:pt x="-1034" y="266541"/>
                  <a:pt x="1131" y="262927"/>
                </a:cubicBezTo>
                <a:cubicBezTo>
                  <a:pt x="1131" y="262927"/>
                  <a:pt x="1131" y="262927"/>
                  <a:pt x="39376" y="201622"/>
                </a:cubicBezTo>
                <a:cubicBezTo>
                  <a:pt x="41685" y="198007"/>
                  <a:pt x="46303" y="196850"/>
                  <a:pt x="49911" y="199164"/>
                </a:cubicBezTo>
                <a:close/>
                <a:moveTo>
                  <a:pt x="76555" y="198437"/>
                </a:moveTo>
                <a:cubicBezTo>
                  <a:pt x="76555" y="198437"/>
                  <a:pt x="76555" y="198437"/>
                  <a:pt x="122990" y="198437"/>
                </a:cubicBezTo>
                <a:cubicBezTo>
                  <a:pt x="127225" y="198437"/>
                  <a:pt x="130729" y="202032"/>
                  <a:pt x="130729" y="206375"/>
                </a:cubicBezTo>
                <a:cubicBezTo>
                  <a:pt x="130729" y="210718"/>
                  <a:pt x="127225" y="214312"/>
                  <a:pt x="122990" y="214312"/>
                </a:cubicBezTo>
                <a:lnTo>
                  <a:pt x="76555" y="214312"/>
                </a:lnTo>
                <a:cubicBezTo>
                  <a:pt x="72321" y="214312"/>
                  <a:pt x="68816" y="210718"/>
                  <a:pt x="68816" y="206375"/>
                </a:cubicBezTo>
                <a:cubicBezTo>
                  <a:pt x="68816" y="202032"/>
                  <a:pt x="72321" y="198437"/>
                  <a:pt x="76555" y="198437"/>
                </a:cubicBezTo>
                <a:close/>
                <a:moveTo>
                  <a:pt x="152954" y="144462"/>
                </a:moveTo>
                <a:cubicBezTo>
                  <a:pt x="157338" y="144462"/>
                  <a:pt x="160892" y="148016"/>
                  <a:pt x="160892" y="152400"/>
                </a:cubicBezTo>
                <a:cubicBezTo>
                  <a:pt x="160892" y="156784"/>
                  <a:pt x="157338" y="160338"/>
                  <a:pt x="152954" y="160338"/>
                </a:cubicBezTo>
                <a:cubicBezTo>
                  <a:pt x="148570" y="160338"/>
                  <a:pt x="145016" y="156784"/>
                  <a:pt x="145016" y="152400"/>
                </a:cubicBezTo>
                <a:cubicBezTo>
                  <a:pt x="145016" y="148016"/>
                  <a:pt x="148570" y="144462"/>
                  <a:pt x="152954" y="144462"/>
                </a:cubicBezTo>
                <a:close/>
                <a:moveTo>
                  <a:pt x="84427" y="144462"/>
                </a:moveTo>
                <a:lnTo>
                  <a:pt x="115119" y="144462"/>
                </a:lnTo>
                <a:cubicBezTo>
                  <a:pt x="119318" y="144462"/>
                  <a:pt x="122792" y="148057"/>
                  <a:pt x="122792" y="152400"/>
                </a:cubicBezTo>
                <a:cubicBezTo>
                  <a:pt x="122792" y="156743"/>
                  <a:pt x="119318" y="160337"/>
                  <a:pt x="115119" y="160337"/>
                </a:cubicBezTo>
                <a:cubicBezTo>
                  <a:pt x="115119" y="160337"/>
                  <a:pt x="115119" y="160337"/>
                  <a:pt x="84427" y="160337"/>
                </a:cubicBezTo>
                <a:cubicBezTo>
                  <a:pt x="80229" y="160337"/>
                  <a:pt x="76754" y="156743"/>
                  <a:pt x="76754" y="152400"/>
                </a:cubicBezTo>
                <a:cubicBezTo>
                  <a:pt x="76754" y="148057"/>
                  <a:pt x="80229" y="144462"/>
                  <a:pt x="84427" y="144462"/>
                </a:cubicBezTo>
                <a:close/>
                <a:moveTo>
                  <a:pt x="46592" y="144462"/>
                </a:moveTo>
                <a:cubicBezTo>
                  <a:pt x="50976" y="144462"/>
                  <a:pt x="54530" y="148016"/>
                  <a:pt x="54530" y="152400"/>
                </a:cubicBezTo>
                <a:cubicBezTo>
                  <a:pt x="54530" y="156784"/>
                  <a:pt x="50976" y="160338"/>
                  <a:pt x="46592" y="160338"/>
                </a:cubicBezTo>
                <a:cubicBezTo>
                  <a:pt x="42208" y="160338"/>
                  <a:pt x="38654" y="156784"/>
                  <a:pt x="38654" y="152400"/>
                </a:cubicBezTo>
                <a:cubicBezTo>
                  <a:pt x="38654" y="148016"/>
                  <a:pt x="42208" y="144462"/>
                  <a:pt x="46592" y="144462"/>
                </a:cubicBezTo>
                <a:close/>
                <a:moveTo>
                  <a:pt x="38389" y="53975"/>
                </a:moveTo>
                <a:cubicBezTo>
                  <a:pt x="38389" y="53975"/>
                  <a:pt x="38389" y="53975"/>
                  <a:pt x="161156" y="53975"/>
                </a:cubicBezTo>
                <a:cubicBezTo>
                  <a:pt x="165355" y="53975"/>
                  <a:pt x="168829" y="57282"/>
                  <a:pt x="168829" y="61595"/>
                </a:cubicBezTo>
                <a:cubicBezTo>
                  <a:pt x="168829" y="65765"/>
                  <a:pt x="165355" y="69215"/>
                  <a:pt x="161156" y="69215"/>
                </a:cubicBezTo>
                <a:lnTo>
                  <a:pt x="107446" y="69215"/>
                </a:lnTo>
                <a:cubicBezTo>
                  <a:pt x="107446" y="69215"/>
                  <a:pt x="107446" y="69215"/>
                  <a:pt x="107446" y="114935"/>
                </a:cubicBezTo>
                <a:cubicBezTo>
                  <a:pt x="107446" y="114935"/>
                  <a:pt x="107446" y="114935"/>
                  <a:pt x="161156" y="114935"/>
                </a:cubicBezTo>
                <a:cubicBezTo>
                  <a:pt x="165355" y="114935"/>
                  <a:pt x="168829" y="118242"/>
                  <a:pt x="168829" y="122555"/>
                </a:cubicBezTo>
                <a:cubicBezTo>
                  <a:pt x="168829" y="126725"/>
                  <a:pt x="165355" y="130175"/>
                  <a:pt x="161156" y="130175"/>
                </a:cubicBezTo>
                <a:cubicBezTo>
                  <a:pt x="161156" y="130175"/>
                  <a:pt x="161156" y="130175"/>
                  <a:pt x="38389" y="130175"/>
                </a:cubicBezTo>
                <a:cubicBezTo>
                  <a:pt x="34191" y="130175"/>
                  <a:pt x="30716" y="126725"/>
                  <a:pt x="30716" y="122555"/>
                </a:cubicBezTo>
                <a:cubicBezTo>
                  <a:pt x="30716" y="118242"/>
                  <a:pt x="34191" y="114935"/>
                  <a:pt x="38389" y="114935"/>
                </a:cubicBezTo>
                <a:cubicBezTo>
                  <a:pt x="38389" y="114935"/>
                  <a:pt x="38389" y="114935"/>
                  <a:pt x="92100" y="114935"/>
                </a:cubicBezTo>
                <a:cubicBezTo>
                  <a:pt x="92100" y="114935"/>
                  <a:pt x="92100" y="114935"/>
                  <a:pt x="92100" y="69215"/>
                </a:cubicBezTo>
                <a:cubicBezTo>
                  <a:pt x="92100" y="69215"/>
                  <a:pt x="92100" y="69215"/>
                  <a:pt x="38389" y="69215"/>
                </a:cubicBezTo>
                <a:cubicBezTo>
                  <a:pt x="34191" y="69215"/>
                  <a:pt x="30716" y="65765"/>
                  <a:pt x="30716" y="61595"/>
                </a:cubicBezTo>
                <a:cubicBezTo>
                  <a:pt x="30716" y="57282"/>
                  <a:pt x="34191" y="53975"/>
                  <a:pt x="38389" y="53975"/>
                </a:cubicBezTo>
                <a:close/>
                <a:moveTo>
                  <a:pt x="84559" y="0"/>
                </a:moveTo>
                <a:cubicBezTo>
                  <a:pt x="84559" y="0"/>
                  <a:pt x="84559" y="0"/>
                  <a:pt x="114986" y="0"/>
                </a:cubicBezTo>
                <a:cubicBezTo>
                  <a:pt x="124890" y="0"/>
                  <a:pt x="133357" y="6326"/>
                  <a:pt x="136515" y="15240"/>
                </a:cubicBezTo>
                <a:cubicBezTo>
                  <a:pt x="136515" y="15240"/>
                  <a:pt x="136515" y="15240"/>
                  <a:pt x="168234" y="15240"/>
                </a:cubicBezTo>
                <a:cubicBezTo>
                  <a:pt x="180864" y="15240"/>
                  <a:pt x="191054" y="25448"/>
                  <a:pt x="191054" y="38100"/>
                </a:cubicBezTo>
                <a:cubicBezTo>
                  <a:pt x="191054" y="38100"/>
                  <a:pt x="191054" y="38100"/>
                  <a:pt x="191054" y="167640"/>
                </a:cubicBezTo>
                <a:cubicBezTo>
                  <a:pt x="191054" y="180149"/>
                  <a:pt x="180864" y="190500"/>
                  <a:pt x="168234" y="190500"/>
                </a:cubicBezTo>
                <a:cubicBezTo>
                  <a:pt x="168234" y="190500"/>
                  <a:pt x="168234" y="190500"/>
                  <a:pt x="31312" y="190500"/>
                </a:cubicBezTo>
                <a:cubicBezTo>
                  <a:pt x="18681" y="190500"/>
                  <a:pt x="8491" y="180149"/>
                  <a:pt x="8491" y="167640"/>
                </a:cubicBezTo>
                <a:cubicBezTo>
                  <a:pt x="8491" y="167640"/>
                  <a:pt x="8491" y="167640"/>
                  <a:pt x="8491" y="38100"/>
                </a:cubicBezTo>
                <a:cubicBezTo>
                  <a:pt x="8491" y="25448"/>
                  <a:pt x="18681" y="15240"/>
                  <a:pt x="31312" y="15240"/>
                </a:cubicBezTo>
                <a:cubicBezTo>
                  <a:pt x="31312" y="15240"/>
                  <a:pt x="31312" y="15240"/>
                  <a:pt x="38918" y="15240"/>
                </a:cubicBezTo>
                <a:cubicBezTo>
                  <a:pt x="43081" y="15240"/>
                  <a:pt x="46525" y="18547"/>
                  <a:pt x="46525" y="22860"/>
                </a:cubicBezTo>
                <a:cubicBezTo>
                  <a:pt x="46525" y="27030"/>
                  <a:pt x="43081" y="30480"/>
                  <a:pt x="38918" y="30480"/>
                </a:cubicBezTo>
                <a:cubicBezTo>
                  <a:pt x="38918" y="30480"/>
                  <a:pt x="38918" y="30480"/>
                  <a:pt x="31312" y="30480"/>
                </a:cubicBezTo>
                <a:cubicBezTo>
                  <a:pt x="27149" y="30480"/>
                  <a:pt x="23705" y="33787"/>
                  <a:pt x="23705" y="38100"/>
                </a:cubicBezTo>
                <a:cubicBezTo>
                  <a:pt x="23705" y="38100"/>
                  <a:pt x="23705" y="38100"/>
                  <a:pt x="23705" y="167640"/>
                </a:cubicBezTo>
                <a:cubicBezTo>
                  <a:pt x="23705" y="171810"/>
                  <a:pt x="27149" y="175260"/>
                  <a:pt x="31312" y="175260"/>
                </a:cubicBezTo>
                <a:cubicBezTo>
                  <a:pt x="31312" y="175260"/>
                  <a:pt x="31312" y="175260"/>
                  <a:pt x="168234" y="175260"/>
                </a:cubicBezTo>
                <a:cubicBezTo>
                  <a:pt x="172396" y="175260"/>
                  <a:pt x="175841" y="171810"/>
                  <a:pt x="175841" y="167640"/>
                </a:cubicBezTo>
                <a:cubicBezTo>
                  <a:pt x="175841" y="167640"/>
                  <a:pt x="175841" y="167640"/>
                  <a:pt x="175841" y="38100"/>
                </a:cubicBezTo>
                <a:cubicBezTo>
                  <a:pt x="175841" y="33787"/>
                  <a:pt x="172396" y="30480"/>
                  <a:pt x="168234" y="30480"/>
                </a:cubicBezTo>
                <a:cubicBezTo>
                  <a:pt x="168234" y="30480"/>
                  <a:pt x="168234" y="30480"/>
                  <a:pt x="130200" y="30480"/>
                </a:cubicBezTo>
                <a:cubicBezTo>
                  <a:pt x="126038" y="30480"/>
                  <a:pt x="122593" y="27030"/>
                  <a:pt x="122593" y="22860"/>
                </a:cubicBezTo>
                <a:cubicBezTo>
                  <a:pt x="122593" y="18547"/>
                  <a:pt x="119149" y="15240"/>
                  <a:pt x="114986" y="15240"/>
                </a:cubicBezTo>
                <a:cubicBezTo>
                  <a:pt x="114986" y="15240"/>
                  <a:pt x="114986" y="15240"/>
                  <a:pt x="84559" y="15240"/>
                </a:cubicBezTo>
                <a:cubicBezTo>
                  <a:pt x="80397" y="15240"/>
                  <a:pt x="76952" y="18547"/>
                  <a:pt x="76952" y="22860"/>
                </a:cubicBezTo>
                <a:cubicBezTo>
                  <a:pt x="76952" y="27030"/>
                  <a:pt x="80397" y="30480"/>
                  <a:pt x="84559" y="30480"/>
                </a:cubicBezTo>
                <a:cubicBezTo>
                  <a:pt x="84559" y="30480"/>
                  <a:pt x="84559" y="30480"/>
                  <a:pt x="114986" y="30480"/>
                </a:cubicBezTo>
                <a:cubicBezTo>
                  <a:pt x="119149" y="30480"/>
                  <a:pt x="122593" y="33787"/>
                  <a:pt x="122593" y="38100"/>
                </a:cubicBezTo>
                <a:cubicBezTo>
                  <a:pt x="122593" y="42270"/>
                  <a:pt x="119149" y="45720"/>
                  <a:pt x="114986" y="45720"/>
                </a:cubicBezTo>
                <a:cubicBezTo>
                  <a:pt x="114986" y="45720"/>
                  <a:pt x="114986" y="45720"/>
                  <a:pt x="84559" y="45720"/>
                </a:cubicBezTo>
                <a:cubicBezTo>
                  <a:pt x="71929" y="45720"/>
                  <a:pt x="61739" y="35369"/>
                  <a:pt x="61739" y="22860"/>
                </a:cubicBezTo>
                <a:cubicBezTo>
                  <a:pt x="61739" y="10208"/>
                  <a:pt x="71929" y="0"/>
                  <a:pt x="845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70" name="Freihandform: Form 64">
            <a:extLst>
              <a:ext uri="{FF2B5EF4-FFF2-40B4-BE49-F238E27FC236}">
                <a16:creationId xmlns:a16="http://schemas.microsoft.com/office/drawing/2014/main" xmlns="" id="{516F2F69-F032-47B7-9C93-338EDF5DB916}"/>
              </a:ext>
            </a:extLst>
          </p:cNvPr>
          <p:cNvSpPr>
            <a:spLocks/>
          </p:cNvSpPr>
          <p:nvPr/>
        </p:nvSpPr>
        <p:spPr bwMode="auto">
          <a:xfrm>
            <a:off x="8220939" y="5927636"/>
            <a:ext cx="580066" cy="555801"/>
          </a:xfrm>
          <a:custGeom>
            <a:avLst/>
            <a:gdLst>
              <a:gd name="connsiteX0" fmla="*/ 289432 w 334676"/>
              <a:gd name="connsiteY0" fmla="*/ 146050 h 320675"/>
              <a:gd name="connsiteX1" fmla="*/ 296576 w 334676"/>
              <a:gd name="connsiteY1" fmla="*/ 153591 h 320675"/>
              <a:gd name="connsiteX2" fmla="*/ 296576 w 334676"/>
              <a:gd name="connsiteY2" fmla="*/ 168672 h 320675"/>
              <a:gd name="connsiteX3" fmla="*/ 289432 w 334676"/>
              <a:gd name="connsiteY3" fmla="*/ 176213 h 320675"/>
              <a:gd name="connsiteX4" fmla="*/ 282288 w 334676"/>
              <a:gd name="connsiteY4" fmla="*/ 168672 h 320675"/>
              <a:gd name="connsiteX5" fmla="*/ 282288 w 334676"/>
              <a:gd name="connsiteY5" fmla="*/ 153591 h 320675"/>
              <a:gd name="connsiteX6" fmla="*/ 289432 w 334676"/>
              <a:gd name="connsiteY6" fmla="*/ 146050 h 320675"/>
              <a:gd name="connsiteX7" fmla="*/ 7603 w 334676"/>
              <a:gd name="connsiteY7" fmla="*/ 92075 h 320675"/>
              <a:gd name="connsiteX8" fmla="*/ 38302 w 334676"/>
              <a:gd name="connsiteY8" fmla="*/ 106740 h 320675"/>
              <a:gd name="connsiteX9" fmla="*/ 56233 w 334676"/>
              <a:gd name="connsiteY9" fmla="*/ 129168 h 320675"/>
              <a:gd name="connsiteX10" fmla="*/ 115049 w 334676"/>
              <a:gd name="connsiteY10" fmla="*/ 122555 h 320675"/>
              <a:gd name="connsiteX11" fmla="*/ 279590 w 334676"/>
              <a:gd name="connsiteY11" fmla="*/ 122555 h 320675"/>
              <a:gd name="connsiteX12" fmla="*/ 327073 w 334676"/>
              <a:gd name="connsiteY12" fmla="*/ 142252 h 320675"/>
              <a:gd name="connsiteX13" fmla="*/ 334676 w 334676"/>
              <a:gd name="connsiteY13" fmla="*/ 160655 h 320675"/>
              <a:gd name="connsiteX14" fmla="*/ 327073 w 334676"/>
              <a:gd name="connsiteY14" fmla="*/ 179058 h 320675"/>
              <a:gd name="connsiteX15" fmla="*/ 279590 w 334676"/>
              <a:gd name="connsiteY15" fmla="*/ 198755 h 320675"/>
              <a:gd name="connsiteX16" fmla="*/ 182472 w 334676"/>
              <a:gd name="connsiteY16" fmla="*/ 198755 h 320675"/>
              <a:gd name="connsiteX17" fmla="*/ 174869 w 334676"/>
              <a:gd name="connsiteY17" fmla="*/ 191135 h 320675"/>
              <a:gd name="connsiteX18" fmla="*/ 182472 w 334676"/>
              <a:gd name="connsiteY18" fmla="*/ 183515 h 320675"/>
              <a:gd name="connsiteX19" fmla="*/ 279590 w 334676"/>
              <a:gd name="connsiteY19" fmla="*/ 183515 h 320675"/>
              <a:gd name="connsiteX20" fmla="*/ 316314 w 334676"/>
              <a:gd name="connsiteY20" fmla="*/ 168275 h 320675"/>
              <a:gd name="connsiteX21" fmla="*/ 319470 w 334676"/>
              <a:gd name="connsiteY21" fmla="*/ 160655 h 320675"/>
              <a:gd name="connsiteX22" fmla="*/ 316314 w 334676"/>
              <a:gd name="connsiteY22" fmla="*/ 153035 h 320675"/>
              <a:gd name="connsiteX23" fmla="*/ 279590 w 334676"/>
              <a:gd name="connsiteY23" fmla="*/ 137795 h 320675"/>
              <a:gd name="connsiteX24" fmla="*/ 115049 w 334676"/>
              <a:gd name="connsiteY24" fmla="*/ 137795 h 320675"/>
              <a:gd name="connsiteX25" fmla="*/ 55086 w 334676"/>
              <a:gd name="connsiteY25" fmla="*/ 145127 h 320675"/>
              <a:gd name="connsiteX26" fmla="*/ 47339 w 334676"/>
              <a:gd name="connsiteY26" fmla="*/ 142539 h 320675"/>
              <a:gd name="connsiteX27" fmla="*/ 26395 w 334676"/>
              <a:gd name="connsiteY27" fmla="*/ 116372 h 320675"/>
              <a:gd name="connsiteX28" fmla="*/ 19940 w 334676"/>
              <a:gd name="connsiteY28" fmla="*/ 110622 h 320675"/>
              <a:gd name="connsiteX29" fmla="*/ 35719 w 334676"/>
              <a:gd name="connsiteY29" fmla="*/ 153035 h 320675"/>
              <a:gd name="connsiteX30" fmla="*/ 45618 w 334676"/>
              <a:gd name="connsiteY30" fmla="*/ 153035 h 320675"/>
              <a:gd name="connsiteX31" fmla="*/ 53221 w 334676"/>
              <a:gd name="connsiteY31" fmla="*/ 160655 h 320675"/>
              <a:gd name="connsiteX32" fmla="*/ 45618 w 334676"/>
              <a:gd name="connsiteY32" fmla="*/ 168275 h 320675"/>
              <a:gd name="connsiteX33" fmla="*/ 35719 w 334676"/>
              <a:gd name="connsiteY33" fmla="*/ 168275 h 320675"/>
              <a:gd name="connsiteX34" fmla="*/ 19940 w 334676"/>
              <a:gd name="connsiteY34" fmla="*/ 210688 h 320675"/>
              <a:gd name="connsiteX35" fmla="*/ 26395 w 334676"/>
              <a:gd name="connsiteY35" fmla="*/ 204938 h 320675"/>
              <a:gd name="connsiteX36" fmla="*/ 47339 w 334676"/>
              <a:gd name="connsiteY36" fmla="*/ 178771 h 320675"/>
              <a:gd name="connsiteX37" fmla="*/ 55086 w 334676"/>
              <a:gd name="connsiteY37" fmla="*/ 176039 h 320675"/>
              <a:gd name="connsiteX38" fmla="*/ 115049 w 334676"/>
              <a:gd name="connsiteY38" fmla="*/ 183515 h 320675"/>
              <a:gd name="connsiteX39" fmla="*/ 152060 w 334676"/>
              <a:gd name="connsiteY39" fmla="*/ 183515 h 320675"/>
              <a:gd name="connsiteX40" fmla="*/ 157942 w 334676"/>
              <a:gd name="connsiteY40" fmla="*/ 186247 h 320675"/>
              <a:gd name="connsiteX41" fmla="*/ 159663 w 334676"/>
              <a:gd name="connsiteY41" fmla="*/ 192573 h 320675"/>
              <a:gd name="connsiteX42" fmla="*/ 138432 w 334676"/>
              <a:gd name="connsiteY42" fmla="*/ 305435 h 320675"/>
              <a:gd name="connsiteX43" fmla="*/ 148043 w 334676"/>
              <a:gd name="connsiteY43" fmla="*/ 305435 h 320675"/>
              <a:gd name="connsiteX44" fmla="*/ 204707 w 334676"/>
              <a:gd name="connsiteY44" fmla="*/ 217446 h 320675"/>
              <a:gd name="connsiteX45" fmla="*/ 215179 w 334676"/>
              <a:gd name="connsiteY45" fmla="*/ 215145 h 320675"/>
              <a:gd name="connsiteX46" fmla="*/ 217475 w 334676"/>
              <a:gd name="connsiteY46" fmla="*/ 225785 h 320675"/>
              <a:gd name="connsiteX47" fmla="*/ 200404 w 334676"/>
              <a:gd name="connsiteY47" fmla="*/ 252095 h 320675"/>
              <a:gd name="connsiteX48" fmla="*/ 205281 w 334676"/>
              <a:gd name="connsiteY48" fmla="*/ 252095 h 320675"/>
              <a:gd name="connsiteX49" fmla="*/ 212884 w 334676"/>
              <a:gd name="connsiteY49" fmla="*/ 259715 h 320675"/>
              <a:gd name="connsiteX50" fmla="*/ 205281 w 334676"/>
              <a:gd name="connsiteY50" fmla="*/ 267335 h 320675"/>
              <a:gd name="connsiteX51" fmla="*/ 190649 w 334676"/>
              <a:gd name="connsiteY51" fmla="*/ 267335 h 320675"/>
              <a:gd name="connsiteX52" fmla="*/ 158515 w 334676"/>
              <a:gd name="connsiteY52" fmla="*/ 317225 h 320675"/>
              <a:gd name="connsiteX53" fmla="*/ 152060 w 334676"/>
              <a:gd name="connsiteY53" fmla="*/ 320675 h 320675"/>
              <a:gd name="connsiteX54" fmla="*/ 129251 w 334676"/>
              <a:gd name="connsiteY54" fmla="*/ 320675 h 320675"/>
              <a:gd name="connsiteX55" fmla="*/ 123513 w 334676"/>
              <a:gd name="connsiteY55" fmla="*/ 317944 h 320675"/>
              <a:gd name="connsiteX56" fmla="*/ 121791 w 334676"/>
              <a:gd name="connsiteY56" fmla="*/ 311618 h 320675"/>
              <a:gd name="connsiteX57" fmla="*/ 143022 w 334676"/>
              <a:gd name="connsiteY57" fmla="*/ 198755 h 320675"/>
              <a:gd name="connsiteX58" fmla="*/ 115049 w 334676"/>
              <a:gd name="connsiteY58" fmla="*/ 198755 h 320675"/>
              <a:gd name="connsiteX59" fmla="*/ 56233 w 334676"/>
              <a:gd name="connsiteY59" fmla="*/ 191998 h 320675"/>
              <a:gd name="connsiteX60" fmla="*/ 38302 w 334676"/>
              <a:gd name="connsiteY60" fmla="*/ 214427 h 320675"/>
              <a:gd name="connsiteX61" fmla="*/ 7603 w 334676"/>
              <a:gd name="connsiteY61" fmla="*/ 229235 h 320675"/>
              <a:gd name="connsiteX62" fmla="*/ 1434 w 334676"/>
              <a:gd name="connsiteY62" fmla="*/ 225928 h 320675"/>
              <a:gd name="connsiteX63" fmla="*/ 573 w 334676"/>
              <a:gd name="connsiteY63" fmla="*/ 218884 h 320675"/>
              <a:gd name="connsiteX64" fmla="*/ 19509 w 334676"/>
              <a:gd name="connsiteY64" fmla="*/ 168275 h 320675"/>
              <a:gd name="connsiteX65" fmla="*/ 7603 w 334676"/>
              <a:gd name="connsiteY65" fmla="*/ 168275 h 320675"/>
              <a:gd name="connsiteX66" fmla="*/ 0 w 334676"/>
              <a:gd name="connsiteY66" fmla="*/ 160655 h 320675"/>
              <a:gd name="connsiteX67" fmla="*/ 7603 w 334676"/>
              <a:gd name="connsiteY67" fmla="*/ 153035 h 320675"/>
              <a:gd name="connsiteX68" fmla="*/ 19509 w 334676"/>
              <a:gd name="connsiteY68" fmla="*/ 153035 h 320675"/>
              <a:gd name="connsiteX69" fmla="*/ 573 w 334676"/>
              <a:gd name="connsiteY69" fmla="*/ 102283 h 320675"/>
              <a:gd name="connsiteX70" fmla="*/ 1434 w 334676"/>
              <a:gd name="connsiteY70" fmla="*/ 95382 h 320675"/>
              <a:gd name="connsiteX71" fmla="*/ 7603 w 334676"/>
              <a:gd name="connsiteY71" fmla="*/ 92075 h 320675"/>
              <a:gd name="connsiteX72" fmla="*/ 129841 w 334676"/>
              <a:gd name="connsiteY72" fmla="*/ 0 h 320675"/>
              <a:gd name="connsiteX73" fmla="*/ 152654 w 334676"/>
              <a:gd name="connsiteY73" fmla="*/ 0 h 320675"/>
              <a:gd name="connsiteX74" fmla="*/ 159110 w 334676"/>
              <a:gd name="connsiteY74" fmla="*/ 3463 h 320675"/>
              <a:gd name="connsiteX75" fmla="*/ 191249 w 334676"/>
              <a:gd name="connsiteY75" fmla="*/ 53542 h 320675"/>
              <a:gd name="connsiteX76" fmla="*/ 205884 w 334676"/>
              <a:gd name="connsiteY76" fmla="*/ 53542 h 320675"/>
              <a:gd name="connsiteX77" fmla="*/ 213488 w 334676"/>
              <a:gd name="connsiteY77" fmla="*/ 61191 h 320675"/>
              <a:gd name="connsiteX78" fmla="*/ 205884 w 334676"/>
              <a:gd name="connsiteY78" fmla="*/ 68840 h 320675"/>
              <a:gd name="connsiteX79" fmla="*/ 201005 w 334676"/>
              <a:gd name="connsiteY79" fmla="*/ 68840 h 320675"/>
              <a:gd name="connsiteX80" fmla="*/ 218079 w 334676"/>
              <a:gd name="connsiteY80" fmla="*/ 95250 h 320675"/>
              <a:gd name="connsiteX81" fmla="*/ 215784 w 334676"/>
              <a:gd name="connsiteY81" fmla="*/ 105785 h 320675"/>
              <a:gd name="connsiteX82" fmla="*/ 211623 w 334676"/>
              <a:gd name="connsiteY82" fmla="*/ 107084 h 320675"/>
              <a:gd name="connsiteX83" fmla="*/ 205310 w 334676"/>
              <a:gd name="connsiteY83" fmla="*/ 103620 h 320675"/>
              <a:gd name="connsiteX84" fmla="*/ 148636 w 334676"/>
              <a:gd name="connsiteY84" fmla="*/ 15297 h 320675"/>
              <a:gd name="connsiteX85" fmla="*/ 139884 w 334676"/>
              <a:gd name="connsiteY85" fmla="*/ 15297 h 320675"/>
              <a:gd name="connsiteX86" fmla="*/ 161980 w 334676"/>
              <a:gd name="connsiteY86" fmla="*/ 97415 h 320675"/>
              <a:gd name="connsiteX87" fmla="*/ 156671 w 334676"/>
              <a:gd name="connsiteY87" fmla="*/ 106795 h 320675"/>
              <a:gd name="connsiteX88" fmla="*/ 147345 w 334676"/>
              <a:gd name="connsiteY88" fmla="*/ 101455 h 320675"/>
              <a:gd name="connsiteX89" fmla="*/ 122524 w 334676"/>
              <a:gd name="connsiteY89" fmla="*/ 9669 h 320675"/>
              <a:gd name="connsiteX90" fmla="*/ 123815 w 334676"/>
              <a:gd name="connsiteY90" fmla="*/ 2886 h 320675"/>
              <a:gd name="connsiteX91" fmla="*/ 129841 w 334676"/>
              <a:gd name="connsiteY91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4676" h="320675">
                <a:moveTo>
                  <a:pt x="289432" y="146050"/>
                </a:moveTo>
                <a:cubicBezTo>
                  <a:pt x="293341" y="146050"/>
                  <a:pt x="296576" y="149465"/>
                  <a:pt x="296576" y="153591"/>
                </a:cubicBezTo>
                <a:cubicBezTo>
                  <a:pt x="296576" y="153591"/>
                  <a:pt x="296576" y="153591"/>
                  <a:pt x="296576" y="168672"/>
                </a:cubicBezTo>
                <a:cubicBezTo>
                  <a:pt x="296576" y="172799"/>
                  <a:pt x="293341" y="176213"/>
                  <a:pt x="289432" y="176213"/>
                </a:cubicBezTo>
                <a:cubicBezTo>
                  <a:pt x="285388" y="176213"/>
                  <a:pt x="282288" y="172799"/>
                  <a:pt x="282288" y="168672"/>
                </a:cubicBezTo>
                <a:cubicBezTo>
                  <a:pt x="282288" y="168672"/>
                  <a:pt x="282288" y="168672"/>
                  <a:pt x="282288" y="153591"/>
                </a:cubicBezTo>
                <a:cubicBezTo>
                  <a:pt x="282288" y="149465"/>
                  <a:pt x="285388" y="146050"/>
                  <a:pt x="289432" y="146050"/>
                </a:cubicBezTo>
                <a:close/>
                <a:moveTo>
                  <a:pt x="7603" y="92075"/>
                </a:moveTo>
                <a:cubicBezTo>
                  <a:pt x="19653" y="92075"/>
                  <a:pt x="30842" y="97394"/>
                  <a:pt x="38302" y="106740"/>
                </a:cubicBezTo>
                <a:cubicBezTo>
                  <a:pt x="38302" y="106740"/>
                  <a:pt x="38302" y="106740"/>
                  <a:pt x="56233" y="129168"/>
                </a:cubicBezTo>
                <a:cubicBezTo>
                  <a:pt x="75456" y="124711"/>
                  <a:pt x="95253" y="122555"/>
                  <a:pt x="115049" y="122555"/>
                </a:cubicBezTo>
                <a:cubicBezTo>
                  <a:pt x="115049" y="122555"/>
                  <a:pt x="115049" y="122555"/>
                  <a:pt x="279590" y="122555"/>
                </a:cubicBezTo>
                <a:cubicBezTo>
                  <a:pt x="297522" y="122555"/>
                  <a:pt x="314306" y="129456"/>
                  <a:pt x="327073" y="142252"/>
                </a:cubicBezTo>
                <a:cubicBezTo>
                  <a:pt x="331951" y="147141"/>
                  <a:pt x="334676" y="153610"/>
                  <a:pt x="334676" y="160655"/>
                </a:cubicBezTo>
                <a:cubicBezTo>
                  <a:pt x="334676" y="167556"/>
                  <a:pt x="331951" y="174170"/>
                  <a:pt x="327073" y="179058"/>
                </a:cubicBezTo>
                <a:cubicBezTo>
                  <a:pt x="314306" y="191710"/>
                  <a:pt x="297522" y="198755"/>
                  <a:pt x="279590" y="198755"/>
                </a:cubicBezTo>
                <a:cubicBezTo>
                  <a:pt x="279590" y="198755"/>
                  <a:pt x="279590" y="198755"/>
                  <a:pt x="182472" y="198755"/>
                </a:cubicBezTo>
                <a:cubicBezTo>
                  <a:pt x="178312" y="198755"/>
                  <a:pt x="174869" y="195305"/>
                  <a:pt x="174869" y="191135"/>
                </a:cubicBezTo>
                <a:cubicBezTo>
                  <a:pt x="174869" y="186966"/>
                  <a:pt x="178312" y="183515"/>
                  <a:pt x="182472" y="183515"/>
                </a:cubicBezTo>
                <a:cubicBezTo>
                  <a:pt x="182472" y="183515"/>
                  <a:pt x="182472" y="183515"/>
                  <a:pt x="279590" y="183515"/>
                </a:cubicBezTo>
                <a:cubicBezTo>
                  <a:pt x="293362" y="183515"/>
                  <a:pt x="306416" y="178052"/>
                  <a:pt x="316314" y="168275"/>
                </a:cubicBezTo>
                <a:cubicBezTo>
                  <a:pt x="318323" y="166262"/>
                  <a:pt x="319470" y="163531"/>
                  <a:pt x="319470" y="160655"/>
                </a:cubicBezTo>
                <a:cubicBezTo>
                  <a:pt x="319470" y="157780"/>
                  <a:pt x="318323" y="155048"/>
                  <a:pt x="316314" y="153035"/>
                </a:cubicBezTo>
                <a:cubicBezTo>
                  <a:pt x="306416" y="143114"/>
                  <a:pt x="293362" y="137795"/>
                  <a:pt x="279590" y="137795"/>
                </a:cubicBezTo>
                <a:cubicBezTo>
                  <a:pt x="279590" y="137795"/>
                  <a:pt x="279590" y="137795"/>
                  <a:pt x="115049" y="137795"/>
                </a:cubicBezTo>
                <a:cubicBezTo>
                  <a:pt x="94822" y="137795"/>
                  <a:pt x="74739" y="140239"/>
                  <a:pt x="55086" y="145127"/>
                </a:cubicBezTo>
                <a:cubicBezTo>
                  <a:pt x="52217" y="145846"/>
                  <a:pt x="49204" y="144840"/>
                  <a:pt x="47339" y="142539"/>
                </a:cubicBezTo>
                <a:cubicBezTo>
                  <a:pt x="47339" y="142539"/>
                  <a:pt x="47339" y="142539"/>
                  <a:pt x="26395" y="116372"/>
                </a:cubicBezTo>
                <a:cubicBezTo>
                  <a:pt x="24530" y="113928"/>
                  <a:pt x="22378" y="112059"/>
                  <a:pt x="19940" y="110622"/>
                </a:cubicBezTo>
                <a:cubicBezTo>
                  <a:pt x="19940" y="110622"/>
                  <a:pt x="19940" y="110622"/>
                  <a:pt x="35719" y="153035"/>
                </a:cubicBezTo>
                <a:cubicBezTo>
                  <a:pt x="35719" y="153035"/>
                  <a:pt x="35719" y="153035"/>
                  <a:pt x="45618" y="153035"/>
                </a:cubicBezTo>
                <a:cubicBezTo>
                  <a:pt x="49921" y="153035"/>
                  <a:pt x="53221" y="156486"/>
                  <a:pt x="53221" y="160655"/>
                </a:cubicBezTo>
                <a:cubicBezTo>
                  <a:pt x="53221" y="164825"/>
                  <a:pt x="49921" y="168275"/>
                  <a:pt x="45618" y="168275"/>
                </a:cubicBezTo>
                <a:cubicBezTo>
                  <a:pt x="45618" y="168275"/>
                  <a:pt x="45618" y="168275"/>
                  <a:pt x="35719" y="168275"/>
                </a:cubicBezTo>
                <a:cubicBezTo>
                  <a:pt x="35719" y="168275"/>
                  <a:pt x="35719" y="168275"/>
                  <a:pt x="19940" y="210688"/>
                </a:cubicBezTo>
                <a:cubicBezTo>
                  <a:pt x="22378" y="209107"/>
                  <a:pt x="24530" y="207238"/>
                  <a:pt x="26395" y="204938"/>
                </a:cubicBezTo>
                <a:cubicBezTo>
                  <a:pt x="26395" y="204938"/>
                  <a:pt x="26395" y="204938"/>
                  <a:pt x="47339" y="178771"/>
                </a:cubicBezTo>
                <a:cubicBezTo>
                  <a:pt x="49204" y="176327"/>
                  <a:pt x="52217" y="175320"/>
                  <a:pt x="55086" y="176039"/>
                </a:cubicBezTo>
                <a:cubicBezTo>
                  <a:pt x="74739" y="181071"/>
                  <a:pt x="94822" y="183515"/>
                  <a:pt x="115049" y="183515"/>
                </a:cubicBezTo>
                <a:cubicBezTo>
                  <a:pt x="115049" y="183515"/>
                  <a:pt x="115049" y="183515"/>
                  <a:pt x="152060" y="183515"/>
                </a:cubicBezTo>
                <a:cubicBezTo>
                  <a:pt x="154355" y="183515"/>
                  <a:pt x="156507" y="184522"/>
                  <a:pt x="157942" y="186247"/>
                </a:cubicBezTo>
                <a:cubicBezTo>
                  <a:pt x="159376" y="187972"/>
                  <a:pt x="159950" y="190273"/>
                  <a:pt x="159663" y="192573"/>
                </a:cubicBezTo>
                <a:cubicBezTo>
                  <a:pt x="159663" y="192573"/>
                  <a:pt x="159663" y="192573"/>
                  <a:pt x="138432" y="305435"/>
                </a:cubicBezTo>
                <a:cubicBezTo>
                  <a:pt x="138432" y="305435"/>
                  <a:pt x="138432" y="305435"/>
                  <a:pt x="148043" y="305435"/>
                </a:cubicBezTo>
                <a:cubicBezTo>
                  <a:pt x="148043" y="305435"/>
                  <a:pt x="148043" y="305435"/>
                  <a:pt x="204707" y="217446"/>
                </a:cubicBezTo>
                <a:cubicBezTo>
                  <a:pt x="207002" y="213851"/>
                  <a:pt x="211593" y="212845"/>
                  <a:pt x="215179" y="215145"/>
                </a:cubicBezTo>
                <a:cubicBezTo>
                  <a:pt x="218766" y="217446"/>
                  <a:pt x="219770" y="222190"/>
                  <a:pt x="217475" y="225785"/>
                </a:cubicBezTo>
                <a:cubicBezTo>
                  <a:pt x="217475" y="225785"/>
                  <a:pt x="217475" y="225785"/>
                  <a:pt x="200404" y="252095"/>
                </a:cubicBezTo>
                <a:cubicBezTo>
                  <a:pt x="200404" y="252095"/>
                  <a:pt x="200404" y="252095"/>
                  <a:pt x="205281" y="252095"/>
                </a:cubicBezTo>
                <a:cubicBezTo>
                  <a:pt x="209585" y="252095"/>
                  <a:pt x="212884" y="255546"/>
                  <a:pt x="212884" y="259715"/>
                </a:cubicBezTo>
                <a:cubicBezTo>
                  <a:pt x="212884" y="263885"/>
                  <a:pt x="209585" y="267335"/>
                  <a:pt x="205281" y="267335"/>
                </a:cubicBezTo>
                <a:cubicBezTo>
                  <a:pt x="205281" y="267335"/>
                  <a:pt x="205281" y="267335"/>
                  <a:pt x="190649" y="267335"/>
                </a:cubicBezTo>
                <a:cubicBezTo>
                  <a:pt x="190649" y="267335"/>
                  <a:pt x="190649" y="267335"/>
                  <a:pt x="158515" y="317225"/>
                </a:cubicBezTo>
                <a:cubicBezTo>
                  <a:pt x="157081" y="319381"/>
                  <a:pt x="154642" y="320675"/>
                  <a:pt x="152060" y="320675"/>
                </a:cubicBezTo>
                <a:cubicBezTo>
                  <a:pt x="152060" y="320675"/>
                  <a:pt x="152060" y="320675"/>
                  <a:pt x="129251" y="320675"/>
                </a:cubicBezTo>
                <a:cubicBezTo>
                  <a:pt x="127099" y="320675"/>
                  <a:pt x="124947" y="319669"/>
                  <a:pt x="123513" y="317944"/>
                </a:cubicBezTo>
                <a:cubicBezTo>
                  <a:pt x="122078" y="316218"/>
                  <a:pt x="121361" y="313918"/>
                  <a:pt x="121791" y="311618"/>
                </a:cubicBezTo>
                <a:cubicBezTo>
                  <a:pt x="121791" y="311618"/>
                  <a:pt x="121791" y="311618"/>
                  <a:pt x="143022" y="198755"/>
                </a:cubicBezTo>
                <a:cubicBezTo>
                  <a:pt x="143022" y="198755"/>
                  <a:pt x="143022" y="198755"/>
                  <a:pt x="115049" y="198755"/>
                </a:cubicBezTo>
                <a:cubicBezTo>
                  <a:pt x="95253" y="198755"/>
                  <a:pt x="75456" y="196455"/>
                  <a:pt x="56233" y="191998"/>
                </a:cubicBezTo>
                <a:cubicBezTo>
                  <a:pt x="56233" y="191998"/>
                  <a:pt x="56233" y="191998"/>
                  <a:pt x="38302" y="214427"/>
                </a:cubicBezTo>
                <a:cubicBezTo>
                  <a:pt x="30842" y="223772"/>
                  <a:pt x="19653" y="229235"/>
                  <a:pt x="7603" y="229235"/>
                </a:cubicBezTo>
                <a:cubicBezTo>
                  <a:pt x="5164" y="229235"/>
                  <a:pt x="2869" y="227941"/>
                  <a:pt x="1434" y="225928"/>
                </a:cubicBezTo>
                <a:cubicBezTo>
                  <a:pt x="0" y="223916"/>
                  <a:pt x="-287" y="221184"/>
                  <a:pt x="573" y="218884"/>
                </a:cubicBezTo>
                <a:cubicBezTo>
                  <a:pt x="573" y="218884"/>
                  <a:pt x="573" y="218884"/>
                  <a:pt x="19509" y="168275"/>
                </a:cubicBezTo>
                <a:cubicBezTo>
                  <a:pt x="19509" y="168275"/>
                  <a:pt x="19509" y="168275"/>
                  <a:pt x="7603" y="168275"/>
                </a:cubicBezTo>
                <a:cubicBezTo>
                  <a:pt x="3443" y="168275"/>
                  <a:pt x="0" y="164825"/>
                  <a:pt x="0" y="160655"/>
                </a:cubicBezTo>
                <a:cubicBezTo>
                  <a:pt x="0" y="156486"/>
                  <a:pt x="3443" y="153035"/>
                  <a:pt x="7603" y="153035"/>
                </a:cubicBezTo>
                <a:cubicBezTo>
                  <a:pt x="7603" y="153035"/>
                  <a:pt x="7603" y="153035"/>
                  <a:pt x="19509" y="153035"/>
                </a:cubicBezTo>
                <a:cubicBezTo>
                  <a:pt x="19509" y="153035"/>
                  <a:pt x="19509" y="153035"/>
                  <a:pt x="573" y="102283"/>
                </a:cubicBezTo>
                <a:cubicBezTo>
                  <a:pt x="-287" y="99982"/>
                  <a:pt x="0" y="97394"/>
                  <a:pt x="1434" y="95382"/>
                </a:cubicBezTo>
                <a:cubicBezTo>
                  <a:pt x="2869" y="93225"/>
                  <a:pt x="5164" y="92075"/>
                  <a:pt x="7603" y="92075"/>
                </a:cubicBezTo>
                <a:close/>
                <a:moveTo>
                  <a:pt x="129841" y="0"/>
                </a:moveTo>
                <a:cubicBezTo>
                  <a:pt x="129841" y="0"/>
                  <a:pt x="129841" y="0"/>
                  <a:pt x="152654" y="0"/>
                </a:cubicBezTo>
                <a:cubicBezTo>
                  <a:pt x="155236" y="0"/>
                  <a:pt x="157675" y="1299"/>
                  <a:pt x="159110" y="3463"/>
                </a:cubicBezTo>
                <a:cubicBezTo>
                  <a:pt x="159110" y="3463"/>
                  <a:pt x="159110" y="3463"/>
                  <a:pt x="191249" y="53542"/>
                </a:cubicBezTo>
                <a:cubicBezTo>
                  <a:pt x="191249" y="53542"/>
                  <a:pt x="191249" y="53542"/>
                  <a:pt x="205884" y="53542"/>
                </a:cubicBezTo>
                <a:cubicBezTo>
                  <a:pt x="210188" y="53542"/>
                  <a:pt x="213488" y="56861"/>
                  <a:pt x="213488" y="61191"/>
                </a:cubicBezTo>
                <a:cubicBezTo>
                  <a:pt x="213488" y="65376"/>
                  <a:pt x="210188" y="68840"/>
                  <a:pt x="205884" y="68840"/>
                </a:cubicBezTo>
                <a:cubicBezTo>
                  <a:pt x="205884" y="68840"/>
                  <a:pt x="205884" y="68840"/>
                  <a:pt x="201005" y="68840"/>
                </a:cubicBezTo>
                <a:cubicBezTo>
                  <a:pt x="201005" y="68840"/>
                  <a:pt x="201005" y="68840"/>
                  <a:pt x="218079" y="95250"/>
                </a:cubicBezTo>
                <a:cubicBezTo>
                  <a:pt x="220375" y="98858"/>
                  <a:pt x="219370" y="103620"/>
                  <a:pt x="215784" y="105785"/>
                </a:cubicBezTo>
                <a:cubicBezTo>
                  <a:pt x="214492" y="106651"/>
                  <a:pt x="213057" y="107084"/>
                  <a:pt x="211623" y="107084"/>
                </a:cubicBezTo>
                <a:cubicBezTo>
                  <a:pt x="209184" y="107084"/>
                  <a:pt x="206744" y="105785"/>
                  <a:pt x="205310" y="103620"/>
                </a:cubicBezTo>
                <a:cubicBezTo>
                  <a:pt x="205310" y="103620"/>
                  <a:pt x="205310" y="103620"/>
                  <a:pt x="148636" y="15297"/>
                </a:cubicBezTo>
                <a:cubicBezTo>
                  <a:pt x="148636" y="15297"/>
                  <a:pt x="148636" y="15297"/>
                  <a:pt x="139884" y="15297"/>
                </a:cubicBezTo>
                <a:cubicBezTo>
                  <a:pt x="139884" y="15297"/>
                  <a:pt x="139884" y="15297"/>
                  <a:pt x="161980" y="97415"/>
                </a:cubicBezTo>
                <a:cubicBezTo>
                  <a:pt x="162984" y="101455"/>
                  <a:pt x="160688" y="105641"/>
                  <a:pt x="156671" y="106795"/>
                </a:cubicBezTo>
                <a:cubicBezTo>
                  <a:pt x="152510" y="107950"/>
                  <a:pt x="148349" y="105496"/>
                  <a:pt x="147345" y="101455"/>
                </a:cubicBezTo>
                <a:lnTo>
                  <a:pt x="122524" y="9669"/>
                </a:lnTo>
                <a:cubicBezTo>
                  <a:pt x="121950" y="7360"/>
                  <a:pt x="122380" y="4907"/>
                  <a:pt x="123815" y="2886"/>
                </a:cubicBezTo>
                <a:cubicBezTo>
                  <a:pt x="125250" y="1010"/>
                  <a:pt x="127545" y="0"/>
                  <a:pt x="1298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71" name="Freihandform: Form 66">
            <a:extLst>
              <a:ext uri="{FF2B5EF4-FFF2-40B4-BE49-F238E27FC236}">
                <a16:creationId xmlns:a16="http://schemas.microsoft.com/office/drawing/2014/main" xmlns="" id="{59B96DBA-2116-4C94-B129-D5D2F38A5B20}"/>
              </a:ext>
            </a:extLst>
          </p:cNvPr>
          <p:cNvSpPr>
            <a:spLocks/>
          </p:cNvSpPr>
          <p:nvPr/>
        </p:nvSpPr>
        <p:spPr bwMode="auto">
          <a:xfrm>
            <a:off x="4087374" y="6007431"/>
            <a:ext cx="580564" cy="396215"/>
          </a:xfrm>
          <a:custGeom>
            <a:avLst/>
            <a:gdLst>
              <a:gd name="connsiteX0" fmla="*/ 228600 w 334963"/>
              <a:gd name="connsiteY0" fmla="*/ 122238 h 228600"/>
              <a:gd name="connsiteX1" fmla="*/ 228600 w 334963"/>
              <a:gd name="connsiteY1" fmla="*/ 136526 h 228600"/>
              <a:gd name="connsiteX2" fmla="*/ 258763 w 334963"/>
              <a:gd name="connsiteY2" fmla="*/ 136526 h 228600"/>
              <a:gd name="connsiteX3" fmla="*/ 258763 w 334963"/>
              <a:gd name="connsiteY3" fmla="*/ 122238 h 228600"/>
              <a:gd name="connsiteX4" fmla="*/ 159864 w 334963"/>
              <a:gd name="connsiteY4" fmla="*/ 84138 h 228600"/>
              <a:gd name="connsiteX5" fmla="*/ 197324 w 334963"/>
              <a:gd name="connsiteY5" fmla="*/ 84138 h 228600"/>
              <a:gd name="connsiteX6" fmla="*/ 204788 w 334963"/>
              <a:gd name="connsiteY6" fmla="*/ 91282 h 228600"/>
              <a:gd name="connsiteX7" fmla="*/ 197324 w 334963"/>
              <a:gd name="connsiteY7" fmla="*/ 98426 h 228600"/>
              <a:gd name="connsiteX8" fmla="*/ 159864 w 334963"/>
              <a:gd name="connsiteY8" fmla="*/ 98426 h 228600"/>
              <a:gd name="connsiteX9" fmla="*/ 152400 w 334963"/>
              <a:gd name="connsiteY9" fmla="*/ 91282 h 228600"/>
              <a:gd name="connsiteX10" fmla="*/ 159864 w 334963"/>
              <a:gd name="connsiteY10" fmla="*/ 84138 h 228600"/>
              <a:gd name="connsiteX11" fmla="*/ 159800 w 334963"/>
              <a:gd name="connsiteY11" fmla="*/ 60325 h 228600"/>
              <a:gd name="connsiteX12" fmla="*/ 220820 w 334963"/>
              <a:gd name="connsiteY12" fmla="*/ 60325 h 228600"/>
              <a:gd name="connsiteX13" fmla="*/ 228430 w 334963"/>
              <a:gd name="connsiteY13" fmla="*/ 67974 h 228600"/>
              <a:gd name="connsiteX14" fmla="*/ 228430 w 334963"/>
              <a:gd name="connsiteY14" fmla="*/ 106218 h 228600"/>
              <a:gd name="connsiteX15" fmla="*/ 258868 w 334963"/>
              <a:gd name="connsiteY15" fmla="*/ 106218 h 228600"/>
              <a:gd name="connsiteX16" fmla="*/ 258868 w 334963"/>
              <a:gd name="connsiteY16" fmla="*/ 98570 h 228600"/>
              <a:gd name="connsiteX17" fmla="*/ 266477 w 334963"/>
              <a:gd name="connsiteY17" fmla="*/ 90921 h 228600"/>
              <a:gd name="connsiteX18" fmla="*/ 303376 w 334963"/>
              <a:gd name="connsiteY18" fmla="*/ 118197 h 228600"/>
              <a:gd name="connsiteX19" fmla="*/ 334533 w 334963"/>
              <a:gd name="connsiteY19" fmla="*/ 218787 h 228600"/>
              <a:gd name="connsiteX20" fmla="*/ 334676 w 334963"/>
              <a:gd name="connsiteY20" fmla="*/ 219797 h 228600"/>
              <a:gd name="connsiteX21" fmla="*/ 334963 w 334963"/>
              <a:gd name="connsiteY21" fmla="*/ 220951 h 228600"/>
              <a:gd name="connsiteX22" fmla="*/ 334820 w 334963"/>
              <a:gd name="connsiteY22" fmla="*/ 221384 h 228600"/>
              <a:gd name="connsiteX23" fmla="*/ 334533 w 334963"/>
              <a:gd name="connsiteY23" fmla="*/ 222972 h 228600"/>
              <a:gd name="connsiteX24" fmla="*/ 334102 w 334963"/>
              <a:gd name="connsiteY24" fmla="*/ 224271 h 228600"/>
              <a:gd name="connsiteX25" fmla="*/ 333384 w 334963"/>
              <a:gd name="connsiteY25" fmla="*/ 225425 h 228600"/>
              <a:gd name="connsiteX26" fmla="*/ 332379 w 334963"/>
              <a:gd name="connsiteY26" fmla="*/ 226580 h 228600"/>
              <a:gd name="connsiteX27" fmla="*/ 331230 w 334963"/>
              <a:gd name="connsiteY27" fmla="*/ 227301 h 228600"/>
              <a:gd name="connsiteX28" fmla="*/ 329938 w 334963"/>
              <a:gd name="connsiteY28" fmla="*/ 228167 h 228600"/>
              <a:gd name="connsiteX29" fmla="*/ 329507 w 334963"/>
              <a:gd name="connsiteY29" fmla="*/ 228312 h 228600"/>
              <a:gd name="connsiteX30" fmla="*/ 327354 w 334963"/>
              <a:gd name="connsiteY30" fmla="*/ 228600 h 228600"/>
              <a:gd name="connsiteX31" fmla="*/ 312135 w 334963"/>
              <a:gd name="connsiteY31" fmla="*/ 228600 h 228600"/>
              <a:gd name="connsiteX32" fmla="*/ 269493 w 334963"/>
              <a:gd name="connsiteY32" fmla="*/ 207241 h 228600"/>
              <a:gd name="connsiteX33" fmla="*/ 258868 w 334963"/>
              <a:gd name="connsiteY33" fmla="*/ 175058 h 228600"/>
              <a:gd name="connsiteX34" fmla="*/ 266477 w 334963"/>
              <a:gd name="connsiteY34" fmla="*/ 167409 h 228600"/>
              <a:gd name="connsiteX35" fmla="*/ 274087 w 334963"/>
              <a:gd name="connsiteY35" fmla="*/ 175058 h 228600"/>
              <a:gd name="connsiteX36" fmla="*/ 281697 w 334963"/>
              <a:gd name="connsiteY36" fmla="*/ 198005 h 228600"/>
              <a:gd name="connsiteX37" fmla="*/ 312135 w 334963"/>
              <a:gd name="connsiteY37" fmla="*/ 213303 h 228600"/>
              <a:gd name="connsiteX38" fmla="*/ 317016 w 334963"/>
              <a:gd name="connsiteY38" fmla="*/ 213303 h 228600"/>
              <a:gd name="connsiteX39" fmla="*/ 288732 w 334963"/>
              <a:gd name="connsiteY39" fmla="*/ 122815 h 228600"/>
              <a:gd name="connsiteX40" fmla="*/ 274087 w 334963"/>
              <a:gd name="connsiteY40" fmla="*/ 107517 h 228600"/>
              <a:gd name="connsiteX41" fmla="*/ 274087 w 334963"/>
              <a:gd name="connsiteY41" fmla="*/ 144463 h 228600"/>
              <a:gd name="connsiteX42" fmla="*/ 266477 w 334963"/>
              <a:gd name="connsiteY42" fmla="*/ 152112 h 228600"/>
              <a:gd name="connsiteX43" fmla="*/ 231876 w 334963"/>
              <a:gd name="connsiteY43" fmla="*/ 152112 h 228600"/>
              <a:gd name="connsiteX44" fmla="*/ 243649 w 334963"/>
              <a:gd name="connsiteY44" fmla="*/ 182707 h 228600"/>
              <a:gd name="connsiteX45" fmla="*/ 197992 w 334963"/>
              <a:gd name="connsiteY45" fmla="*/ 228600 h 228600"/>
              <a:gd name="connsiteX46" fmla="*/ 45657 w 334963"/>
              <a:gd name="connsiteY46" fmla="*/ 228600 h 228600"/>
              <a:gd name="connsiteX47" fmla="*/ 0 w 334963"/>
              <a:gd name="connsiteY47" fmla="*/ 182707 h 228600"/>
              <a:gd name="connsiteX48" fmla="*/ 45657 w 334963"/>
              <a:gd name="connsiteY48" fmla="*/ 136814 h 228600"/>
              <a:gd name="connsiteX49" fmla="*/ 190382 w 334963"/>
              <a:gd name="connsiteY49" fmla="*/ 136814 h 228600"/>
              <a:gd name="connsiteX50" fmla="*/ 197992 w 334963"/>
              <a:gd name="connsiteY50" fmla="*/ 144463 h 228600"/>
              <a:gd name="connsiteX51" fmla="*/ 190382 w 334963"/>
              <a:gd name="connsiteY51" fmla="*/ 152112 h 228600"/>
              <a:gd name="connsiteX52" fmla="*/ 45657 w 334963"/>
              <a:gd name="connsiteY52" fmla="*/ 152112 h 228600"/>
              <a:gd name="connsiteX53" fmla="*/ 15219 w 334963"/>
              <a:gd name="connsiteY53" fmla="*/ 182707 h 228600"/>
              <a:gd name="connsiteX54" fmla="*/ 45657 w 334963"/>
              <a:gd name="connsiteY54" fmla="*/ 213303 h 228600"/>
              <a:gd name="connsiteX55" fmla="*/ 197992 w 334963"/>
              <a:gd name="connsiteY55" fmla="*/ 213303 h 228600"/>
              <a:gd name="connsiteX56" fmla="*/ 228430 w 334963"/>
              <a:gd name="connsiteY56" fmla="*/ 182707 h 228600"/>
              <a:gd name="connsiteX57" fmla="*/ 216226 w 334963"/>
              <a:gd name="connsiteY57" fmla="*/ 158317 h 228600"/>
              <a:gd name="connsiteX58" fmla="*/ 213354 w 334963"/>
              <a:gd name="connsiteY58" fmla="*/ 152112 h 228600"/>
              <a:gd name="connsiteX59" fmla="*/ 213211 w 334963"/>
              <a:gd name="connsiteY59" fmla="*/ 152112 h 228600"/>
              <a:gd name="connsiteX60" fmla="*/ 213211 w 334963"/>
              <a:gd name="connsiteY60" fmla="*/ 75622 h 228600"/>
              <a:gd name="connsiteX61" fmla="*/ 159800 w 334963"/>
              <a:gd name="connsiteY61" fmla="*/ 75622 h 228600"/>
              <a:gd name="connsiteX62" fmla="*/ 152190 w 334963"/>
              <a:gd name="connsiteY62" fmla="*/ 67974 h 228600"/>
              <a:gd name="connsiteX63" fmla="*/ 159800 w 334963"/>
              <a:gd name="connsiteY63" fmla="*/ 60325 h 228600"/>
              <a:gd name="connsiteX64" fmla="*/ 68064 w 334963"/>
              <a:gd name="connsiteY64" fmla="*/ 0 h 228600"/>
              <a:gd name="connsiteX65" fmla="*/ 113705 w 334963"/>
              <a:gd name="connsiteY65" fmla="*/ 0 h 228600"/>
              <a:gd name="connsiteX66" fmla="*/ 136525 w 334963"/>
              <a:gd name="connsiteY66" fmla="*/ 22972 h 228600"/>
              <a:gd name="connsiteX67" fmla="*/ 136525 w 334963"/>
              <a:gd name="connsiteY67" fmla="*/ 99546 h 228600"/>
              <a:gd name="connsiteX68" fmla="*/ 128918 w 334963"/>
              <a:gd name="connsiteY68" fmla="*/ 107203 h 228600"/>
              <a:gd name="connsiteX69" fmla="*/ 90885 w 334963"/>
              <a:gd name="connsiteY69" fmla="*/ 107203 h 228600"/>
              <a:gd name="connsiteX70" fmla="*/ 84139 w 334963"/>
              <a:gd name="connsiteY70" fmla="*/ 103013 h 228600"/>
              <a:gd name="connsiteX71" fmla="*/ 73088 w 334963"/>
              <a:gd name="connsiteY71" fmla="*/ 80908 h 228600"/>
              <a:gd name="connsiteX72" fmla="*/ 66342 w 334963"/>
              <a:gd name="connsiteY72" fmla="*/ 76573 h 228600"/>
              <a:gd name="connsiteX73" fmla="*/ 35772 w 334963"/>
              <a:gd name="connsiteY73" fmla="*/ 76573 h 228600"/>
              <a:gd name="connsiteX74" fmla="*/ 22137 w 334963"/>
              <a:gd name="connsiteY74" fmla="*/ 124685 h 228600"/>
              <a:gd name="connsiteX75" fmla="*/ 14818 w 334963"/>
              <a:gd name="connsiteY75" fmla="*/ 130175 h 228600"/>
              <a:gd name="connsiteX76" fmla="*/ 12808 w 334963"/>
              <a:gd name="connsiteY76" fmla="*/ 129886 h 228600"/>
              <a:gd name="connsiteX77" fmla="*/ 7498 w 334963"/>
              <a:gd name="connsiteY77" fmla="*/ 120495 h 228600"/>
              <a:gd name="connsiteX78" fmla="*/ 22711 w 334963"/>
              <a:gd name="connsiteY78" fmla="*/ 66893 h 228600"/>
              <a:gd name="connsiteX79" fmla="*/ 30031 w 334963"/>
              <a:gd name="connsiteY79" fmla="*/ 61259 h 228600"/>
              <a:gd name="connsiteX80" fmla="*/ 66342 w 334963"/>
              <a:gd name="connsiteY80" fmla="*/ 61259 h 228600"/>
              <a:gd name="connsiteX81" fmla="*/ 86722 w 334963"/>
              <a:gd name="connsiteY81" fmla="*/ 73973 h 228600"/>
              <a:gd name="connsiteX82" fmla="*/ 95621 w 334963"/>
              <a:gd name="connsiteY82" fmla="*/ 91888 h 228600"/>
              <a:gd name="connsiteX83" fmla="*/ 121311 w 334963"/>
              <a:gd name="connsiteY83" fmla="*/ 91888 h 228600"/>
              <a:gd name="connsiteX84" fmla="*/ 121311 w 334963"/>
              <a:gd name="connsiteY84" fmla="*/ 22972 h 228600"/>
              <a:gd name="connsiteX85" fmla="*/ 113705 w 334963"/>
              <a:gd name="connsiteY85" fmla="*/ 15314 h 228600"/>
              <a:gd name="connsiteX86" fmla="*/ 68064 w 334963"/>
              <a:gd name="connsiteY86" fmla="*/ 15314 h 228600"/>
              <a:gd name="connsiteX87" fmla="*/ 60458 w 334963"/>
              <a:gd name="connsiteY87" fmla="*/ 22972 h 228600"/>
              <a:gd name="connsiteX88" fmla="*/ 60458 w 334963"/>
              <a:gd name="connsiteY88" fmla="*/ 38287 h 228600"/>
              <a:gd name="connsiteX89" fmla="*/ 52851 w 334963"/>
              <a:gd name="connsiteY89" fmla="*/ 45944 h 228600"/>
              <a:gd name="connsiteX90" fmla="*/ 45244 w 334963"/>
              <a:gd name="connsiteY90" fmla="*/ 38287 h 228600"/>
              <a:gd name="connsiteX91" fmla="*/ 45244 w 334963"/>
              <a:gd name="connsiteY91" fmla="*/ 22972 h 228600"/>
              <a:gd name="connsiteX92" fmla="*/ 68064 w 334963"/>
              <a:gd name="connsiteY9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4963" h="228600">
                <a:moveTo>
                  <a:pt x="228600" y="122238"/>
                </a:moveTo>
                <a:lnTo>
                  <a:pt x="228600" y="136526"/>
                </a:lnTo>
                <a:lnTo>
                  <a:pt x="258763" y="136526"/>
                </a:lnTo>
                <a:lnTo>
                  <a:pt x="258763" y="122238"/>
                </a:lnTo>
                <a:close/>
                <a:moveTo>
                  <a:pt x="159864" y="84138"/>
                </a:moveTo>
                <a:cubicBezTo>
                  <a:pt x="159864" y="84138"/>
                  <a:pt x="159864" y="84138"/>
                  <a:pt x="197324" y="84138"/>
                </a:cubicBezTo>
                <a:cubicBezTo>
                  <a:pt x="201408" y="84138"/>
                  <a:pt x="204788" y="87373"/>
                  <a:pt x="204788" y="91282"/>
                </a:cubicBezTo>
                <a:cubicBezTo>
                  <a:pt x="204788" y="95326"/>
                  <a:pt x="201408" y="98426"/>
                  <a:pt x="197324" y="98426"/>
                </a:cubicBezTo>
                <a:cubicBezTo>
                  <a:pt x="197324" y="98426"/>
                  <a:pt x="197324" y="98426"/>
                  <a:pt x="159864" y="98426"/>
                </a:cubicBezTo>
                <a:cubicBezTo>
                  <a:pt x="155780" y="98426"/>
                  <a:pt x="152400" y="95326"/>
                  <a:pt x="152400" y="91282"/>
                </a:cubicBezTo>
                <a:cubicBezTo>
                  <a:pt x="152400" y="87373"/>
                  <a:pt x="155780" y="84138"/>
                  <a:pt x="159864" y="84138"/>
                </a:cubicBezTo>
                <a:close/>
                <a:moveTo>
                  <a:pt x="159800" y="60325"/>
                </a:moveTo>
                <a:cubicBezTo>
                  <a:pt x="159800" y="60325"/>
                  <a:pt x="159800" y="60325"/>
                  <a:pt x="220820" y="60325"/>
                </a:cubicBezTo>
                <a:cubicBezTo>
                  <a:pt x="224984" y="60325"/>
                  <a:pt x="228430" y="63788"/>
                  <a:pt x="228430" y="67974"/>
                </a:cubicBezTo>
                <a:cubicBezTo>
                  <a:pt x="228430" y="67974"/>
                  <a:pt x="228430" y="67974"/>
                  <a:pt x="228430" y="106218"/>
                </a:cubicBezTo>
                <a:cubicBezTo>
                  <a:pt x="228430" y="106218"/>
                  <a:pt x="228430" y="106218"/>
                  <a:pt x="258868" y="106218"/>
                </a:cubicBezTo>
                <a:cubicBezTo>
                  <a:pt x="258868" y="106218"/>
                  <a:pt x="258868" y="106218"/>
                  <a:pt x="258868" y="98570"/>
                </a:cubicBezTo>
                <a:cubicBezTo>
                  <a:pt x="258868" y="94384"/>
                  <a:pt x="262170" y="90921"/>
                  <a:pt x="266477" y="90921"/>
                </a:cubicBezTo>
                <a:cubicBezTo>
                  <a:pt x="283419" y="90921"/>
                  <a:pt x="298208" y="101889"/>
                  <a:pt x="303376" y="118197"/>
                </a:cubicBezTo>
                <a:cubicBezTo>
                  <a:pt x="303376" y="118197"/>
                  <a:pt x="303376" y="118197"/>
                  <a:pt x="334533" y="218787"/>
                </a:cubicBezTo>
                <a:cubicBezTo>
                  <a:pt x="334676" y="219075"/>
                  <a:pt x="334676" y="219508"/>
                  <a:pt x="334676" y="219797"/>
                </a:cubicBezTo>
                <a:cubicBezTo>
                  <a:pt x="334676" y="220230"/>
                  <a:pt x="334963" y="220663"/>
                  <a:pt x="334963" y="220951"/>
                </a:cubicBezTo>
                <a:cubicBezTo>
                  <a:pt x="334963" y="221096"/>
                  <a:pt x="334820" y="221240"/>
                  <a:pt x="334820" y="221384"/>
                </a:cubicBezTo>
                <a:cubicBezTo>
                  <a:pt x="334820" y="221962"/>
                  <a:pt x="334676" y="222395"/>
                  <a:pt x="334533" y="222972"/>
                </a:cubicBezTo>
                <a:cubicBezTo>
                  <a:pt x="334389" y="223405"/>
                  <a:pt x="334389" y="223838"/>
                  <a:pt x="334102" y="224271"/>
                </a:cubicBezTo>
                <a:cubicBezTo>
                  <a:pt x="333958" y="224704"/>
                  <a:pt x="333671" y="224992"/>
                  <a:pt x="333384" y="225425"/>
                </a:cubicBezTo>
                <a:cubicBezTo>
                  <a:pt x="333097" y="225858"/>
                  <a:pt x="332810" y="226291"/>
                  <a:pt x="332379" y="226580"/>
                </a:cubicBezTo>
                <a:cubicBezTo>
                  <a:pt x="332092" y="226868"/>
                  <a:pt x="331661" y="227157"/>
                  <a:pt x="331230" y="227301"/>
                </a:cubicBezTo>
                <a:cubicBezTo>
                  <a:pt x="330800" y="227590"/>
                  <a:pt x="330369" y="227879"/>
                  <a:pt x="329938" y="228167"/>
                </a:cubicBezTo>
                <a:cubicBezTo>
                  <a:pt x="329794" y="228167"/>
                  <a:pt x="329651" y="228312"/>
                  <a:pt x="329507" y="228312"/>
                </a:cubicBezTo>
                <a:cubicBezTo>
                  <a:pt x="328789" y="228600"/>
                  <a:pt x="328072" y="228600"/>
                  <a:pt x="327354" y="228600"/>
                </a:cubicBezTo>
                <a:cubicBezTo>
                  <a:pt x="327354" y="228600"/>
                  <a:pt x="327354" y="228600"/>
                  <a:pt x="312135" y="228600"/>
                </a:cubicBezTo>
                <a:cubicBezTo>
                  <a:pt x="295336" y="228600"/>
                  <a:pt x="279399" y="220663"/>
                  <a:pt x="269493" y="207241"/>
                </a:cubicBezTo>
                <a:cubicBezTo>
                  <a:pt x="262601" y="198005"/>
                  <a:pt x="258868" y="186604"/>
                  <a:pt x="258868" y="175058"/>
                </a:cubicBezTo>
                <a:cubicBezTo>
                  <a:pt x="258868" y="170873"/>
                  <a:pt x="262170" y="167409"/>
                  <a:pt x="266477" y="167409"/>
                </a:cubicBezTo>
                <a:cubicBezTo>
                  <a:pt x="270641" y="167409"/>
                  <a:pt x="274087" y="170873"/>
                  <a:pt x="274087" y="175058"/>
                </a:cubicBezTo>
                <a:cubicBezTo>
                  <a:pt x="274087" y="183284"/>
                  <a:pt x="276671" y="191510"/>
                  <a:pt x="281697" y="198005"/>
                </a:cubicBezTo>
                <a:cubicBezTo>
                  <a:pt x="288732" y="207674"/>
                  <a:pt x="300218" y="213303"/>
                  <a:pt x="312135" y="213303"/>
                </a:cubicBezTo>
                <a:cubicBezTo>
                  <a:pt x="312135" y="213303"/>
                  <a:pt x="312135" y="213303"/>
                  <a:pt x="317016" y="213303"/>
                </a:cubicBezTo>
                <a:cubicBezTo>
                  <a:pt x="317016" y="213303"/>
                  <a:pt x="317016" y="213303"/>
                  <a:pt x="288732" y="122815"/>
                </a:cubicBezTo>
                <a:cubicBezTo>
                  <a:pt x="286578" y="115455"/>
                  <a:pt x="280979" y="109826"/>
                  <a:pt x="274087" y="107517"/>
                </a:cubicBezTo>
                <a:cubicBezTo>
                  <a:pt x="274087" y="107517"/>
                  <a:pt x="274087" y="107517"/>
                  <a:pt x="274087" y="144463"/>
                </a:cubicBezTo>
                <a:cubicBezTo>
                  <a:pt x="274087" y="148792"/>
                  <a:pt x="270641" y="152112"/>
                  <a:pt x="266477" y="152112"/>
                </a:cubicBezTo>
                <a:cubicBezTo>
                  <a:pt x="266477" y="152112"/>
                  <a:pt x="266477" y="152112"/>
                  <a:pt x="231876" y="152112"/>
                </a:cubicBezTo>
                <a:cubicBezTo>
                  <a:pt x="239342" y="160482"/>
                  <a:pt x="243649" y="171162"/>
                  <a:pt x="243649" y="182707"/>
                </a:cubicBezTo>
                <a:cubicBezTo>
                  <a:pt x="243649" y="208107"/>
                  <a:pt x="223117" y="228600"/>
                  <a:pt x="197992" y="228600"/>
                </a:cubicBezTo>
                <a:cubicBezTo>
                  <a:pt x="197992" y="228600"/>
                  <a:pt x="197992" y="228600"/>
                  <a:pt x="45657" y="228600"/>
                </a:cubicBezTo>
                <a:cubicBezTo>
                  <a:pt x="20531" y="228600"/>
                  <a:pt x="0" y="208107"/>
                  <a:pt x="0" y="182707"/>
                </a:cubicBezTo>
                <a:cubicBezTo>
                  <a:pt x="0" y="157451"/>
                  <a:pt x="20531" y="136814"/>
                  <a:pt x="45657" y="136814"/>
                </a:cubicBezTo>
                <a:cubicBezTo>
                  <a:pt x="45657" y="136814"/>
                  <a:pt x="45657" y="136814"/>
                  <a:pt x="190382" y="136814"/>
                </a:cubicBezTo>
                <a:cubicBezTo>
                  <a:pt x="194546" y="136814"/>
                  <a:pt x="197992" y="140278"/>
                  <a:pt x="197992" y="144463"/>
                </a:cubicBezTo>
                <a:cubicBezTo>
                  <a:pt x="197992" y="148792"/>
                  <a:pt x="194546" y="152112"/>
                  <a:pt x="190382" y="152112"/>
                </a:cubicBezTo>
                <a:cubicBezTo>
                  <a:pt x="190382" y="152112"/>
                  <a:pt x="190382" y="152112"/>
                  <a:pt x="45657" y="152112"/>
                </a:cubicBezTo>
                <a:cubicBezTo>
                  <a:pt x="29002" y="152112"/>
                  <a:pt x="15219" y="165822"/>
                  <a:pt x="15219" y="182707"/>
                </a:cubicBezTo>
                <a:cubicBezTo>
                  <a:pt x="15219" y="199592"/>
                  <a:pt x="29002" y="213303"/>
                  <a:pt x="45657" y="213303"/>
                </a:cubicBezTo>
                <a:cubicBezTo>
                  <a:pt x="45657" y="213303"/>
                  <a:pt x="45657" y="213303"/>
                  <a:pt x="197992" y="213303"/>
                </a:cubicBezTo>
                <a:cubicBezTo>
                  <a:pt x="214646" y="213303"/>
                  <a:pt x="228430" y="199592"/>
                  <a:pt x="228430" y="182707"/>
                </a:cubicBezTo>
                <a:cubicBezTo>
                  <a:pt x="228430" y="173038"/>
                  <a:pt x="223979" y="164090"/>
                  <a:pt x="216226" y="158317"/>
                </a:cubicBezTo>
                <a:cubicBezTo>
                  <a:pt x="214216" y="156730"/>
                  <a:pt x="213354" y="154421"/>
                  <a:pt x="213354" y="152112"/>
                </a:cubicBezTo>
                <a:cubicBezTo>
                  <a:pt x="213354" y="152112"/>
                  <a:pt x="213354" y="152112"/>
                  <a:pt x="213211" y="152112"/>
                </a:cubicBezTo>
                <a:cubicBezTo>
                  <a:pt x="213211" y="152112"/>
                  <a:pt x="213211" y="152112"/>
                  <a:pt x="213211" y="75622"/>
                </a:cubicBezTo>
                <a:cubicBezTo>
                  <a:pt x="213211" y="75622"/>
                  <a:pt x="213211" y="75622"/>
                  <a:pt x="159800" y="75622"/>
                </a:cubicBezTo>
                <a:cubicBezTo>
                  <a:pt x="155637" y="75622"/>
                  <a:pt x="152190" y="72303"/>
                  <a:pt x="152190" y="67974"/>
                </a:cubicBezTo>
                <a:cubicBezTo>
                  <a:pt x="152190" y="63788"/>
                  <a:pt x="155637" y="60325"/>
                  <a:pt x="159800" y="60325"/>
                </a:cubicBezTo>
                <a:close/>
                <a:moveTo>
                  <a:pt x="68064" y="0"/>
                </a:moveTo>
                <a:cubicBezTo>
                  <a:pt x="68064" y="0"/>
                  <a:pt x="68064" y="0"/>
                  <a:pt x="113705" y="0"/>
                </a:cubicBezTo>
                <a:cubicBezTo>
                  <a:pt x="126335" y="0"/>
                  <a:pt x="136525" y="10402"/>
                  <a:pt x="136525" y="22972"/>
                </a:cubicBezTo>
                <a:cubicBezTo>
                  <a:pt x="136525" y="22972"/>
                  <a:pt x="136525" y="22972"/>
                  <a:pt x="136525" y="99546"/>
                </a:cubicBezTo>
                <a:cubicBezTo>
                  <a:pt x="136525" y="103880"/>
                  <a:pt x="133224" y="107203"/>
                  <a:pt x="128918" y="107203"/>
                </a:cubicBezTo>
                <a:cubicBezTo>
                  <a:pt x="128918" y="107203"/>
                  <a:pt x="128918" y="107203"/>
                  <a:pt x="90885" y="107203"/>
                </a:cubicBezTo>
                <a:cubicBezTo>
                  <a:pt x="88014" y="107203"/>
                  <a:pt x="85431" y="105614"/>
                  <a:pt x="84139" y="103013"/>
                </a:cubicBezTo>
                <a:cubicBezTo>
                  <a:pt x="84139" y="103013"/>
                  <a:pt x="84139" y="103013"/>
                  <a:pt x="73088" y="80908"/>
                </a:cubicBezTo>
                <a:cubicBezTo>
                  <a:pt x="71796" y="78163"/>
                  <a:pt x="69213" y="76573"/>
                  <a:pt x="66342" y="76573"/>
                </a:cubicBezTo>
                <a:cubicBezTo>
                  <a:pt x="66342" y="76573"/>
                  <a:pt x="66342" y="76573"/>
                  <a:pt x="35772" y="76573"/>
                </a:cubicBezTo>
                <a:cubicBezTo>
                  <a:pt x="35772" y="76573"/>
                  <a:pt x="35772" y="76573"/>
                  <a:pt x="22137" y="124685"/>
                </a:cubicBezTo>
                <a:cubicBezTo>
                  <a:pt x="21276" y="128008"/>
                  <a:pt x="18119" y="130175"/>
                  <a:pt x="14818" y="130175"/>
                </a:cubicBezTo>
                <a:cubicBezTo>
                  <a:pt x="14243" y="130175"/>
                  <a:pt x="13526" y="130175"/>
                  <a:pt x="12808" y="129886"/>
                </a:cubicBezTo>
                <a:cubicBezTo>
                  <a:pt x="8790" y="128730"/>
                  <a:pt x="6350" y="124541"/>
                  <a:pt x="7498" y="120495"/>
                </a:cubicBezTo>
                <a:cubicBezTo>
                  <a:pt x="7498" y="120495"/>
                  <a:pt x="7498" y="120495"/>
                  <a:pt x="22711" y="66893"/>
                </a:cubicBezTo>
                <a:cubicBezTo>
                  <a:pt x="23716" y="63570"/>
                  <a:pt x="26730" y="61259"/>
                  <a:pt x="30031" y="61259"/>
                </a:cubicBezTo>
                <a:cubicBezTo>
                  <a:pt x="30031" y="61259"/>
                  <a:pt x="30031" y="61259"/>
                  <a:pt x="66342" y="61259"/>
                </a:cubicBezTo>
                <a:cubicBezTo>
                  <a:pt x="75097" y="61259"/>
                  <a:pt x="82847" y="66171"/>
                  <a:pt x="86722" y="73973"/>
                </a:cubicBezTo>
                <a:cubicBezTo>
                  <a:pt x="86722" y="73973"/>
                  <a:pt x="86722" y="73973"/>
                  <a:pt x="95621" y="91888"/>
                </a:cubicBezTo>
                <a:cubicBezTo>
                  <a:pt x="95621" y="91888"/>
                  <a:pt x="95621" y="91888"/>
                  <a:pt x="121311" y="91888"/>
                </a:cubicBezTo>
                <a:cubicBezTo>
                  <a:pt x="121311" y="91888"/>
                  <a:pt x="121311" y="91888"/>
                  <a:pt x="121311" y="22972"/>
                </a:cubicBezTo>
                <a:cubicBezTo>
                  <a:pt x="121311" y="18782"/>
                  <a:pt x="118010" y="15314"/>
                  <a:pt x="113705" y="15314"/>
                </a:cubicBezTo>
                <a:cubicBezTo>
                  <a:pt x="113705" y="15314"/>
                  <a:pt x="113705" y="15314"/>
                  <a:pt x="68064" y="15314"/>
                </a:cubicBezTo>
                <a:cubicBezTo>
                  <a:pt x="63902" y="15314"/>
                  <a:pt x="60458" y="18782"/>
                  <a:pt x="60458" y="22972"/>
                </a:cubicBezTo>
                <a:cubicBezTo>
                  <a:pt x="60458" y="22972"/>
                  <a:pt x="60458" y="22972"/>
                  <a:pt x="60458" y="38287"/>
                </a:cubicBezTo>
                <a:cubicBezTo>
                  <a:pt x="60458" y="42476"/>
                  <a:pt x="57157" y="45944"/>
                  <a:pt x="52851" y="45944"/>
                </a:cubicBezTo>
                <a:cubicBezTo>
                  <a:pt x="48689" y="45944"/>
                  <a:pt x="45244" y="42476"/>
                  <a:pt x="45244" y="38287"/>
                </a:cubicBezTo>
                <a:cubicBezTo>
                  <a:pt x="45244" y="38287"/>
                  <a:pt x="45244" y="38287"/>
                  <a:pt x="45244" y="22972"/>
                </a:cubicBezTo>
                <a:cubicBezTo>
                  <a:pt x="45244" y="10402"/>
                  <a:pt x="55578" y="0"/>
                  <a:pt x="680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72" name="Freeform 271">
            <a:extLst>
              <a:ext uri="{FF2B5EF4-FFF2-40B4-BE49-F238E27FC236}">
                <a16:creationId xmlns:a16="http://schemas.microsoft.com/office/drawing/2014/main" xmlns="" id="{3FDF57AB-B539-45A5-86D0-B40CBB4C23AB}"/>
              </a:ext>
            </a:extLst>
          </p:cNvPr>
          <p:cNvSpPr>
            <a:spLocks/>
          </p:cNvSpPr>
          <p:nvPr/>
        </p:nvSpPr>
        <p:spPr bwMode="auto">
          <a:xfrm>
            <a:off x="9313402" y="5993675"/>
            <a:ext cx="586068" cy="423729"/>
          </a:xfrm>
          <a:custGeom>
            <a:avLst/>
            <a:gdLst>
              <a:gd name="T0" fmla="*/ 1683 w 2345"/>
              <a:gd name="T1" fmla="*/ 1549 h 1696"/>
              <a:gd name="T2" fmla="*/ 1047 w 2345"/>
              <a:gd name="T3" fmla="*/ 1549 h 1696"/>
              <a:gd name="T4" fmla="*/ 411 w 2345"/>
              <a:gd name="T5" fmla="*/ 1549 h 1696"/>
              <a:gd name="T6" fmla="*/ 115 w 2345"/>
              <a:gd name="T7" fmla="*/ 1216 h 1696"/>
              <a:gd name="T8" fmla="*/ 151 w 2345"/>
              <a:gd name="T9" fmla="*/ 1166 h 1696"/>
              <a:gd name="T10" fmla="*/ 1191 w 2345"/>
              <a:gd name="T11" fmla="*/ 1166 h 1696"/>
              <a:gd name="T12" fmla="*/ 1643 w 2345"/>
              <a:gd name="T13" fmla="*/ 1088 h 1696"/>
              <a:gd name="T14" fmla="*/ 1844 w 2345"/>
              <a:gd name="T15" fmla="*/ 954 h 1696"/>
              <a:gd name="T16" fmla="*/ 2233 w 2345"/>
              <a:gd name="T17" fmla="*/ 981 h 1696"/>
              <a:gd name="T18" fmla="*/ 1978 w 2345"/>
              <a:gd name="T19" fmla="*/ 1347 h 1696"/>
              <a:gd name="T20" fmla="*/ 2064 w 2345"/>
              <a:gd name="T21" fmla="*/ 1409 h 1696"/>
              <a:gd name="T22" fmla="*/ 2339 w 2345"/>
              <a:gd name="T23" fmla="*/ 981 h 1696"/>
              <a:gd name="T24" fmla="*/ 1844 w 2345"/>
              <a:gd name="T25" fmla="*/ 848 h 1696"/>
              <a:gd name="T26" fmla="*/ 1568 w 2345"/>
              <a:gd name="T27" fmla="*/ 1013 h 1696"/>
              <a:gd name="T28" fmla="*/ 1232 w 2345"/>
              <a:gd name="T29" fmla="*/ 1060 h 1696"/>
              <a:gd name="T30" fmla="*/ 1544 w 2345"/>
              <a:gd name="T31" fmla="*/ 901 h 1696"/>
              <a:gd name="T32" fmla="*/ 1544 w 2345"/>
              <a:gd name="T33" fmla="*/ 795 h 1696"/>
              <a:gd name="T34" fmla="*/ 1140 w 2345"/>
              <a:gd name="T35" fmla="*/ 689 h 1696"/>
              <a:gd name="T36" fmla="*/ 1544 w 2345"/>
              <a:gd name="T37" fmla="*/ 636 h 1696"/>
              <a:gd name="T38" fmla="*/ 1113 w 2345"/>
              <a:gd name="T39" fmla="*/ 583 h 1696"/>
              <a:gd name="T40" fmla="*/ 1530 w 2345"/>
              <a:gd name="T41" fmla="*/ 424 h 1696"/>
              <a:gd name="T42" fmla="*/ 1783 w 2345"/>
              <a:gd name="T43" fmla="*/ 718 h 1696"/>
              <a:gd name="T44" fmla="*/ 1856 w 2345"/>
              <a:gd name="T45" fmla="*/ 733 h 1696"/>
              <a:gd name="T46" fmla="*/ 1706 w 2345"/>
              <a:gd name="T47" fmla="*/ 412 h 1696"/>
              <a:gd name="T48" fmla="*/ 1047 w 2345"/>
              <a:gd name="T49" fmla="*/ 318 h 1696"/>
              <a:gd name="T50" fmla="*/ 926 w 2345"/>
              <a:gd name="T51" fmla="*/ 0 h 1696"/>
              <a:gd name="T52" fmla="*/ 619 w 2345"/>
              <a:gd name="T53" fmla="*/ 20 h 1696"/>
              <a:gd name="T54" fmla="*/ 821 w 2345"/>
              <a:gd name="T55" fmla="*/ 914 h 1696"/>
              <a:gd name="T56" fmla="*/ 924 w 2345"/>
              <a:gd name="T57" fmla="*/ 888 h 1696"/>
              <a:gd name="T58" fmla="*/ 884 w 2345"/>
              <a:gd name="T59" fmla="*/ 106 h 1696"/>
              <a:gd name="T60" fmla="*/ 926 w 2345"/>
              <a:gd name="T61" fmla="*/ 1060 h 1696"/>
              <a:gd name="T62" fmla="*/ 219 w 2345"/>
              <a:gd name="T63" fmla="*/ 901 h 1696"/>
              <a:gd name="T64" fmla="*/ 696 w 2345"/>
              <a:gd name="T65" fmla="*/ 848 h 1696"/>
              <a:gd name="T66" fmla="*/ 219 w 2345"/>
              <a:gd name="T67" fmla="*/ 795 h 1696"/>
              <a:gd name="T68" fmla="*/ 590 w 2345"/>
              <a:gd name="T69" fmla="*/ 689 h 1696"/>
              <a:gd name="T70" fmla="*/ 590 w 2345"/>
              <a:gd name="T71" fmla="*/ 583 h 1696"/>
              <a:gd name="T72" fmla="*/ 219 w 2345"/>
              <a:gd name="T73" fmla="*/ 477 h 1696"/>
              <a:gd name="T74" fmla="*/ 502 w 2345"/>
              <a:gd name="T75" fmla="*/ 424 h 1696"/>
              <a:gd name="T76" fmla="*/ 502 w 2345"/>
              <a:gd name="T77" fmla="*/ 318 h 1696"/>
              <a:gd name="T78" fmla="*/ 113 w 2345"/>
              <a:gd name="T79" fmla="*/ 477 h 1696"/>
              <a:gd name="T80" fmla="*/ 7 w 2345"/>
              <a:gd name="T81" fmla="*/ 1204 h 1696"/>
              <a:gd name="T82" fmla="*/ 100 w 2345"/>
              <a:gd name="T83" fmla="*/ 1507 h 1696"/>
              <a:gd name="T84" fmla="*/ 18 w 2345"/>
              <a:gd name="T85" fmla="*/ 1623 h 1696"/>
              <a:gd name="T86" fmla="*/ 344 w 2345"/>
              <a:gd name="T87" fmla="*/ 1631 h 1696"/>
              <a:gd name="T88" fmla="*/ 729 w 2345"/>
              <a:gd name="T89" fmla="*/ 1631 h 1696"/>
              <a:gd name="T90" fmla="*/ 1173 w 2345"/>
              <a:gd name="T91" fmla="*/ 1696 h 1696"/>
              <a:gd name="T92" fmla="*/ 1617 w 2345"/>
              <a:gd name="T93" fmla="*/ 1631 h 1696"/>
              <a:gd name="T94" fmla="*/ 2001 w 2345"/>
              <a:gd name="T95" fmla="*/ 1631 h 1696"/>
              <a:gd name="T96" fmla="*/ 2286 w 2345"/>
              <a:gd name="T97" fmla="*/ 1643 h 1696"/>
              <a:gd name="T98" fmla="*/ 2319 w 2345"/>
              <a:gd name="T99" fmla="*/ 1549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45" h="1696">
                <a:moveTo>
                  <a:pt x="1935" y="1549"/>
                </a:moveTo>
                <a:cubicBezTo>
                  <a:pt x="1866" y="1603"/>
                  <a:pt x="1751" y="1603"/>
                  <a:pt x="1683" y="1549"/>
                </a:cubicBezTo>
                <a:cubicBezTo>
                  <a:pt x="1575" y="1462"/>
                  <a:pt x="1406" y="1462"/>
                  <a:pt x="1298" y="1549"/>
                </a:cubicBezTo>
                <a:cubicBezTo>
                  <a:pt x="1230" y="1603"/>
                  <a:pt x="1115" y="1603"/>
                  <a:pt x="1047" y="1549"/>
                </a:cubicBezTo>
                <a:cubicBezTo>
                  <a:pt x="939" y="1462"/>
                  <a:pt x="770" y="1462"/>
                  <a:pt x="662" y="1549"/>
                </a:cubicBezTo>
                <a:cubicBezTo>
                  <a:pt x="594" y="1603"/>
                  <a:pt x="479" y="1603"/>
                  <a:pt x="411" y="1549"/>
                </a:cubicBezTo>
                <a:cubicBezTo>
                  <a:pt x="353" y="1502"/>
                  <a:pt x="278" y="1482"/>
                  <a:pt x="204" y="1485"/>
                </a:cubicBezTo>
                <a:cubicBezTo>
                  <a:pt x="115" y="1216"/>
                  <a:pt x="115" y="1216"/>
                  <a:pt x="115" y="1216"/>
                </a:cubicBezTo>
                <a:cubicBezTo>
                  <a:pt x="113" y="1212"/>
                  <a:pt x="113" y="1208"/>
                  <a:pt x="113" y="1204"/>
                </a:cubicBezTo>
                <a:cubicBezTo>
                  <a:pt x="113" y="1183"/>
                  <a:pt x="130" y="1166"/>
                  <a:pt x="151" y="1166"/>
                </a:cubicBezTo>
                <a:cubicBezTo>
                  <a:pt x="926" y="1166"/>
                  <a:pt x="926" y="1166"/>
                  <a:pt x="926" y="1166"/>
                </a:cubicBezTo>
                <a:cubicBezTo>
                  <a:pt x="1191" y="1166"/>
                  <a:pt x="1191" y="1166"/>
                  <a:pt x="1191" y="1166"/>
                </a:cubicBezTo>
                <a:cubicBezTo>
                  <a:pt x="1456" y="1166"/>
                  <a:pt x="1456" y="1166"/>
                  <a:pt x="1456" y="1166"/>
                </a:cubicBezTo>
                <a:cubicBezTo>
                  <a:pt x="1527" y="1166"/>
                  <a:pt x="1593" y="1138"/>
                  <a:pt x="1643" y="1088"/>
                </a:cubicBezTo>
                <a:cubicBezTo>
                  <a:pt x="1731" y="1000"/>
                  <a:pt x="1731" y="1000"/>
                  <a:pt x="1731" y="1000"/>
                </a:cubicBezTo>
                <a:cubicBezTo>
                  <a:pt x="1761" y="971"/>
                  <a:pt x="1802" y="954"/>
                  <a:pt x="1844" y="954"/>
                </a:cubicBezTo>
                <a:cubicBezTo>
                  <a:pt x="2206" y="954"/>
                  <a:pt x="2206" y="954"/>
                  <a:pt x="2206" y="954"/>
                </a:cubicBezTo>
                <a:cubicBezTo>
                  <a:pt x="2221" y="954"/>
                  <a:pt x="2233" y="966"/>
                  <a:pt x="2233" y="981"/>
                </a:cubicBezTo>
                <a:cubicBezTo>
                  <a:pt x="2233" y="987"/>
                  <a:pt x="2231" y="992"/>
                  <a:pt x="2228" y="997"/>
                </a:cubicBezTo>
                <a:cubicBezTo>
                  <a:pt x="1978" y="1347"/>
                  <a:pt x="1978" y="1347"/>
                  <a:pt x="1978" y="1347"/>
                </a:cubicBezTo>
                <a:cubicBezTo>
                  <a:pt x="1961" y="1371"/>
                  <a:pt x="1966" y="1404"/>
                  <a:pt x="1990" y="1421"/>
                </a:cubicBezTo>
                <a:cubicBezTo>
                  <a:pt x="2014" y="1438"/>
                  <a:pt x="2047" y="1432"/>
                  <a:pt x="2064" y="1409"/>
                </a:cubicBezTo>
                <a:cubicBezTo>
                  <a:pt x="2314" y="1059"/>
                  <a:pt x="2314" y="1059"/>
                  <a:pt x="2314" y="1059"/>
                </a:cubicBezTo>
                <a:cubicBezTo>
                  <a:pt x="2330" y="1036"/>
                  <a:pt x="2339" y="1009"/>
                  <a:pt x="2339" y="981"/>
                </a:cubicBezTo>
                <a:cubicBezTo>
                  <a:pt x="2339" y="908"/>
                  <a:pt x="2279" y="848"/>
                  <a:pt x="2206" y="848"/>
                </a:cubicBezTo>
                <a:cubicBezTo>
                  <a:pt x="1844" y="848"/>
                  <a:pt x="1844" y="848"/>
                  <a:pt x="1844" y="848"/>
                </a:cubicBezTo>
                <a:cubicBezTo>
                  <a:pt x="1773" y="848"/>
                  <a:pt x="1706" y="875"/>
                  <a:pt x="1656" y="925"/>
                </a:cubicBezTo>
                <a:cubicBezTo>
                  <a:pt x="1568" y="1013"/>
                  <a:pt x="1568" y="1013"/>
                  <a:pt x="1568" y="1013"/>
                </a:cubicBezTo>
                <a:cubicBezTo>
                  <a:pt x="1539" y="1043"/>
                  <a:pt x="1498" y="1060"/>
                  <a:pt x="1456" y="1060"/>
                </a:cubicBezTo>
                <a:cubicBezTo>
                  <a:pt x="1232" y="1060"/>
                  <a:pt x="1232" y="1060"/>
                  <a:pt x="1232" y="1060"/>
                </a:cubicBezTo>
                <a:cubicBezTo>
                  <a:pt x="1193" y="901"/>
                  <a:pt x="1193" y="901"/>
                  <a:pt x="1193" y="901"/>
                </a:cubicBezTo>
                <a:cubicBezTo>
                  <a:pt x="1544" y="901"/>
                  <a:pt x="1544" y="901"/>
                  <a:pt x="1544" y="901"/>
                </a:cubicBezTo>
                <a:cubicBezTo>
                  <a:pt x="1573" y="901"/>
                  <a:pt x="1597" y="877"/>
                  <a:pt x="1597" y="848"/>
                </a:cubicBezTo>
                <a:cubicBezTo>
                  <a:pt x="1597" y="819"/>
                  <a:pt x="1573" y="795"/>
                  <a:pt x="1544" y="795"/>
                </a:cubicBezTo>
                <a:cubicBezTo>
                  <a:pt x="1166" y="795"/>
                  <a:pt x="1166" y="795"/>
                  <a:pt x="1166" y="795"/>
                </a:cubicBezTo>
                <a:cubicBezTo>
                  <a:pt x="1140" y="689"/>
                  <a:pt x="1140" y="689"/>
                  <a:pt x="1140" y="689"/>
                </a:cubicBezTo>
                <a:cubicBezTo>
                  <a:pt x="1491" y="689"/>
                  <a:pt x="1491" y="689"/>
                  <a:pt x="1491" y="689"/>
                </a:cubicBezTo>
                <a:cubicBezTo>
                  <a:pt x="1520" y="689"/>
                  <a:pt x="1544" y="665"/>
                  <a:pt x="1544" y="636"/>
                </a:cubicBezTo>
                <a:cubicBezTo>
                  <a:pt x="1544" y="606"/>
                  <a:pt x="1520" y="583"/>
                  <a:pt x="1491" y="583"/>
                </a:cubicBezTo>
                <a:cubicBezTo>
                  <a:pt x="1113" y="583"/>
                  <a:pt x="1113" y="583"/>
                  <a:pt x="1113" y="583"/>
                </a:cubicBezTo>
                <a:cubicBezTo>
                  <a:pt x="1073" y="424"/>
                  <a:pt x="1073" y="424"/>
                  <a:pt x="1073" y="424"/>
                </a:cubicBezTo>
                <a:cubicBezTo>
                  <a:pt x="1530" y="424"/>
                  <a:pt x="1530" y="424"/>
                  <a:pt x="1530" y="424"/>
                </a:cubicBezTo>
                <a:cubicBezTo>
                  <a:pt x="1565" y="424"/>
                  <a:pt x="1598" y="441"/>
                  <a:pt x="1618" y="471"/>
                </a:cubicBezTo>
                <a:cubicBezTo>
                  <a:pt x="1783" y="718"/>
                  <a:pt x="1783" y="718"/>
                  <a:pt x="1783" y="718"/>
                </a:cubicBezTo>
                <a:cubicBezTo>
                  <a:pt x="1793" y="734"/>
                  <a:pt x="1810" y="742"/>
                  <a:pt x="1827" y="742"/>
                </a:cubicBezTo>
                <a:cubicBezTo>
                  <a:pt x="1837" y="742"/>
                  <a:pt x="1847" y="739"/>
                  <a:pt x="1856" y="733"/>
                </a:cubicBezTo>
                <a:cubicBezTo>
                  <a:pt x="1881" y="717"/>
                  <a:pt x="1887" y="684"/>
                  <a:pt x="1871" y="659"/>
                </a:cubicBezTo>
                <a:cubicBezTo>
                  <a:pt x="1706" y="412"/>
                  <a:pt x="1706" y="412"/>
                  <a:pt x="1706" y="412"/>
                </a:cubicBezTo>
                <a:cubicBezTo>
                  <a:pt x="1667" y="353"/>
                  <a:pt x="1601" y="318"/>
                  <a:pt x="1530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977" y="40"/>
                  <a:pt x="977" y="40"/>
                  <a:pt x="977" y="40"/>
                </a:cubicBezTo>
                <a:cubicBezTo>
                  <a:pt x="971" y="16"/>
                  <a:pt x="950" y="0"/>
                  <a:pt x="926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45" y="0"/>
                  <a:pt x="629" y="7"/>
                  <a:pt x="619" y="20"/>
                </a:cubicBezTo>
                <a:cubicBezTo>
                  <a:pt x="609" y="33"/>
                  <a:pt x="605" y="50"/>
                  <a:pt x="609" y="66"/>
                </a:cubicBezTo>
                <a:cubicBezTo>
                  <a:pt x="821" y="914"/>
                  <a:pt x="821" y="914"/>
                  <a:pt x="821" y="914"/>
                </a:cubicBezTo>
                <a:cubicBezTo>
                  <a:pt x="829" y="942"/>
                  <a:pt x="857" y="959"/>
                  <a:pt x="886" y="952"/>
                </a:cubicBezTo>
                <a:cubicBezTo>
                  <a:pt x="914" y="945"/>
                  <a:pt x="931" y="916"/>
                  <a:pt x="924" y="888"/>
                </a:cubicBezTo>
                <a:cubicBezTo>
                  <a:pt x="729" y="106"/>
                  <a:pt x="729" y="106"/>
                  <a:pt x="729" y="106"/>
                </a:cubicBezTo>
                <a:cubicBezTo>
                  <a:pt x="884" y="106"/>
                  <a:pt x="884" y="106"/>
                  <a:pt x="884" y="106"/>
                </a:cubicBezTo>
                <a:cubicBezTo>
                  <a:pt x="1123" y="1060"/>
                  <a:pt x="1123" y="1060"/>
                  <a:pt x="1123" y="1060"/>
                </a:cubicBezTo>
                <a:cubicBezTo>
                  <a:pt x="926" y="1060"/>
                  <a:pt x="926" y="1060"/>
                  <a:pt x="926" y="1060"/>
                </a:cubicBezTo>
                <a:cubicBezTo>
                  <a:pt x="219" y="1060"/>
                  <a:pt x="219" y="1060"/>
                  <a:pt x="219" y="1060"/>
                </a:cubicBezTo>
                <a:cubicBezTo>
                  <a:pt x="219" y="901"/>
                  <a:pt x="219" y="901"/>
                  <a:pt x="219" y="901"/>
                </a:cubicBezTo>
                <a:cubicBezTo>
                  <a:pt x="643" y="901"/>
                  <a:pt x="643" y="901"/>
                  <a:pt x="643" y="901"/>
                </a:cubicBezTo>
                <a:cubicBezTo>
                  <a:pt x="672" y="901"/>
                  <a:pt x="696" y="877"/>
                  <a:pt x="696" y="848"/>
                </a:cubicBezTo>
                <a:cubicBezTo>
                  <a:pt x="696" y="819"/>
                  <a:pt x="672" y="795"/>
                  <a:pt x="643" y="795"/>
                </a:cubicBezTo>
                <a:cubicBezTo>
                  <a:pt x="219" y="795"/>
                  <a:pt x="219" y="795"/>
                  <a:pt x="219" y="795"/>
                </a:cubicBezTo>
                <a:cubicBezTo>
                  <a:pt x="219" y="689"/>
                  <a:pt x="219" y="689"/>
                  <a:pt x="219" y="689"/>
                </a:cubicBezTo>
                <a:cubicBezTo>
                  <a:pt x="590" y="689"/>
                  <a:pt x="590" y="689"/>
                  <a:pt x="590" y="689"/>
                </a:cubicBezTo>
                <a:cubicBezTo>
                  <a:pt x="619" y="689"/>
                  <a:pt x="643" y="665"/>
                  <a:pt x="643" y="636"/>
                </a:cubicBezTo>
                <a:cubicBezTo>
                  <a:pt x="643" y="606"/>
                  <a:pt x="619" y="583"/>
                  <a:pt x="590" y="583"/>
                </a:cubicBezTo>
                <a:cubicBezTo>
                  <a:pt x="219" y="583"/>
                  <a:pt x="219" y="583"/>
                  <a:pt x="219" y="583"/>
                </a:cubicBezTo>
                <a:cubicBezTo>
                  <a:pt x="219" y="477"/>
                  <a:pt x="219" y="477"/>
                  <a:pt x="219" y="477"/>
                </a:cubicBezTo>
                <a:cubicBezTo>
                  <a:pt x="219" y="448"/>
                  <a:pt x="242" y="424"/>
                  <a:pt x="272" y="424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31" y="424"/>
                  <a:pt x="555" y="400"/>
                  <a:pt x="555" y="371"/>
                </a:cubicBezTo>
                <a:cubicBezTo>
                  <a:pt x="555" y="341"/>
                  <a:pt x="531" y="318"/>
                  <a:pt x="502" y="318"/>
                </a:cubicBezTo>
                <a:cubicBezTo>
                  <a:pt x="272" y="318"/>
                  <a:pt x="272" y="318"/>
                  <a:pt x="272" y="318"/>
                </a:cubicBezTo>
                <a:cubicBezTo>
                  <a:pt x="184" y="318"/>
                  <a:pt x="113" y="389"/>
                  <a:pt x="113" y="477"/>
                </a:cubicBezTo>
                <a:cubicBezTo>
                  <a:pt x="113" y="1066"/>
                  <a:pt x="113" y="1066"/>
                  <a:pt x="113" y="1066"/>
                </a:cubicBezTo>
                <a:cubicBezTo>
                  <a:pt x="52" y="1082"/>
                  <a:pt x="7" y="1138"/>
                  <a:pt x="7" y="1204"/>
                </a:cubicBezTo>
                <a:cubicBezTo>
                  <a:pt x="7" y="1220"/>
                  <a:pt x="9" y="1235"/>
                  <a:pt x="14" y="1250"/>
                </a:cubicBezTo>
                <a:cubicBezTo>
                  <a:pt x="100" y="1507"/>
                  <a:pt x="100" y="1507"/>
                  <a:pt x="100" y="1507"/>
                </a:cubicBezTo>
                <a:cubicBezTo>
                  <a:pt x="74" y="1518"/>
                  <a:pt x="49" y="1531"/>
                  <a:pt x="26" y="1549"/>
                </a:cubicBezTo>
                <a:cubicBezTo>
                  <a:pt x="4" y="1567"/>
                  <a:pt x="0" y="1600"/>
                  <a:pt x="18" y="1623"/>
                </a:cubicBezTo>
                <a:cubicBezTo>
                  <a:pt x="37" y="1646"/>
                  <a:pt x="70" y="1649"/>
                  <a:pt x="93" y="1631"/>
                </a:cubicBezTo>
                <a:cubicBezTo>
                  <a:pt x="161" y="1576"/>
                  <a:pt x="276" y="1576"/>
                  <a:pt x="344" y="1631"/>
                </a:cubicBezTo>
                <a:cubicBezTo>
                  <a:pt x="398" y="1674"/>
                  <a:pt x="467" y="1696"/>
                  <a:pt x="537" y="1696"/>
                </a:cubicBezTo>
                <a:cubicBezTo>
                  <a:pt x="606" y="1696"/>
                  <a:pt x="675" y="1674"/>
                  <a:pt x="729" y="1631"/>
                </a:cubicBezTo>
                <a:cubicBezTo>
                  <a:pt x="797" y="1576"/>
                  <a:pt x="912" y="1576"/>
                  <a:pt x="980" y="1631"/>
                </a:cubicBezTo>
                <a:cubicBezTo>
                  <a:pt x="1034" y="1674"/>
                  <a:pt x="1104" y="1696"/>
                  <a:pt x="1173" y="1696"/>
                </a:cubicBezTo>
                <a:cubicBezTo>
                  <a:pt x="1242" y="1696"/>
                  <a:pt x="1311" y="1674"/>
                  <a:pt x="1365" y="1631"/>
                </a:cubicBezTo>
                <a:cubicBezTo>
                  <a:pt x="1433" y="1576"/>
                  <a:pt x="1548" y="1576"/>
                  <a:pt x="1617" y="1631"/>
                </a:cubicBezTo>
                <a:cubicBezTo>
                  <a:pt x="1670" y="1674"/>
                  <a:pt x="1740" y="1696"/>
                  <a:pt x="1809" y="1696"/>
                </a:cubicBezTo>
                <a:cubicBezTo>
                  <a:pt x="1878" y="1696"/>
                  <a:pt x="1947" y="1674"/>
                  <a:pt x="2001" y="1631"/>
                </a:cubicBezTo>
                <a:cubicBezTo>
                  <a:pt x="2069" y="1576"/>
                  <a:pt x="2184" y="1576"/>
                  <a:pt x="2253" y="1631"/>
                </a:cubicBezTo>
                <a:cubicBezTo>
                  <a:pt x="2262" y="1639"/>
                  <a:pt x="2274" y="1643"/>
                  <a:pt x="2286" y="1643"/>
                </a:cubicBezTo>
                <a:cubicBezTo>
                  <a:pt x="2301" y="1643"/>
                  <a:pt x="2317" y="1636"/>
                  <a:pt x="2327" y="1623"/>
                </a:cubicBezTo>
                <a:cubicBezTo>
                  <a:pt x="2345" y="1600"/>
                  <a:pt x="2342" y="1567"/>
                  <a:pt x="2319" y="1549"/>
                </a:cubicBezTo>
                <a:cubicBezTo>
                  <a:pt x="2211" y="1462"/>
                  <a:pt x="2042" y="1462"/>
                  <a:pt x="1935" y="154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</a:bodyPr>
          <a:lstStyle/>
          <a:p>
            <a:endParaRPr lang="de-DE" sz="2126"/>
          </a:p>
        </p:txBody>
      </p:sp>
      <p:sp>
        <p:nvSpPr>
          <p:cNvPr id="73" name="Freihandform: Form 74">
            <a:extLst>
              <a:ext uri="{FF2B5EF4-FFF2-40B4-BE49-F238E27FC236}">
                <a16:creationId xmlns:a16="http://schemas.microsoft.com/office/drawing/2014/main" xmlns="" id="{D7BFF082-4E57-439A-9D05-56671D68A344}"/>
              </a:ext>
            </a:extLst>
          </p:cNvPr>
          <p:cNvSpPr>
            <a:spLocks/>
          </p:cNvSpPr>
          <p:nvPr/>
        </p:nvSpPr>
        <p:spPr bwMode="auto">
          <a:xfrm>
            <a:off x="1901450" y="5993675"/>
            <a:ext cx="580564" cy="423729"/>
          </a:xfrm>
          <a:custGeom>
            <a:avLst/>
            <a:gdLst>
              <a:gd name="connsiteX0" fmla="*/ 267494 w 334963"/>
              <a:gd name="connsiteY0" fmla="*/ 182562 h 244475"/>
              <a:gd name="connsiteX1" fmla="*/ 244475 w 334963"/>
              <a:gd name="connsiteY1" fmla="*/ 205581 h 244475"/>
              <a:gd name="connsiteX2" fmla="*/ 267494 w 334963"/>
              <a:gd name="connsiteY2" fmla="*/ 228600 h 244475"/>
              <a:gd name="connsiteX3" fmla="*/ 290513 w 334963"/>
              <a:gd name="connsiteY3" fmla="*/ 205581 h 244475"/>
              <a:gd name="connsiteX4" fmla="*/ 267494 w 334963"/>
              <a:gd name="connsiteY4" fmla="*/ 182562 h 244475"/>
              <a:gd name="connsiteX5" fmla="*/ 91282 w 334963"/>
              <a:gd name="connsiteY5" fmla="*/ 182562 h 244475"/>
              <a:gd name="connsiteX6" fmla="*/ 68263 w 334963"/>
              <a:gd name="connsiteY6" fmla="*/ 205581 h 244475"/>
              <a:gd name="connsiteX7" fmla="*/ 91282 w 334963"/>
              <a:gd name="connsiteY7" fmla="*/ 228600 h 244475"/>
              <a:gd name="connsiteX8" fmla="*/ 114301 w 334963"/>
              <a:gd name="connsiteY8" fmla="*/ 205581 h 244475"/>
              <a:gd name="connsiteX9" fmla="*/ 91282 w 334963"/>
              <a:gd name="connsiteY9" fmla="*/ 182562 h 244475"/>
              <a:gd name="connsiteX10" fmla="*/ 37783 w 334963"/>
              <a:gd name="connsiteY10" fmla="*/ 138112 h 244475"/>
              <a:gd name="connsiteX11" fmla="*/ 174943 w 334963"/>
              <a:gd name="connsiteY11" fmla="*/ 138112 h 244475"/>
              <a:gd name="connsiteX12" fmla="*/ 182563 w 334963"/>
              <a:gd name="connsiteY12" fmla="*/ 145256 h 244475"/>
              <a:gd name="connsiteX13" fmla="*/ 174943 w 334963"/>
              <a:gd name="connsiteY13" fmla="*/ 152400 h 244475"/>
              <a:gd name="connsiteX14" fmla="*/ 37783 w 334963"/>
              <a:gd name="connsiteY14" fmla="*/ 152400 h 244475"/>
              <a:gd name="connsiteX15" fmla="*/ 30163 w 334963"/>
              <a:gd name="connsiteY15" fmla="*/ 145256 h 244475"/>
              <a:gd name="connsiteX16" fmla="*/ 37783 w 334963"/>
              <a:gd name="connsiteY16" fmla="*/ 138112 h 244475"/>
              <a:gd name="connsiteX17" fmla="*/ 214313 w 334963"/>
              <a:gd name="connsiteY17" fmla="*/ 53975 h 244475"/>
              <a:gd name="connsiteX18" fmla="*/ 214313 w 334963"/>
              <a:gd name="connsiteY18" fmla="*/ 198438 h 244475"/>
              <a:gd name="connsiteX19" fmla="*/ 230368 w 334963"/>
              <a:gd name="connsiteY19" fmla="*/ 198438 h 244475"/>
              <a:gd name="connsiteX20" fmla="*/ 267495 w 334963"/>
              <a:gd name="connsiteY20" fmla="*/ 168025 h 244475"/>
              <a:gd name="connsiteX21" fmla="*/ 304765 w 334963"/>
              <a:gd name="connsiteY21" fmla="*/ 198438 h 244475"/>
              <a:gd name="connsiteX22" fmla="*/ 313079 w 334963"/>
              <a:gd name="connsiteY22" fmla="*/ 198438 h 244475"/>
              <a:gd name="connsiteX23" fmla="*/ 320676 w 334963"/>
              <a:gd name="connsiteY23" fmla="*/ 190835 h 244475"/>
              <a:gd name="connsiteX24" fmla="*/ 320676 w 334963"/>
              <a:gd name="connsiteY24" fmla="*/ 145215 h 244475"/>
              <a:gd name="connsiteX25" fmla="*/ 317666 w 334963"/>
              <a:gd name="connsiteY25" fmla="*/ 139046 h 244475"/>
              <a:gd name="connsiteX26" fmla="*/ 295447 w 334963"/>
              <a:gd name="connsiteY26" fmla="*/ 122405 h 244475"/>
              <a:gd name="connsiteX27" fmla="*/ 237105 w 334963"/>
              <a:gd name="connsiteY27" fmla="*/ 122405 h 244475"/>
              <a:gd name="connsiteX28" fmla="*/ 229508 w 334963"/>
              <a:gd name="connsiteY28" fmla="*/ 114802 h 244475"/>
              <a:gd name="connsiteX29" fmla="*/ 237105 w 334963"/>
              <a:gd name="connsiteY29" fmla="*/ 107198 h 244475"/>
              <a:gd name="connsiteX30" fmla="*/ 255310 w 334963"/>
              <a:gd name="connsiteY30" fmla="*/ 107198 h 244475"/>
              <a:gd name="connsiteX31" fmla="*/ 260757 w 334963"/>
              <a:gd name="connsiteY31" fmla="*/ 96152 h 244475"/>
              <a:gd name="connsiteX32" fmla="*/ 270935 w 334963"/>
              <a:gd name="connsiteY32" fmla="*/ 92709 h 244475"/>
              <a:gd name="connsiteX33" fmla="*/ 274375 w 334963"/>
              <a:gd name="connsiteY33" fmla="*/ 102895 h 244475"/>
              <a:gd name="connsiteX34" fmla="*/ 272225 w 334963"/>
              <a:gd name="connsiteY34" fmla="*/ 107198 h 244475"/>
              <a:gd name="connsiteX35" fmla="*/ 287420 w 334963"/>
              <a:gd name="connsiteY35" fmla="*/ 107198 h 244475"/>
              <a:gd name="connsiteX36" fmla="*/ 269645 w 334963"/>
              <a:gd name="connsiteY36" fmla="*/ 53975 h 244475"/>
              <a:gd name="connsiteX37" fmla="*/ 214313 w 334963"/>
              <a:gd name="connsiteY37" fmla="*/ 53975 h 244475"/>
              <a:gd name="connsiteX38" fmla="*/ 22838 w 334963"/>
              <a:gd name="connsiteY38" fmla="*/ 0 h 244475"/>
              <a:gd name="connsiteX39" fmla="*/ 205545 w 334963"/>
              <a:gd name="connsiteY39" fmla="*/ 0 h 244475"/>
              <a:gd name="connsiteX40" fmla="*/ 213158 w 334963"/>
              <a:gd name="connsiteY40" fmla="*/ 7640 h 244475"/>
              <a:gd name="connsiteX41" fmla="*/ 213158 w 334963"/>
              <a:gd name="connsiteY41" fmla="*/ 15279 h 244475"/>
              <a:gd name="connsiteX42" fmla="*/ 205545 w 334963"/>
              <a:gd name="connsiteY42" fmla="*/ 22919 h 244475"/>
              <a:gd name="connsiteX43" fmla="*/ 197932 w 334963"/>
              <a:gd name="connsiteY43" fmla="*/ 15279 h 244475"/>
              <a:gd name="connsiteX44" fmla="*/ 22838 w 334963"/>
              <a:gd name="connsiteY44" fmla="*/ 15279 h 244475"/>
              <a:gd name="connsiteX45" fmla="*/ 15225 w 334963"/>
              <a:gd name="connsiteY45" fmla="*/ 22919 h 244475"/>
              <a:gd name="connsiteX46" fmla="*/ 15225 w 334963"/>
              <a:gd name="connsiteY46" fmla="*/ 190996 h 244475"/>
              <a:gd name="connsiteX47" fmla="*/ 22838 w 334963"/>
              <a:gd name="connsiteY47" fmla="*/ 198636 h 244475"/>
              <a:gd name="connsiteX48" fmla="*/ 54151 w 334963"/>
              <a:gd name="connsiteY48" fmla="*/ 198636 h 244475"/>
              <a:gd name="connsiteX49" fmla="*/ 91353 w 334963"/>
              <a:gd name="connsiteY49" fmla="*/ 168077 h 244475"/>
              <a:gd name="connsiteX50" fmla="*/ 128699 w 334963"/>
              <a:gd name="connsiteY50" fmla="*/ 198636 h 244475"/>
              <a:gd name="connsiteX51" fmla="*/ 196640 w 334963"/>
              <a:gd name="connsiteY51" fmla="*/ 198636 h 244475"/>
              <a:gd name="connsiteX52" fmla="*/ 197932 w 334963"/>
              <a:gd name="connsiteY52" fmla="*/ 198636 h 244475"/>
              <a:gd name="connsiteX53" fmla="*/ 197932 w 334963"/>
              <a:gd name="connsiteY53" fmla="*/ 45839 h 244475"/>
              <a:gd name="connsiteX54" fmla="*/ 205545 w 334963"/>
              <a:gd name="connsiteY54" fmla="*/ 38199 h 244475"/>
              <a:gd name="connsiteX55" fmla="*/ 274061 w 334963"/>
              <a:gd name="connsiteY55" fmla="*/ 38199 h 244475"/>
              <a:gd name="connsiteX56" fmla="*/ 281386 w 334963"/>
              <a:gd name="connsiteY56" fmla="*/ 43388 h 244475"/>
              <a:gd name="connsiteX57" fmla="*/ 303363 w 334963"/>
              <a:gd name="connsiteY57" fmla="*/ 109841 h 244475"/>
              <a:gd name="connsiteX58" fmla="*/ 325914 w 334963"/>
              <a:gd name="connsiteY58" fmla="*/ 126850 h 244475"/>
              <a:gd name="connsiteX59" fmla="*/ 334963 w 334963"/>
              <a:gd name="connsiteY59" fmla="*/ 145157 h 244475"/>
              <a:gd name="connsiteX60" fmla="*/ 334963 w 334963"/>
              <a:gd name="connsiteY60" fmla="*/ 190996 h 244475"/>
              <a:gd name="connsiteX61" fmla="*/ 312125 w 334963"/>
              <a:gd name="connsiteY61" fmla="*/ 213916 h 244475"/>
              <a:gd name="connsiteX62" fmla="*/ 303794 w 334963"/>
              <a:gd name="connsiteY62" fmla="*/ 213916 h 244475"/>
              <a:gd name="connsiteX63" fmla="*/ 266448 w 334963"/>
              <a:gd name="connsiteY63" fmla="*/ 244475 h 244475"/>
              <a:gd name="connsiteX64" fmla="*/ 229246 w 334963"/>
              <a:gd name="connsiteY64" fmla="*/ 213916 h 244475"/>
              <a:gd name="connsiteX65" fmla="*/ 205689 w 334963"/>
              <a:gd name="connsiteY65" fmla="*/ 213916 h 244475"/>
              <a:gd name="connsiteX66" fmla="*/ 205545 w 334963"/>
              <a:gd name="connsiteY66" fmla="*/ 213916 h 244475"/>
              <a:gd name="connsiteX67" fmla="*/ 128699 w 334963"/>
              <a:gd name="connsiteY67" fmla="*/ 213916 h 244475"/>
              <a:gd name="connsiteX68" fmla="*/ 91353 w 334963"/>
              <a:gd name="connsiteY68" fmla="*/ 244475 h 244475"/>
              <a:gd name="connsiteX69" fmla="*/ 54151 w 334963"/>
              <a:gd name="connsiteY69" fmla="*/ 213916 h 244475"/>
              <a:gd name="connsiteX70" fmla="*/ 22838 w 334963"/>
              <a:gd name="connsiteY70" fmla="*/ 213916 h 244475"/>
              <a:gd name="connsiteX71" fmla="*/ 0 w 334963"/>
              <a:gd name="connsiteY71" fmla="*/ 190996 h 244475"/>
              <a:gd name="connsiteX72" fmla="*/ 0 w 334963"/>
              <a:gd name="connsiteY72" fmla="*/ 22919 h 244475"/>
              <a:gd name="connsiteX73" fmla="*/ 22838 w 334963"/>
              <a:gd name="connsiteY73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34963" h="244475">
                <a:moveTo>
                  <a:pt x="267494" y="182562"/>
                </a:moveTo>
                <a:cubicBezTo>
                  <a:pt x="254781" y="182562"/>
                  <a:pt x="244475" y="192868"/>
                  <a:pt x="244475" y="205581"/>
                </a:cubicBezTo>
                <a:cubicBezTo>
                  <a:pt x="244475" y="218294"/>
                  <a:pt x="254781" y="228600"/>
                  <a:pt x="267494" y="228600"/>
                </a:cubicBezTo>
                <a:cubicBezTo>
                  <a:pt x="280207" y="228600"/>
                  <a:pt x="290513" y="218294"/>
                  <a:pt x="290513" y="205581"/>
                </a:cubicBezTo>
                <a:cubicBezTo>
                  <a:pt x="290513" y="192868"/>
                  <a:pt x="280207" y="182562"/>
                  <a:pt x="267494" y="182562"/>
                </a:cubicBezTo>
                <a:close/>
                <a:moveTo>
                  <a:pt x="91282" y="182562"/>
                </a:moveTo>
                <a:cubicBezTo>
                  <a:pt x="78569" y="182562"/>
                  <a:pt x="68263" y="192868"/>
                  <a:pt x="68263" y="205581"/>
                </a:cubicBezTo>
                <a:cubicBezTo>
                  <a:pt x="68263" y="218294"/>
                  <a:pt x="78569" y="228600"/>
                  <a:pt x="91282" y="228600"/>
                </a:cubicBezTo>
                <a:cubicBezTo>
                  <a:pt x="103995" y="228600"/>
                  <a:pt x="114301" y="218294"/>
                  <a:pt x="114301" y="205581"/>
                </a:cubicBezTo>
                <a:cubicBezTo>
                  <a:pt x="114301" y="192868"/>
                  <a:pt x="103995" y="182562"/>
                  <a:pt x="91282" y="182562"/>
                </a:cubicBezTo>
                <a:close/>
                <a:moveTo>
                  <a:pt x="37783" y="138112"/>
                </a:moveTo>
                <a:lnTo>
                  <a:pt x="174943" y="138112"/>
                </a:lnTo>
                <a:cubicBezTo>
                  <a:pt x="179256" y="138112"/>
                  <a:pt x="182563" y="141347"/>
                  <a:pt x="182563" y="145256"/>
                </a:cubicBezTo>
                <a:cubicBezTo>
                  <a:pt x="182563" y="149165"/>
                  <a:pt x="179256" y="152400"/>
                  <a:pt x="174943" y="152400"/>
                </a:cubicBezTo>
                <a:cubicBezTo>
                  <a:pt x="174943" y="152400"/>
                  <a:pt x="174943" y="152400"/>
                  <a:pt x="37783" y="152400"/>
                </a:cubicBezTo>
                <a:cubicBezTo>
                  <a:pt x="33613" y="152400"/>
                  <a:pt x="30163" y="149165"/>
                  <a:pt x="30163" y="145256"/>
                </a:cubicBezTo>
                <a:cubicBezTo>
                  <a:pt x="30163" y="141347"/>
                  <a:pt x="33613" y="138112"/>
                  <a:pt x="37783" y="138112"/>
                </a:cubicBezTo>
                <a:close/>
                <a:moveTo>
                  <a:pt x="214313" y="53975"/>
                </a:moveTo>
                <a:cubicBezTo>
                  <a:pt x="214313" y="53975"/>
                  <a:pt x="214313" y="53975"/>
                  <a:pt x="214313" y="198438"/>
                </a:cubicBezTo>
                <a:cubicBezTo>
                  <a:pt x="214313" y="198438"/>
                  <a:pt x="214313" y="198438"/>
                  <a:pt x="230368" y="198438"/>
                </a:cubicBezTo>
                <a:cubicBezTo>
                  <a:pt x="233808" y="181080"/>
                  <a:pt x="249146" y="168025"/>
                  <a:pt x="267495" y="168025"/>
                </a:cubicBezTo>
                <a:cubicBezTo>
                  <a:pt x="285843" y="168025"/>
                  <a:pt x="301181" y="181080"/>
                  <a:pt x="304765" y="198438"/>
                </a:cubicBezTo>
                <a:cubicBezTo>
                  <a:pt x="304765" y="198438"/>
                  <a:pt x="304765" y="198438"/>
                  <a:pt x="313079" y="198438"/>
                </a:cubicBezTo>
                <a:cubicBezTo>
                  <a:pt x="317379" y="198438"/>
                  <a:pt x="320676" y="194995"/>
                  <a:pt x="320676" y="190835"/>
                </a:cubicBezTo>
                <a:lnTo>
                  <a:pt x="320676" y="145215"/>
                </a:lnTo>
                <a:cubicBezTo>
                  <a:pt x="320676" y="142776"/>
                  <a:pt x="319673" y="140481"/>
                  <a:pt x="317666" y="139046"/>
                </a:cubicBezTo>
                <a:cubicBezTo>
                  <a:pt x="317666" y="139046"/>
                  <a:pt x="317666" y="139046"/>
                  <a:pt x="295447" y="122405"/>
                </a:cubicBezTo>
                <a:cubicBezTo>
                  <a:pt x="295447" y="122405"/>
                  <a:pt x="295447" y="122405"/>
                  <a:pt x="237105" y="122405"/>
                </a:cubicBezTo>
                <a:cubicBezTo>
                  <a:pt x="232948" y="122405"/>
                  <a:pt x="229508" y="118962"/>
                  <a:pt x="229508" y="114802"/>
                </a:cubicBezTo>
                <a:cubicBezTo>
                  <a:pt x="229508" y="110498"/>
                  <a:pt x="232948" y="107198"/>
                  <a:pt x="237105" y="107198"/>
                </a:cubicBezTo>
                <a:cubicBezTo>
                  <a:pt x="237105" y="107198"/>
                  <a:pt x="237105" y="107198"/>
                  <a:pt x="255310" y="107198"/>
                </a:cubicBezTo>
                <a:cubicBezTo>
                  <a:pt x="255310" y="107198"/>
                  <a:pt x="255310" y="107198"/>
                  <a:pt x="260757" y="96152"/>
                </a:cubicBezTo>
                <a:cubicBezTo>
                  <a:pt x="262621" y="92422"/>
                  <a:pt x="267208" y="90844"/>
                  <a:pt x="270935" y="92709"/>
                </a:cubicBezTo>
                <a:cubicBezTo>
                  <a:pt x="274662" y="94574"/>
                  <a:pt x="276239" y="99165"/>
                  <a:pt x="274375" y="102895"/>
                </a:cubicBezTo>
                <a:cubicBezTo>
                  <a:pt x="274375" y="102895"/>
                  <a:pt x="274375" y="102895"/>
                  <a:pt x="272225" y="107198"/>
                </a:cubicBezTo>
                <a:cubicBezTo>
                  <a:pt x="272225" y="107198"/>
                  <a:pt x="272225" y="107198"/>
                  <a:pt x="287420" y="107198"/>
                </a:cubicBezTo>
                <a:cubicBezTo>
                  <a:pt x="287420" y="107198"/>
                  <a:pt x="287420" y="107198"/>
                  <a:pt x="269645" y="53975"/>
                </a:cubicBezTo>
                <a:cubicBezTo>
                  <a:pt x="269645" y="53975"/>
                  <a:pt x="269645" y="53975"/>
                  <a:pt x="214313" y="53975"/>
                </a:cubicBezTo>
                <a:close/>
                <a:moveTo>
                  <a:pt x="22838" y="0"/>
                </a:moveTo>
                <a:cubicBezTo>
                  <a:pt x="22838" y="0"/>
                  <a:pt x="22838" y="0"/>
                  <a:pt x="205545" y="0"/>
                </a:cubicBezTo>
                <a:cubicBezTo>
                  <a:pt x="209854" y="0"/>
                  <a:pt x="213158" y="3315"/>
                  <a:pt x="213158" y="7640"/>
                </a:cubicBezTo>
                <a:cubicBezTo>
                  <a:pt x="213158" y="7640"/>
                  <a:pt x="213158" y="7640"/>
                  <a:pt x="213158" y="15279"/>
                </a:cubicBezTo>
                <a:cubicBezTo>
                  <a:pt x="213158" y="19460"/>
                  <a:pt x="209854" y="22919"/>
                  <a:pt x="205545" y="22919"/>
                </a:cubicBezTo>
                <a:cubicBezTo>
                  <a:pt x="201380" y="22919"/>
                  <a:pt x="197932" y="19460"/>
                  <a:pt x="197932" y="15279"/>
                </a:cubicBezTo>
                <a:cubicBezTo>
                  <a:pt x="197932" y="15279"/>
                  <a:pt x="197932" y="15279"/>
                  <a:pt x="22838" y="15279"/>
                </a:cubicBezTo>
                <a:cubicBezTo>
                  <a:pt x="18673" y="15279"/>
                  <a:pt x="15225" y="18595"/>
                  <a:pt x="15225" y="22919"/>
                </a:cubicBezTo>
                <a:cubicBezTo>
                  <a:pt x="15225" y="22919"/>
                  <a:pt x="15225" y="22919"/>
                  <a:pt x="15225" y="190996"/>
                </a:cubicBezTo>
                <a:cubicBezTo>
                  <a:pt x="15225" y="195177"/>
                  <a:pt x="18673" y="198636"/>
                  <a:pt x="22838" y="198636"/>
                </a:cubicBezTo>
                <a:cubicBezTo>
                  <a:pt x="22838" y="198636"/>
                  <a:pt x="22838" y="198636"/>
                  <a:pt x="54151" y="198636"/>
                </a:cubicBezTo>
                <a:cubicBezTo>
                  <a:pt x="57598" y="181194"/>
                  <a:pt x="72968" y="168077"/>
                  <a:pt x="91353" y="168077"/>
                </a:cubicBezTo>
                <a:cubicBezTo>
                  <a:pt x="109739" y="168077"/>
                  <a:pt x="125108" y="181194"/>
                  <a:pt x="128699" y="198636"/>
                </a:cubicBezTo>
                <a:cubicBezTo>
                  <a:pt x="128699" y="198636"/>
                  <a:pt x="128699" y="198636"/>
                  <a:pt x="196640" y="198636"/>
                </a:cubicBezTo>
                <a:cubicBezTo>
                  <a:pt x="196640" y="198636"/>
                  <a:pt x="196640" y="198636"/>
                  <a:pt x="197932" y="198636"/>
                </a:cubicBezTo>
                <a:cubicBezTo>
                  <a:pt x="197932" y="198636"/>
                  <a:pt x="197932" y="198636"/>
                  <a:pt x="197932" y="45839"/>
                </a:cubicBezTo>
                <a:cubicBezTo>
                  <a:pt x="197932" y="41514"/>
                  <a:pt x="201380" y="38199"/>
                  <a:pt x="205545" y="38199"/>
                </a:cubicBezTo>
                <a:cubicBezTo>
                  <a:pt x="205545" y="38199"/>
                  <a:pt x="205545" y="38199"/>
                  <a:pt x="274061" y="38199"/>
                </a:cubicBezTo>
                <a:cubicBezTo>
                  <a:pt x="277365" y="38199"/>
                  <a:pt x="280237" y="40217"/>
                  <a:pt x="281386" y="43388"/>
                </a:cubicBezTo>
                <a:cubicBezTo>
                  <a:pt x="281386" y="43388"/>
                  <a:pt x="281386" y="43388"/>
                  <a:pt x="303363" y="109841"/>
                </a:cubicBezTo>
                <a:cubicBezTo>
                  <a:pt x="303363" y="109841"/>
                  <a:pt x="303363" y="109841"/>
                  <a:pt x="325914" y="126850"/>
                </a:cubicBezTo>
                <a:cubicBezTo>
                  <a:pt x="331660" y="131175"/>
                  <a:pt x="334963" y="137950"/>
                  <a:pt x="334963" y="145157"/>
                </a:cubicBezTo>
                <a:cubicBezTo>
                  <a:pt x="334963" y="145157"/>
                  <a:pt x="334963" y="145157"/>
                  <a:pt x="334963" y="190996"/>
                </a:cubicBezTo>
                <a:cubicBezTo>
                  <a:pt x="334963" y="203537"/>
                  <a:pt x="324765" y="213916"/>
                  <a:pt x="312125" y="213916"/>
                </a:cubicBezTo>
                <a:cubicBezTo>
                  <a:pt x="312125" y="213916"/>
                  <a:pt x="312125" y="213916"/>
                  <a:pt x="303794" y="213916"/>
                </a:cubicBezTo>
                <a:cubicBezTo>
                  <a:pt x="300203" y="231358"/>
                  <a:pt x="284834" y="244475"/>
                  <a:pt x="266448" y="244475"/>
                </a:cubicBezTo>
                <a:cubicBezTo>
                  <a:pt x="248062" y="244475"/>
                  <a:pt x="232693" y="231358"/>
                  <a:pt x="229246" y="213916"/>
                </a:cubicBezTo>
                <a:cubicBezTo>
                  <a:pt x="229246" y="213916"/>
                  <a:pt x="229246" y="213916"/>
                  <a:pt x="205689" y="213916"/>
                </a:cubicBezTo>
                <a:cubicBezTo>
                  <a:pt x="205689" y="213916"/>
                  <a:pt x="205545" y="213916"/>
                  <a:pt x="205545" y="213916"/>
                </a:cubicBezTo>
                <a:cubicBezTo>
                  <a:pt x="205545" y="213916"/>
                  <a:pt x="205545" y="213916"/>
                  <a:pt x="128699" y="213916"/>
                </a:cubicBezTo>
                <a:cubicBezTo>
                  <a:pt x="125108" y="231358"/>
                  <a:pt x="109739" y="244475"/>
                  <a:pt x="91353" y="244475"/>
                </a:cubicBezTo>
                <a:cubicBezTo>
                  <a:pt x="72968" y="244475"/>
                  <a:pt x="57598" y="231358"/>
                  <a:pt x="54151" y="213916"/>
                </a:cubicBezTo>
                <a:cubicBezTo>
                  <a:pt x="54151" y="213916"/>
                  <a:pt x="54151" y="213916"/>
                  <a:pt x="22838" y="213916"/>
                </a:cubicBezTo>
                <a:cubicBezTo>
                  <a:pt x="10342" y="213916"/>
                  <a:pt x="0" y="203537"/>
                  <a:pt x="0" y="190996"/>
                </a:cubicBezTo>
                <a:cubicBezTo>
                  <a:pt x="0" y="190996"/>
                  <a:pt x="0" y="190996"/>
                  <a:pt x="0" y="22919"/>
                </a:cubicBezTo>
                <a:cubicBezTo>
                  <a:pt x="0" y="10234"/>
                  <a:pt x="10342" y="0"/>
                  <a:pt x="2283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74" name="Freihandform: Form 75">
            <a:extLst>
              <a:ext uri="{FF2B5EF4-FFF2-40B4-BE49-F238E27FC236}">
                <a16:creationId xmlns:a16="http://schemas.microsoft.com/office/drawing/2014/main" xmlns="" id="{84B2A466-5B46-42BD-9B07-12E113A09413}"/>
              </a:ext>
            </a:extLst>
          </p:cNvPr>
          <p:cNvSpPr>
            <a:spLocks/>
          </p:cNvSpPr>
          <p:nvPr/>
        </p:nvSpPr>
        <p:spPr bwMode="auto">
          <a:xfrm>
            <a:off x="2994412" y="5993675"/>
            <a:ext cx="580564" cy="423729"/>
          </a:xfrm>
          <a:custGeom>
            <a:avLst/>
            <a:gdLst>
              <a:gd name="connsiteX0" fmla="*/ 266700 w 334963"/>
              <a:gd name="connsiteY0" fmla="*/ 182563 h 244475"/>
              <a:gd name="connsiteX1" fmla="*/ 244475 w 334963"/>
              <a:gd name="connsiteY1" fmla="*/ 205582 h 244475"/>
              <a:gd name="connsiteX2" fmla="*/ 266700 w 334963"/>
              <a:gd name="connsiteY2" fmla="*/ 228601 h 244475"/>
              <a:gd name="connsiteX3" fmla="*/ 288925 w 334963"/>
              <a:gd name="connsiteY3" fmla="*/ 205582 h 244475"/>
              <a:gd name="connsiteX4" fmla="*/ 266700 w 334963"/>
              <a:gd name="connsiteY4" fmla="*/ 182563 h 244475"/>
              <a:gd name="connsiteX5" fmla="*/ 83344 w 334963"/>
              <a:gd name="connsiteY5" fmla="*/ 182563 h 244475"/>
              <a:gd name="connsiteX6" fmla="*/ 60325 w 334963"/>
              <a:gd name="connsiteY6" fmla="*/ 205582 h 244475"/>
              <a:gd name="connsiteX7" fmla="*/ 83344 w 334963"/>
              <a:gd name="connsiteY7" fmla="*/ 228601 h 244475"/>
              <a:gd name="connsiteX8" fmla="*/ 106363 w 334963"/>
              <a:gd name="connsiteY8" fmla="*/ 205582 h 244475"/>
              <a:gd name="connsiteX9" fmla="*/ 83344 w 334963"/>
              <a:gd name="connsiteY9" fmla="*/ 182563 h 244475"/>
              <a:gd name="connsiteX10" fmla="*/ 228600 w 334963"/>
              <a:gd name="connsiteY10" fmla="*/ 122238 h 244475"/>
              <a:gd name="connsiteX11" fmla="*/ 228600 w 334963"/>
              <a:gd name="connsiteY11" fmla="*/ 198438 h 244475"/>
              <a:gd name="connsiteX12" fmla="*/ 229324 w 334963"/>
              <a:gd name="connsiteY12" fmla="*/ 198438 h 244475"/>
              <a:gd name="connsiteX13" fmla="*/ 266965 w 334963"/>
              <a:gd name="connsiteY13" fmla="*/ 167958 h 244475"/>
              <a:gd name="connsiteX14" fmla="*/ 304461 w 334963"/>
              <a:gd name="connsiteY14" fmla="*/ 198438 h 244475"/>
              <a:gd name="connsiteX15" fmla="*/ 313002 w 334963"/>
              <a:gd name="connsiteY15" fmla="*/ 198438 h 244475"/>
              <a:gd name="connsiteX16" fmla="*/ 320675 w 334963"/>
              <a:gd name="connsiteY16" fmla="*/ 190818 h 244475"/>
              <a:gd name="connsiteX17" fmla="*/ 320675 w 334963"/>
              <a:gd name="connsiteY17" fmla="*/ 167958 h 244475"/>
              <a:gd name="connsiteX18" fmla="*/ 313002 w 334963"/>
              <a:gd name="connsiteY18" fmla="*/ 160338 h 244475"/>
              <a:gd name="connsiteX19" fmla="*/ 320675 w 334963"/>
              <a:gd name="connsiteY19" fmla="*/ 152718 h 244475"/>
              <a:gd name="connsiteX20" fmla="*/ 320675 w 334963"/>
              <a:gd name="connsiteY20" fmla="*/ 151568 h 244475"/>
              <a:gd name="connsiteX21" fmla="*/ 312134 w 334963"/>
              <a:gd name="connsiteY21" fmla="*/ 137910 h 244475"/>
              <a:gd name="connsiteX22" fmla="*/ 302724 w 334963"/>
              <a:gd name="connsiteY22" fmla="*/ 133165 h 244475"/>
              <a:gd name="connsiteX23" fmla="*/ 292010 w 334963"/>
              <a:gd name="connsiteY23" fmla="*/ 122238 h 244475"/>
              <a:gd name="connsiteX24" fmla="*/ 228600 w 334963"/>
              <a:gd name="connsiteY24" fmla="*/ 122238 h 244475"/>
              <a:gd name="connsiteX25" fmla="*/ 228600 w 334963"/>
              <a:gd name="connsiteY25" fmla="*/ 46038 h 244475"/>
              <a:gd name="connsiteX26" fmla="*/ 228600 w 334963"/>
              <a:gd name="connsiteY26" fmla="*/ 106363 h 244475"/>
              <a:gd name="connsiteX27" fmla="*/ 258763 w 334963"/>
              <a:gd name="connsiteY27" fmla="*/ 106363 h 244475"/>
              <a:gd name="connsiteX28" fmla="*/ 258763 w 334963"/>
              <a:gd name="connsiteY28" fmla="*/ 68660 h 244475"/>
              <a:gd name="connsiteX29" fmla="*/ 266303 w 334963"/>
              <a:gd name="connsiteY29" fmla="*/ 61119 h 244475"/>
              <a:gd name="connsiteX30" fmla="*/ 273844 w 334963"/>
              <a:gd name="connsiteY30" fmla="*/ 68660 h 244475"/>
              <a:gd name="connsiteX31" fmla="*/ 273844 w 334963"/>
              <a:gd name="connsiteY31" fmla="*/ 106363 h 244475"/>
              <a:gd name="connsiteX32" fmla="*/ 288925 w 334963"/>
              <a:gd name="connsiteY32" fmla="*/ 106363 h 244475"/>
              <a:gd name="connsiteX33" fmla="*/ 288925 w 334963"/>
              <a:gd name="connsiteY33" fmla="*/ 46038 h 244475"/>
              <a:gd name="connsiteX34" fmla="*/ 228600 w 334963"/>
              <a:gd name="connsiteY34" fmla="*/ 46038 h 244475"/>
              <a:gd name="connsiteX35" fmla="*/ 136525 w 334963"/>
              <a:gd name="connsiteY35" fmla="*/ 46038 h 244475"/>
              <a:gd name="connsiteX36" fmla="*/ 136525 w 334963"/>
              <a:gd name="connsiteY36" fmla="*/ 106363 h 244475"/>
              <a:gd name="connsiteX37" fmla="*/ 167005 w 334963"/>
              <a:gd name="connsiteY37" fmla="*/ 106363 h 244475"/>
              <a:gd name="connsiteX38" fmla="*/ 167005 w 334963"/>
              <a:gd name="connsiteY38" fmla="*/ 68660 h 244475"/>
              <a:gd name="connsiteX39" fmla="*/ 174625 w 334963"/>
              <a:gd name="connsiteY39" fmla="*/ 61119 h 244475"/>
              <a:gd name="connsiteX40" fmla="*/ 182245 w 334963"/>
              <a:gd name="connsiteY40" fmla="*/ 68660 h 244475"/>
              <a:gd name="connsiteX41" fmla="*/ 182245 w 334963"/>
              <a:gd name="connsiteY41" fmla="*/ 106363 h 244475"/>
              <a:gd name="connsiteX42" fmla="*/ 212725 w 334963"/>
              <a:gd name="connsiteY42" fmla="*/ 106363 h 244475"/>
              <a:gd name="connsiteX43" fmla="*/ 212725 w 334963"/>
              <a:gd name="connsiteY43" fmla="*/ 46038 h 244475"/>
              <a:gd name="connsiteX44" fmla="*/ 136525 w 334963"/>
              <a:gd name="connsiteY44" fmla="*/ 46038 h 244475"/>
              <a:gd name="connsiteX45" fmla="*/ 22838 w 334963"/>
              <a:gd name="connsiteY45" fmla="*/ 0 h 244475"/>
              <a:gd name="connsiteX46" fmla="*/ 266448 w 334963"/>
              <a:gd name="connsiteY46" fmla="*/ 0 h 244475"/>
              <a:gd name="connsiteX47" fmla="*/ 304512 w 334963"/>
              <a:gd name="connsiteY47" fmla="*/ 38199 h 244475"/>
              <a:gd name="connsiteX48" fmla="*/ 304512 w 334963"/>
              <a:gd name="connsiteY48" fmla="*/ 112723 h 244475"/>
              <a:gd name="connsiteX49" fmla="*/ 308678 w 334963"/>
              <a:gd name="connsiteY49" fmla="*/ 119643 h 244475"/>
              <a:gd name="connsiteX50" fmla="*/ 318158 w 334963"/>
              <a:gd name="connsiteY50" fmla="*/ 124256 h 244475"/>
              <a:gd name="connsiteX51" fmla="*/ 334963 w 334963"/>
              <a:gd name="connsiteY51" fmla="*/ 151644 h 244475"/>
              <a:gd name="connsiteX52" fmla="*/ 334963 w 334963"/>
              <a:gd name="connsiteY52" fmla="*/ 190996 h 244475"/>
              <a:gd name="connsiteX53" fmla="*/ 312125 w 334963"/>
              <a:gd name="connsiteY53" fmla="*/ 213916 h 244475"/>
              <a:gd name="connsiteX54" fmla="*/ 303650 w 334963"/>
              <a:gd name="connsiteY54" fmla="*/ 213916 h 244475"/>
              <a:gd name="connsiteX55" fmla="*/ 266448 w 334963"/>
              <a:gd name="connsiteY55" fmla="*/ 244475 h 244475"/>
              <a:gd name="connsiteX56" fmla="*/ 229102 w 334963"/>
              <a:gd name="connsiteY56" fmla="*/ 213916 h 244475"/>
              <a:gd name="connsiteX57" fmla="*/ 220771 w 334963"/>
              <a:gd name="connsiteY57" fmla="*/ 213916 h 244475"/>
              <a:gd name="connsiteX58" fmla="*/ 219622 w 334963"/>
              <a:gd name="connsiteY58" fmla="*/ 213628 h 244475"/>
              <a:gd name="connsiteX59" fmla="*/ 219622 w 334963"/>
              <a:gd name="connsiteY59" fmla="*/ 213916 h 244475"/>
              <a:gd name="connsiteX60" fmla="*/ 190320 w 334963"/>
              <a:gd name="connsiteY60" fmla="*/ 213916 h 244475"/>
              <a:gd name="connsiteX61" fmla="*/ 179403 w 334963"/>
              <a:gd name="connsiteY61" fmla="*/ 213916 h 244475"/>
              <a:gd name="connsiteX62" fmla="*/ 120943 w 334963"/>
              <a:gd name="connsiteY62" fmla="*/ 213916 h 244475"/>
              <a:gd name="connsiteX63" fmla="*/ 83741 w 334963"/>
              <a:gd name="connsiteY63" fmla="*/ 244475 h 244475"/>
              <a:gd name="connsiteX64" fmla="*/ 45677 w 334963"/>
              <a:gd name="connsiteY64" fmla="*/ 206276 h 244475"/>
              <a:gd name="connsiteX65" fmla="*/ 83741 w 334963"/>
              <a:gd name="connsiteY65" fmla="*/ 168077 h 244475"/>
              <a:gd name="connsiteX66" fmla="*/ 120943 w 334963"/>
              <a:gd name="connsiteY66" fmla="*/ 198636 h 244475"/>
              <a:gd name="connsiteX67" fmla="*/ 179403 w 334963"/>
              <a:gd name="connsiteY67" fmla="*/ 198636 h 244475"/>
              <a:gd name="connsiteX68" fmla="*/ 190320 w 334963"/>
              <a:gd name="connsiteY68" fmla="*/ 198636 h 244475"/>
              <a:gd name="connsiteX69" fmla="*/ 213158 w 334963"/>
              <a:gd name="connsiteY69" fmla="*/ 198636 h 244475"/>
              <a:gd name="connsiteX70" fmla="*/ 213158 w 334963"/>
              <a:gd name="connsiteY70" fmla="*/ 122237 h 244475"/>
              <a:gd name="connsiteX71" fmla="*/ 114192 w 334963"/>
              <a:gd name="connsiteY71" fmla="*/ 122237 h 244475"/>
              <a:gd name="connsiteX72" fmla="*/ 106579 w 334963"/>
              <a:gd name="connsiteY72" fmla="*/ 114597 h 244475"/>
              <a:gd name="connsiteX73" fmla="*/ 114192 w 334963"/>
              <a:gd name="connsiteY73" fmla="*/ 106958 h 244475"/>
              <a:gd name="connsiteX74" fmla="*/ 121804 w 334963"/>
              <a:gd name="connsiteY74" fmla="*/ 106958 h 244475"/>
              <a:gd name="connsiteX75" fmla="*/ 121804 w 334963"/>
              <a:gd name="connsiteY75" fmla="*/ 45839 h 244475"/>
              <a:gd name="connsiteX76" fmla="*/ 45677 w 334963"/>
              <a:gd name="connsiteY76" fmla="*/ 45839 h 244475"/>
              <a:gd name="connsiteX77" fmla="*/ 45677 w 334963"/>
              <a:gd name="connsiteY77" fmla="*/ 106958 h 244475"/>
              <a:gd name="connsiteX78" fmla="*/ 76128 w 334963"/>
              <a:gd name="connsiteY78" fmla="*/ 106958 h 244475"/>
              <a:gd name="connsiteX79" fmla="*/ 76128 w 334963"/>
              <a:gd name="connsiteY79" fmla="*/ 68758 h 244475"/>
              <a:gd name="connsiteX80" fmla="*/ 83741 w 334963"/>
              <a:gd name="connsiteY80" fmla="*/ 61119 h 244475"/>
              <a:gd name="connsiteX81" fmla="*/ 91353 w 334963"/>
              <a:gd name="connsiteY81" fmla="*/ 68758 h 244475"/>
              <a:gd name="connsiteX82" fmla="*/ 91353 w 334963"/>
              <a:gd name="connsiteY82" fmla="*/ 114597 h 244475"/>
              <a:gd name="connsiteX83" fmla="*/ 83741 w 334963"/>
              <a:gd name="connsiteY83" fmla="*/ 122237 h 244475"/>
              <a:gd name="connsiteX84" fmla="*/ 38064 w 334963"/>
              <a:gd name="connsiteY84" fmla="*/ 122237 h 244475"/>
              <a:gd name="connsiteX85" fmla="*/ 30451 w 334963"/>
              <a:gd name="connsiteY85" fmla="*/ 114597 h 244475"/>
              <a:gd name="connsiteX86" fmla="*/ 30451 w 334963"/>
              <a:gd name="connsiteY86" fmla="*/ 38199 h 244475"/>
              <a:gd name="connsiteX87" fmla="*/ 38064 w 334963"/>
              <a:gd name="connsiteY87" fmla="*/ 30559 h 244475"/>
              <a:gd name="connsiteX88" fmla="*/ 287850 w 334963"/>
              <a:gd name="connsiteY88" fmla="*/ 30559 h 244475"/>
              <a:gd name="connsiteX89" fmla="*/ 266448 w 334963"/>
              <a:gd name="connsiteY89" fmla="*/ 15279 h 244475"/>
              <a:gd name="connsiteX90" fmla="*/ 22838 w 334963"/>
              <a:gd name="connsiteY90" fmla="*/ 15279 h 244475"/>
              <a:gd name="connsiteX91" fmla="*/ 15225 w 334963"/>
              <a:gd name="connsiteY91" fmla="*/ 22919 h 244475"/>
              <a:gd name="connsiteX92" fmla="*/ 15225 w 334963"/>
              <a:gd name="connsiteY92" fmla="*/ 190996 h 244475"/>
              <a:gd name="connsiteX93" fmla="*/ 22838 w 334963"/>
              <a:gd name="connsiteY93" fmla="*/ 198636 h 244475"/>
              <a:gd name="connsiteX94" fmla="*/ 30451 w 334963"/>
              <a:gd name="connsiteY94" fmla="*/ 206276 h 244475"/>
              <a:gd name="connsiteX95" fmla="*/ 22838 w 334963"/>
              <a:gd name="connsiteY95" fmla="*/ 213916 h 244475"/>
              <a:gd name="connsiteX96" fmla="*/ 0 w 334963"/>
              <a:gd name="connsiteY96" fmla="*/ 190996 h 244475"/>
              <a:gd name="connsiteX97" fmla="*/ 0 w 334963"/>
              <a:gd name="connsiteY97" fmla="*/ 22919 h 244475"/>
              <a:gd name="connsiteX98" fmla="*/ 22838 w 334963"/>
              <a:gd name="connsiteY98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34963" h="244475">
                <a:moveTo>
                  <a:pt x="266700" y="182563"/>
                </a:moveTo>
                <a:cubicBezTo>
                  <a:pt x="254425" y="182563"/>
                  <a:pt x="244475" y="192869"/>
                  <a:pt x="244475" y="205582"/>
                </a:cubicBezTo>
                <a:cubicBezTo>
                  <a:pt x="244475" y="218295"/>
                  <a:pt x="254425" y="228601"/>
                  <a:pt x="266700" y="228601"/>
                </a:cubicBezTo>
                <a:cubicBezTo>
                  <a:pt x="278975" y="228601"/>
                  <a:pt x="288925" y="218295"/>
                  <a:pt x="288925" y="205582"/>
                </a:cubicBezTo>
                <a:cubicBezTo>
                  <a:pt x="288925" y="192869"/>
                  <a:pt x="278975" y="182563"/>
                  <a:pt x="266700" y="182563"/>
                </a:cubicBezTo>
                <a:close/>
                <a:moveTo>
                  <a:pt x="83344" y="182563"/>
                </a:moveTo>
                <a:cubicBezTo>
                  <a:pt x="70604" y="182563"/>
                  <a:pt x="60325" y="192842"/>
                  <a:pt x="60325" y="205582"/>
                </a:cubicBezTo>
                <a:cubicBezTo>
                  <a:pt x="60325" y="218322"/>
                  <a:pt x="70604" y="228601"/>
                  <a:pt x="83344" y="228601"/>
                </a:cubicBezTo>
                <a:cubicBezTo>
                  <a:pt x="95939" y="228601"/>
                  <a:pt x="106363" y="218322"/>
                  <a:pt x="106363" y="205582"/>
                </a:cubicBezTo>
                <a:cubicBezTo>
                  <a:pt x="106363" y="192842"/>
                  <a:pt x="95939" y="182563"/>
                  <a:pt x="83344" y="182563"/>
                </a:cubicBezTo>
                <a:close/>
                <a:moveTo>
                  <a:pt x="228600" y="122238"/>
                </a:moveTo>
                <a:cubicBezTo>
                  <a:pt x="228600" y="122238"/>
                  <a:pt x="228600" y="122238"/>
                  <a:pt x="228600" y="198438"/>
                </a:cubicBezTo>
                <a:cubicBezTo>
                  <a:pt x="228600" y="198438"/>
                  <a:pt x="228600" y="198438"/>
                  <a:pt x="229324" y="198438"/>
                </a:cubicBezTo>
                <a:cubicBezTo>
                  <a:pt x="232943" y="181042"/>
                  <a:pt x="248434" y="167958"/>
                  <a:pt x="266965" y="167958"/>
                </a:cubicBezTo>
                <a:cubicBezTo>
                  <a:pt x="285496" y="167958"/>
                  <a:pt x="300986" y="181042"/>
                  <a:pt x="304461" y="198438"/>
                </a:cubicBezTo>
                <a:cubicBezTo>
                  <a:pt x="304461" y="198438"/>
                  <a:pt x="304461" y="198438"/>
                  <a:pt x="313002" y="198438"/>
                </a:cubicBezTo>
                <a:cubicBezTo>
                  <a:pt x="317201" y="198438"/>
                  <a:pt x="320675" y="194988"/>
                  <a:pt x="320675" y="190818"/>
                </a:cubicBezTo>
                <a:cubicBezTo>
                  <a:pt x="320675" y="190818"/>
                  <a:pt x="320675" y="190818"/>
                  <a:pt x="320675" y="167958"/>
                </a:cubicBezTo>
                <a:cubicBezTo>
                  <a:pt x="316332" y="167958"/>
                  <a:pt x="313002" y="164508"/>
                  <a:pt x="313002" y="160338"/>
                </a:cubicBezTo>
                <a:cubicBezTo>
                  <a:pt x="313002" y="156025"/>
                  <a:pt x="316332" y="152718"/>
                  <a:pt x="320675" y="152718"/>
                </a:cubicBezTo>
                <a:lnTo>
                  <a:pt x="320675" y="151568"/>
                </a:lnTo>
                <a:cubicBezTo>
                  <a:pt x="320675" y="145817"/>
                  <a:pt x="317345" y="140497"/>
                  <a:pt x="312134" y="137910"/>
                </a:cubicBezTo>
                <a:cubicBezTo>
                  <a:pt x="312134" y="137910"/>
                  <a:pt x="312134" y="137910"/>
                  <a:pt x="302724" y="133165"/>
                </a:cubicBezTo>
                <a:cubicBezTo>
                  <a:pt x="297801" y="130865"/>
                  <a:pt x="294182" y="126839"/>
                  <a:pt x="292010" y="122238"/>
                </a:cubicBezTo>
                <a:cubicBezTo>
                  <a:pt x="292010" y="122238"/>
                  <a:pt x="292010" y="122238"/>
                  <a:pt x="228600" y="122238"/>
                </a:cubicBezTo>
                <a:close/>
                <a:moveTo>
                  <a:pt x="228600" y="46038"/>
                </a:moveTo>
                <a:lnTo>
                  <a:pt x="228600" y="106363"/>
                </a:lnTo>
                <a:cubicBezTo>
                  <a:pt x="228600" y="106363"/>
                  <a:pt x="228600" y="106363"/>
                  <a:pt x="258763" y="106363"/>
                </a:cubicBezTo>
                <a:cubicBezTo>
                  <a:pt x="258763" y="106363"/>
                  <a:pt x="258763" y="106363"/>
                  <a:pt x="258763" y="68660"/>
                </a:cubicBezTo>
                <a:cubicBezTo>
                  <a:pt x="258763" y="64391"/>
                  <a:pt x="262035" y="61119"/>
                  <a:pt x="266303" y="61119"/>
                </a:cubicBezTo>
                <a:cubicBezTo>
                  <a:pt x="270429" y="61119"/>
                  <a:pt x="273844" y="64391"/>
                  <a:pt x="273844" y="68660"/>
                </a:cubicBezTo>
                <a:cubicBezTo>
                  <a:pt x="273844" y="68660"/>
                  <a:pt x="273844" y="68660"/>
                  <a:pt x="273844" y="106363"/>
                </a:cubicBezTo>
                <a:cubicBezTo>
                  <a:pt x="273844" y="106363"/>
                  <a:pt x="273844" y="106363"/>
                  <a:pt x="288925" y="106363"/>
                </a:cubicBezTo>
                <a:cubicBezTo>
                  <a:pt x="288925" y="106363"/>
                  <a:pt x="288925" y="106363"/>
                  <a:pt x="288925" y="46038"/>
                </a:cubicBezTo>
                <a:cubicBezTo>
                  <a:pt x="288925" y="46038"/>
                  <a:pt x="288925" y="46038"/>
                  <a:pt x="228600" y="46038"/>
                </a:cubicBezTo>
                <a:close/>
                <a:moveTo>
                  <a:pt x="136525" y="46038"/>
                </a:moveTo>
                <a:cubicBezTo>
                  <a:pt x="136525" y="46038"/>
                  <a:pt x="136525" y="46038"/>
                  <a:pt x="136525" y="106363"/>
                </a:cubicBezTo>
                <a:cubicBezTo>
                  <a:pt x="136525" y="106363"/>
                  <a:pt x="136525" y="106363"/>
                  <a:pt x="167005" y="106363"/>
                </a:cubicBezTo>
                <a:cubicBezTo>
                  <a:pt x="167005" y="106363"/>
                  <a:pt x="167005" y="106363"/>
                  <a:pt x="167005" y="68660"/>
                </a:cubicBezTo>
                <a:cubicBezTo>
                  <a:pt x="167005" y="64391"/>
                  <a:pt x="170312" y="61119"/>
                  <a:pt x="174625" y="61119"/>
                </a:cubicBezTo>
                <a:cubicBezTo>
                  <a:pt x="178794" y="61119"/>
                  <a:pt x="182245" y="64391"/>
                  <a:pt x="182245" y="68660"/>
                </a:cubicBezTo>
                <a:cubicBezTo>
                  <a:pt x="182245" y="68660"/>
                  <a:pt x="182245" y="68660"/>
                  <a:pt x="182245" y="106363"/>
                </a:cubicBezTo>
                <a:lnTo>
                  <a:pt x="212725" y="106363"/>
                </a:lnTo>
                <a:cubicBezTo>
                  <a:pt x="212725" y="106363"/>
                  <a:pt x="212725" y="106363"/>
                  <a:pt x="212725" y="46038"/>
                </a:cubicBezTo>
                <a:cubicBezTo>
                  <a:pt x="212725" y="46038"/>
                  <a:pt x="212725" y="46038"/>
                  <a:pt x="136525" y="46038"/>
                </a:cubicBezTo>
                <a:close/>
                <a:moveTo>
                  <a:pt x="22838" y="0"/>
                </a:moveTo>
                <a:cubicBezTo>
                  <a:pt x="22838" y="0"/>
                  <a:pt x="22838" y="0"/>
                  <a:pt x="266448" y="0"/>
                </a:cubicBezTo>
                <a:cubicBezTo>
                  <a:pt x="287419" y="0"/>
                  <a:pt x="304512" y="17153"/>
                  <a:pt x="304512" y="38199"/>
                </a:cubicBezTo>
                <a:cubicBezTo>
                  <a:pt x="304512" y="38199"/>
                  <a:pt x="304512" y="38199"/>
                  <a:pt x="304512" y="112723"/>
                </a:cubicBezTo>
                <a:cubicBezTo>
                  <a:pt x="304512" y="115606"/>
                  <a:pt x="306092" y="118345"/>
                  <a:pt x="308678" y="119643"/>
                </a:cubicBezTo>
                <a:cubicBezTo>
                  <a:pt x="308678" y="119643"/>
                  <a:pt x="308678" y="119643"/>
                  <a:pt x="318158" y="124256"/>
                </a:cubicBezTo>
                <a:cubicBezTo>
                  <a:pt x="328500" y="129589"/>
                  <a:pt x="334963" y="139968"/>
                  <a:pt x="334963" y="151644"/>
                </a:cubicBezTo>
                <a:cubicBezTo>
                  <a:pt x="334963" y="151644"/>
                  <a:pt x="334963" y="151644"/>
                  <a:pt x="334963" y="190996"/>
                </a:cubicBezTo>
                <a:cubicBezTo>
                  <a:pt x="334963" y="203537"/>
                  <a:pt x="324621" y="213916"/>
                  <a:pt x="312125" y="213916"/>
                </a:cubicBezTo>
                <a:cubicBezTo>
                  <a:pt x="312125" y="213916"/>
                  <a:pt x="312125" y="213916"/>
                  <a:pt x="303650" y="213916"/>
                </a:cubicBezTo>
                <a:cubicBezTo>
                  <a:pt x="300203" y="231358"/>
                  <a:pt x="284834" y="244475"/>
                  <a:pt x="266448" y="244475"/>
                </a:cubicBezTo>
                <a:cubicBezTo>
                  <a:pt x="248062" y="244475"/>
                  <a:pt x="232693" y="231358"/>
                  <a:pt x="229102" y="213916"/>
                </a:cubicBezTo>
                <a:cubicBezTo>
                  <a:pt x="229102" y="213916"/>
                  <a:pt x="229102" y="213916"/>
                  <a:pt x="220771" y="213916"/>
                </a:cubicBezTo>
                <a:cubicBezTo>
                  <a:pt x="220340" y="213916"/>
                  <a:pt x="220053" y="213772"/>
                  <a:pt x="219622" y="213628"/>
                </a:cubicBezTo>
                <a:cubicBezTo>
                  <a:pt x="219622" y="213628"/>
                  <a:pt x="219622" y="213628"/>
                  <a:pt x="219622" y="213916"/>
                </a:cubicBezTo>
                <a:cubicBezTo>
                  <a:pt x="219622" y="213916"/>
                  <a:pt x="219622" y="213916"/>
                  <a:pt x="190320" y="213916"/>
                </a:cubicBezTo>
                <a:cubicBezTo>
                  <a:pt x="190320" y="213916"/>
                  <a:pt x="190320" y="213916"/>
                  <a:pt x="179403" y="213916"/>
                </a:cubicBezTo>
                <a:cubicBezTo>
                  <a:pt x="179403" y="213916"/>
                  <a:pt x="179403" y="213916"/>
                  <a:pt x="120943" y="213916"/>
                </a:cubicBezTo>
                <a:cubicBezTo>
                  <a:pt x="117495" y="231358"/>
                  <a:pt x="102126" y="244475"/>
                  <a:pt x="83741" y="244475"/>
                </a:cubicBezTo>
                <a:cubicBezTo>
                  <a:pt x="62626" y="244475"/>
                  <a:pt x="45677" y="227322"/>
                  <a:pt x="45677" y="206276"/>
                </a:cubicBezTo>
                <a:cubicBezTo>
                  <a:pt x="45677" y="185230"/>
                  <a:pt x="62626" y="168077"/>
                  <a:pt x="83741" y="168077"/>
                </a:cubicBezTo>
                <a:cubicBezTo>
                  <a:pt x="102126" y="168077"/>
                  <a:pt x="117495" y="181194"/>
                  <a:pt x="120943" y="198636"/>
                </a:cubicBezTo>
                <a:cubicBezTo>
                  <a:pt x="120943" y="198636"/>
                  <a:pt x="120943" y="198636"/>
                  <a:pt x="179403" y="198636"/>
                </a:cubicBezTo>
                <a:cubicBezTo>
                  <a:pt x="179403" y="198636"/>
                  <a:pt x="179403" y="198636"/>
                  <a:pt x="190320" y="198636"/>
                </a:cubicBezTo>
                <a:cubicBezTo>
                  <a:pt x="190320" y="198636"/>
                  <a:pt x="190320" y="198636"/>
                  <a:pt x="213158" y="198636"/>
                </a:cubicBezTo>
                <a:cubicBezTo>
                  <a:pt x="213158" y="198636"/>
                  <a:pt x="213158" y="198636"/>
                  <a:pt x="213158" y="122237"/>
                </a:cubicBezTo>
                <a:cubicBezTo>
                  <a:pt x="213158" y="122237"/>
                  <a:pt x="213158" y="122237"/>
                  <a:pt x="114192" y="122237"/>
                </a:cubicBezTo>
                <a:cubicBezTo>
                  <a:pt x="109883" y="122237"/>
                  <a:pt x="106579" y="118778"/>
                  <a:pt x="106579" y="114597"/>
                </a:cubicBezTo>
                <a:cubicBezTo>
                  <a:pt x="106579" y="110273"/>
                  <a:pt x="109883" y="106958"/>
                  <a:pt x="114192" y="106958"/>
                </a:cubicBezTo>
                <a:cubicBezTo>
                  <a:pt x="114192" y="106958"/>
                  <a:pt x="114192" y="106958"/>
                  <a:pt x="121804" y="106958"/>
                </a:cubicBezTo>
                <a:cubicBezTo>
                  <a:pt x="121804" y="106958"/>
                  <a:pt x="121804" y="106958"/>
                  <a:pt x="121804" y="45839"/>
                </a:cubicBezTo>
                <a:cubicBezTo>
                  <a:pt x="121804" y="45839"/>
                  <a:pt x="121804" y="45839"/>
                  <a:pt x="45677" y="45839"/>
                </a:cubicBezTo>
                <a:cubicBezTo>
                  <a:pt x="45677" y="45839"/>
                  <a:pt x="45677" y="45839"/>
                  <a:pt x="45677" y="106958"/>
                </a:cubicBezTo>
                <a:cubicBezTo>
                  <a:pt x="45677" y="106958"/>
                  <a:pt x="45677" y="106958"/>
                  <a:pt x="76128" y="106958"/>
                </a:cubicBezTo>
                <a:cubicBezTo>
                  <a:pt x="76128" y="106958"/>
                  <a:pt x="76128" y="106958"/>
                  <a:pt x="76128" y="68758"/>
                </a:cubicBezTo>
                <a:cubicBezTo>
                  <a:pt x="76128" y="64434"/>
                  <a:pt x="79431" y="61119"/>
                  <a:pt x="83741" y="61119"/>
                </a:cubicBezTo>
                <a:cubicBezTo>
                  <a:pt x="87906" y="61119"/>
                  <a:pt x="91353" y="64434"/>
                  <a:pt x="91353" y="68758"/>
                </a:cubicBezTo>
                <a:cubicBezTo>
                  <a:pt x="91353" y="68758"/>
                  <a:pt x="91353" y="68758"/>
                  <a:pt x="91353" y="114597"/>
                </a:cubicBezTo>
                <a:cubicBezTo>
                  <a:pt x="91353" y="118778"/>
                  <a:pt x="87906" y="122237"/>
                  <a:pt x="83741" y="122237"/>
                </a:cubicBezTo>
                <a:cubicBezTo>
                  <a:pt x="83741" y="122237"/>
                  <a:pt x="83741" y="122237"/>
                  <a:pt x="38064" y="122237"/>
                </a:cubicBezTo>
                <a:cubicBezTo>
                  <a:pt x="33755" y="122237"/>
                  <a:pt x="30451" y="118778"/>
                  <a:pt x="30451" y="114597"/>
                </a:cubicBezTo>
                <a:cubicBezTo>
                  <a:pt x="30451" y="114597"/>
                  <a:pt x="30451" y="114597"/>
                  <a:pt x="30451" y="38199"/>
                </a:cubicBezTo>
                <a:cubicBezTo>
                  <a:pt x="30451" y="33875"/>
                  <a:pt x="33755" y="30559"/>
                  <a:pt x="38064" y="30559"/>
                </a:cubicBezTo>
                <a:cubicBezTo>
                  <a:pt x="38064" y="30559"/>
                  <a:pt x="38064" y="30559"/>
                  <a:pt x="287850" y="30559"/>
                </a:cubicBezTo>
                <a:cubicBezTo>
                  <a:pt x="284690" y="21622"/>
                  <a:pt x="276359" y="15279"/>
                  <a:pt x="266448" y="15279"/>
                </a:cubicBezTo>
                <a:cubicBezTo>
                  <a:pt x="266448" y="15279"/>
                  <a:pt x="266448" y="15279"/>
                  <a:pt x="22838" y="15279"/>
                </a:cubicBezTo>
                <a:cubicBezTo>
                  <a:pt x="18529" y="15279"/>
                  <a:pt x="15225" y="18595"/>
                  <a:pt x="15225" y="22919"/>
                </a:cubicBezTo>
                <a:cubicBezTo>
                  <a:pt x="15225" y="22919"/>
                  <a:pt x="15225" y="22919"/>
                  <a:pt x="15225" y="190996"/>
                </a:cubicBezTo>
                <a:cubicBezTo>
                  <a:pt x="15225" y="195177"/>
                  <a:pt x="18529" y="198636"/>
                  <a:pt x="22838" y="198636"/>
                </a:cubicBezTo>
                <a:cubicBezTo>
                  <a:pt x="27004" y="198636"/>
                  <a:pt x="30451" y="202096"/>
                  <a:pt x="30451" y="206276"/>
                </a:cubicBezTo>
                <a:cubicBezTo>
                  <a:pt x="30451" y="210456"/>
                  <a:pt x="27004" y="213916"/>
                  <a:pt x="22838" y="213916"/>
                </a:cubicBezTo>
                <a:cubicBezTo>
                  <a:pt x="10198" y="213916"/>
                  <a:pt x="0" y="203537"/>
                  <a:pt x="0" y="190996"/>
                </a:cubicBezTo>
                <a:cubicBezTo>
                  <a:pt x="0" y="190996"/>
                  <a:pt x="0" y="190996"/>
                  <a:pt x="0" y="22919"/>
                </a:cubicBezTo>
                <a:cubicBezTo>
                  <a:pt x="0" y="10234"/>
                  <a:pt x="10198" y="0"/>
                  <a:pt x="2283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7998" tIns="53999" rIns="107998" bIns="53999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126"/>
          </a:p>
        </p:txBody>
      </p:sp>
      <p:sp>
        <p:nvSpPr>
          <p:cNvPr id="75" name="Freihandform: Form 194">
            <a:extLst>
              <a:ext uri="{FF2B5EF4-FFF2-40B4-BE49-F238E27FC236}">
                <a16:creationId xmlns:a16="http://schemas.microsoft.com/office/drawing/2014/main" xmlns="" id="{8C553195-DC89-4330-B6CB-1782E2DABA8E}"/>
              </a:ext>
            </a:extLst>
          </p:cNvPr>
          <p:cNvSpPr>
            <a:spLocks noChangeAspect="1"/>
          </p:cNvSpPr>
          <p:nvPr/>
        </p:nvSpPr>
        <p:spPr>
          <a:xfrm>
            <a:off x="10411865" y="5927637"/>
            <a:ext cx="443781" cy="512926"/>
          </a:xfrm>
          <a:custGeom>
            <a:avLst/>
            <a:gdLst>
              <a:gd name="connsiteX0" fmla="*/ 170229 w 212114"/>
              <a:gd name="connsiteY0" fmla="*/ 178374 h 245163"/>
              <a:gd name="connsiteX1" fmla="*/ 169414 w 212114"/>
              <a:gd name="connsiteY1" fmla="*/ 182446 h 245163"/>
              <a:gd name="connsiteX2" fmla="*/ 169410 w 212114"/>
              <a:gd name="connsiteY2" fmla="*/ 182463 h 245163"/>
              <a:gd name="connsiteX3" fmla="*/ 169414 w 212114"/>
              <a:gd name="connsiteY3" fmla="*/ 182447 h 245163"/>
              <a:gd name="connsiteX4" fmla="*/ 170229 w 212114"/>
              <a:gd name="connsiteY4" fmla="*/ 178374 h 245163"/>
              <a:gd name="connsiteX5" fmla="*/ 101813 w 212114"/>
              <a:gd name="connsiteY5" fmla="*/ 157197 h 245163"/>
              <a:gd name="connsiteX6" fmla="*/ 86338 w 212114"/>
              <a:gd name="connsiteY6" fmla="*/ 181632 h 245163"/>
              <a:gd name="connsiteX7" fmla="*/ 52943 w 212114"/>
              <a:gd name="connsiteY7" fmla="*/ 232945 h 245163"/>
              <a:gd name="connsiteX8" fmla="*/ 121361 w 212114"/>
              <a:gd name="connsiteY8" fmla="*/ 232945 h 245163"/>
              <a:gd name="connsiteX9" fmla="*/ 120546 w 212114"/>
              <a:gd name="connsiteY9" fmla="*/ 221543 h 245163"/>
              <a:gd name="connsiteX10" fmla="*/ 131135 w 212114"/>
              <a:gd name="connsiteY10" fmla="*/ 180817 h 245163"/>
              <a:gd name="connsiteX11" fmla="*/ 102628 w 212114"/>
              <a:gd name="connsiteY11" fmla="*/ 157197 h 245163"/>
              <a:gd name="connsiteX12" fmla="*/ 101813 w 212114"/>
              <a:gd name="connsiteY12" fmla="*/ 157197 h 245163"/>
              <a:gd name="connsiteX13" fmla="*/ 150678 w 212114"/>
              <a:gd name="connsiteY13" fmla="*/ 96109 h 245163"/>
              <a:gd name="connsiteX14" fmla="*/ 150681 w 212114"/>
              <a:gd name="connsiteY14" fmla="*/ 96110 h 245163"/>
              <a:gd name="connsiteX15" fmla="*/ 192220 w 212114"/>
              <a:gd name="connsiteY15" fmla="*/ 126247 h 245163"/>
              <a:gd name="connsiteX16" fmla="*/ 194663 w 212114"/>
              <a:gd name="connsiteY16" fmla="*/ 126247 h 245163"/>
              <a:gd name="connsiteX17" fmla="*/ 195142 w 212114"/>
              <a:gd name="connsiteY17" fmla="*/ 125768 h 245163"/>
              <a:gd name="connsiteX18" fmla="*/ 193036 w 212114"/>
              <a:gd name="connsiteY18" fmla="*/ 126246 h 245163"/>
              <a:gd name="connsiteX19" fmla="*/ 150682 w 212114"/>
              <a:gd name="connsiteY19" fmla="*/ 96110 h 245163"/>
              <a:gd name="connsiteX20" fmla="*/ 70800 w 212114"/>
              <a:gd name="connsiteY20" fmla="*/ 68441 h 245163"/>
              <a:gd name="connsiteX21" fmla="*/ 69705 w 212114"/>
              <a:gd name="connsiteY21" fmla="*/ 69410 h 245163"/>
              <a:gd name="connsiteX22" fmla="*/ 69742 w 212114"/>
              <a:gd name="connsiteY22" fmla="*/ 69334 h 245163"/>
              <a:gd name="connsiteX23" fmla="*/ 78593 w 212114"/>
              <a:gd name="connsiteY23" fmla="*/ 61868 h 245163"/>
              <a:gd name="connsiteX24" fmla="*/ 70800 w 212114"/>
              <a:gd name="connsiteY24" fmla="*/ 68441 h 245163"/>
              <a:gd name="connsiteX25" fmla="*/ 78193 w 212114"/>
              <a:gd name="connsiteY25" fmla="*/ 61902 h 245163"/>
              <a:gd name="connsiteX26" fmla="*/ 136020 w 212114"/>
              <a:gd name="connsiteY26" fmla="*/ 53756 h 245163"/>
              <a:gd name="connsiteX27" fmla="*/ 131948 w 212114"/>
              <a:gd name="connsiteY27" fmla="*/ 54571 h 245163"/>
              <a:gd name="connsiteX28" fmla="*/ 129504 w 212114"/>
              <a:gd name="connsiteY28" fmla="*/ 54571 h 245163"/>
              <a:gd name="connsiteX29" fmla="*/ 91223 w 212114"/>
              <a:gd name="connsiteY29" fmla="*/ 57829 h 245163"/>
              <a:gd name="connsiteX30" fmla="*/ 81449 w 212114"/>
              <a:gd name="connsiteY30" fmla="*/ 58644 h 245163"/>
              <a:gd name="connsiteX31" fmla="*/ 70148 w 212114"/>
              <a:gd name="connsiteY31" fmla="*/ 68418 h 245163"/>
              <a:gd name="connsiteX32" fmla="*/ 69644 w 212114"/>
              <a:gd name="connsiteY32" fmla="*/ 69464 h 245163"/>
              <a:gd name="connsiteX33" fmla="*/ 69705 w 212114"/>
              <a:gd name="connsiteY33" fmla="*/ 69410 h 245163"/>
              <a:gd name="connsiteX34" fmla="*/ 64969 w 212114"/>
              <a:gd name="connsiteY34" fmla="*/ 79162 h 245163"/>
              <a:gd name="connsiteX35" fmla="*/ 61902 w 212114"/>
              <a:gd name="connsiteY35" fmla="*/ 85522 h 245163"/>
              <a:gd name="connsiteX36" fmla="*/ 57829 w 212114"/>
              <a:gd name="connsiteY36" fmla="*/ 94481 h 245163"/>
              <a:gd name="connsiteX37" fmla="*/ 57829 w 212114"/>
              <a:gd name="connsiteY37" fmla="*/ 101811 h 245163"/>
              <a:gd name="connsiteX38" fmla="*/ 64439 w 212114"/>
              <a:gd name="connsiteY38" fmla="*/ 105484 h 245163"/>
              <a:gd name="connsiteX39" fmla="*/ 65975 w 212114"/>
              <a:gd name="connsiteY39" fmla="*/ 104255 h 245163"/>
              <a:gd name="connsiteX40" fmla="*/ 73306 w 212114"/>
              <a:gd name="connsiteY40" fmla="*/ 88780 h 245163"/>
              <a:gd name="connsiteX41" fmla="*/ 79007 w 212114"/>
              <a:gd name="connsiteY41" fmla="*/ 76562 h 245163"/>
              <a:gd name="connsiteX42" fmla="*/ 83894 w 212114"/>
              <a:gd name="connsiteY42" fmla="*/ 73305 h 245163"/>
              <a:gd name="connsiteX43" fmla="*/ 87301 w 212114"/>
              <a:gd name="connsiteY43" fmla="*/ 73021 h 245163"/>
              <a:gd name="connsiteX44" fmla="*/ 87965 w 212114"/>
              <a:gd name="connsiteY44" fmla="*/ 72489 h 245163"/>
              <a:gd name="connsiteX45" fmla="*/ 92852 w 212114"/>
              <a:gd name="connsiteY45" fmla="*/ 72489 h 245163"/>
              <a:gd name="connsiteX46" fmla="*/ 95106 w 212114"/>
              <a:gd name="connsiteY46" fmla="*/ 72371 h 245163"/>
              <a:gd name="connsiteX47" fmla="*/ 103442 w 212114"/>
              <a:gd name="connsiteY47" fmla="*/ 71676 h 245163"/>
              <a:gd name="connsiteX48" fmla="*/ 103852 w 212114"/>
              <a:gd name="connsiteY48" fmla="*/ 71911 h 245163"/>
              <a:gd name="connsiteX49" fmla="*/ 108327 w 212114"/>
              <a:gd name="connsiteY49" fmla="*/ 71675 h 245163"/>
              <a:gd name="connsiteX50" fmla="*/ 113214 w 212114"/>
              <a:gd name="connsiteY50" fmla="*/ 74119 h 245163"/>
              <a:gd name="connsiteX51" fmla="*/ 113214 w 212114"/>
              <a:gd name="connsiteY51" fmla="*/ 79820 h 245163"/>
              <a:gd name="connsiteX52" fmla="*/ 95296 w 212114"/>
              <a:gd name="connsiteY52" fmla="*/ 113215 h 245163"/>
              <a:gd name="connsiteX53" fmla="*/ 93667 w 212114"/>
              <a:gd name="connsiteY53" fmla="*/ 117287 h 245163"/>
              <a:gd name="connsiteX54" fmla="*/ 92852 w 212114"/>
              <a:gd name="connsiteY54" fmla="*/ 118102 h 245163"/>
              <a:gd name="connsiteX55" fmla="*/ 32580 w 212114"/>
              <a:gd name="connsiteY55" fmla="*/ 215026 h 245163"/>
              <a:gd name="connsiteX56" fmla="*/ 31766 w 212114"/>
              <a:gd name="connsiteY56" fmla="*/ 222357 h 245163"/>
              <a:gd name="connsiteX57" fmla="*/ 38431 w 212114"/>
              <a:gd name="connsiteY57" fmla="*/ 226355 h 245163"/>
              <a:gd name="connsiteX58" fmla="*/ 39911 w 212114"/>
              <a:gd name="connsiteY58" fmla="*/ 225615 h 245163"/>
              <a:gd name="connsiteX59" fmla="*/ 73306 w 212114"/>
              <a:gd name="connsiteY59" fmla="*/ 175117 h 245163"/>
              <a:gd name="connsiteX60" fmla="*/ 74120 w 212114"/>
              <a:gd name="connsiteY60" fmla="*/ 173488 h 245163"/>
              <a:gd name="connsiteX61" fmla="*/ 92039 w 212114"/>
              <a:gd name="connsiteY61" fmla="*/ 145795 h 245163"/>
              <a:gd name="connsiteX62" fmla="*/ 97741 w 212114"/>
              <a:gd name="connsiteY62" fmla="*/ 143352 h 245163"/>
              <a:gd name="connsiteX63" fmla="*/ 99206 w 212114"/>
              <a:gd name="connsiteY63" fmla="*/ 143840 h 245163"/>
              <a:gd name="connsiteX64" fmla="*/ 101812 w 212114"/>
              <a:gd name="connsiteY64" fmla="*/ 142537 h 245163"/>
              <a:gd name="connsiteX65" fmla="*/ 104255 w 212114"/>
              <a:gd name="connsiteY65" fmla="*/ 143351 h 245163"/>
              <a:gd name="connsiteX66" fmla="*/ 105070 w 212114"/>
              <a:gd name="connsiteY66" fmla="*/ 143351 h 245163"/>
              <a:gd name="connsiteX67" fmla="*/ 109957 w 212114"/>
              <a:gd name="connsiteY67" fmla="*/ 144980 h 245163"/>
              <a:gd name="connsiteX68" fmla="*/ 144165 w 212114"/>
              <a:gd name="connsiteY68" fmla="*/ 174302 h 245163"/>
              <a:gd name="connsiteX69" fmla="*/ 144979 w 212114"/>
              <a:gd name="connsiteY69" fmla="*/ 179189 h 245163"/>
              <a:gd name="connsiteX70" fmla="*/ 144759 w 212114"/>
              <a:gd name="connsiteY70" fmla="*/ 180040 h 245163"/>
              <a:gd name="connsiteX71" fmla="*/ 144981 w 212114"/>
              <a:gd name="connsiteY71" fmla="*/ 180818 h 245163"/>
              <a:gd name="connsiteX72" fmla="*/ 133727 w 212114"/>
              <a:gd name="connsiteY72" fmla="*/ 224223 h 245163"/>
              <a:gd name="connsiteX73" fmla="*/ 134391 w 212114"/>
              <a:gd name="connsiteY73" fmla="*/ 228872 h 245163"/>
              <a:gd name="connsiteX74" fmla="*/ 140412 w 212114"/>
              <a:gd name="connsiteY74" fmla="*/ 231883 h 245163"/>
              <a:gd name="connsiteX75" fmla="*/ 147425 w 212114"/>
              <a:gd name="connsiteY75" fmla="*/ 226430 h 245163"/>
              <a:gd name="connsiteX76" fmla="*/ 158827 w 212114"/>
              <a:gd name="connsiteY76" fmla="*/ 180004 h 245163"/>
              <a:gd name="connsiteX77" fmla="*/ 158827 w 212114"/>
              <a:gd name="connsiteY77" fmla="*/ 177560 h 245163"/>
              <a:gd name="connsiteX78" fmla="*/ 158827 w 212114"/>
              <a:gd name="connsiteY78" fmla="*/ 175931 h 245163"/>
              <a:gd name="connsiteX79" fmla="*/ 157198 w 212114"/>
              <a:gd name="connsiteY79" fmla="*/ 171044 h 245163"/>
              <a:gd name="connsiteX80" fmla="*/ 123804 w 212114"/>
              <a:gd name="connsiteY80" fmla="*/ 139279 h 245163"/>
              <a:gd name="connsiteX81" fmla="*/ 122175 w 212114"/>
              <a:gd name="connsiteY81" fmla="*/ 131133 h 245163"/>
              <a:gd name="connsiteX82" fmla="*/ 140908 w 212114"/>
              <a:gd name="connsiteY82" fmla="*/ 96110 h 245163"/>
              <a:gd name="connsiteX83" fmla="*/ 145795 w 212114"/>
              <a:gd name="connsiteY83" fmla="*/ 92852 h 245163"/>
              <a:gd name="connsiteX84" fmla="*/ 150682 w 212114"/>
              <a:gd name="connsiteY84" fmla="*/ 95296 h 245163"/>
              <a:gd name="connsiteX85" fmla="*/ 191407 w 212114"/>
              <a:gd name="connsiteY85" fmla="*/ 124617 h 245163"/>
              <a:gd name="connsiteX86" fmla="*/ 193036 w 212114"/>
              <a:gd name="connsiteY86" fmla="*/ 124617 h 245163"/>
              <a:gd name="connsiteX87" fmla="*/ 198737 w 212114"/>
              <a:gd name="connsiteY87" fmla="*/ 118916 h 245163"/>
              <a:gd name="connsiteX88" fmla="*/ 194665 w 212114"/>
              <a:gd name="connsiteY88" fmla="*/ 112400 h 245163"/>
              <a:gd name="connsiteX89" fmla="*/ 150682 w 212114"/>
              <a:gd name="connsiteY89" fmla="*/ 71676 h 245163"/>
              <a:gd name="connsiteX90" fmla="*/ 149868 w 212114"/>
              <a:gd name="connsiteY90" fmla="*/ 70046 h 245163"/>
              <a:gd name="connsiteX91" fmla="*/ 132764 w 212114"/>
              <a:gd name="connsiteY91" fmla="*/ 57015 h 245163"/>
              <a:gd name="connsiteX92" fmla="*/ 128691 w 212114"/>
              <a:gd name="connsiteY92" fmla="*/ 57829 h 245163"/>
              <a:gd name="connsiteX93" fmla="*/ 126248 w 212114"/>
              <a:gd name="connsiteY93" fmla="*/ 57829 h 245163"/>
              <a:gd name="connsiteX94" fmla="*/ 78593 w 212114"/>
              <a:gd name="connsiteY94" fmla="*/ 61868 h 245163"/>
              <a:gd name="connsiteX95" fmla="*/ 81451 w 212114"/>
              <a:gd name="connsiteY95" fmla="*/ 59458 h 245163"/>
              <a:gd name="connsiteX96" fmla="*/ 129506 w 212114"/>
              <a:gd name="connsiteY96" fmla="*/ 55386 h 245163"/>
              <a:gd name="connsiteX97" fmla="*/ 131135 w 212114"/>
              <a:gd name="connsiteY97" fmla="*/ 55386 h 245163"/>
              <a:gd name="connsiteX98" fmla="*/ 135207 w 212114"/>
              <a:gd name="connsiteY98" fmla="*/ 54571 h 245163"/>
              <a:gd name="connsiteX99" fmla="*/ 154755 w 212114"/>
              <a:gd name="connsiteY99" fmla="*/ 69232 h 245163"/>
              <a:gd name="connsiteX100" fmla="*/ 154755 w 212114"/>
              <a:gd name="connsiteY100" fmla="*/ 70046 h 245163"/>
              <a:gd name="connsiteX101" fmla="*/ 197108 w 212114"/>
              <a:gd name="connsiteY101" fmla="*/ 109957 h 245163"/>
              <a:gd name="connsiteX102" fmla="*/ 199168 w 212114"/>
              <a:gd name="connsiteY102" fmla="*/ 113194 h 245163"/>
              <a:gd name="connsiteX103" fmla="*/ 197921 w 212114"/>
              <a:gd name="connsiteY103" fmla="*/ 109141 h 245163"/>
              <a:gd name="connsiteX104" fmla="*/ 154753 w 212114"/>
              <a:gd name="connsiteY104" fmla="*/ 68417 h 245163"/>
              <a:gd name="connsiteX105" fmla="*/ 154753 w 212114"/>
              <a:gd name="connsiteY105" fmla="*/ 67603 h 245163"/>
              <a:gd name="connsiteX106" fmla="*/ 136020 w 212114"/>
              <a:gd name="connsiteY106" fmla="*/ 53756 h 245163"/>
              <a:gd name="connsiteX107" fmla="*/ 127061 w 212114"/>
              <a:gd name="connsiteY107" fmla="*/ 44797 h 245163"/>
              <a:gd name="connsiteX108" fmla="*/ 79006 w 212114"/>
              <a:gd name="connsiteY108" fmla="*/ 48870 h 245163"/>
              <a:gd name="connsiteX109" fmla="*/ 61800 w 212114"/>
              <a:gd name="connsiteY109" fmla="*/ 60578 h 245163"/>
              <a:gd name="connsiteX110" fmla="*/ 61464 w 212114"/>
              <a:gd name="connsiteY110" fmla="*/ 61246 h 245163"/>
              <a:gd name="connsiteX111" fmla="*/ 79006 w 212114"/>
              <a:gd name="connsiteY111" fmla="*/ 49684 h 245163"/>
              <a:gd name="connsiteX112" fmla="*/ 88780 w 212114"/>
              <a:gd name="connsiteY112" fmla="*/ 48870 h 245163"/>
              <a:gd name="connsiteX113" fmla="*/ 127875 w 212114"/>
              <a:gd name="connsiteY113" fmla="*/ 45611 h 245163"/>
              <a:gd name="connsiteX114" fmla="*/ 128690 w 212114"/>
              <a:gd name="connsiteY114" fmla="*/ 45611 h 245163"/>
              <a:gd name="connsiteX115" fmla="*/ 132489 w 212114"/>
              <a:gd name="connsiteY115" fmla="*/ 45069 h 245163"/>
              <a:gd name="connsiteX116" fmla="*/ 127875 w 212114"/>
              <a:gd name="connsiteY116" fmla="*/ 44797 h 245163"/>
              <a:gd name="connsiteX117" fmla="*/ 127061 w 212114"/>
              <a:gd name="connsiteY117" fmla="*/ 44797 h 245163"/>
              <a:gd name="connsiteX118" fmla="*/ 162084 w 212114"/>
              <a:gd name="connsiteY118" fmla="*/ 13033 h 245163"/>
              <a:gd name="connsiteX119" fmla="*/ 146609 w 212114"/>
              <a:gd name="connsiteY119" fmla="*/ 28508 h 245163"/>
              <a:gd name="connsiteX120" fmla="*/ 162084 w 212114"/>
              <a:gd name="connsiteY120" fmla="*/ 43983 h 245163"/>
              <a:gd name="connsiteX121" fmla="*/ 177559 w 212114"/>
              <a:gd name="connsiteY121" fmla="*/ 28508 h 245163"/>
              <a:gd name="connsiteX122" fmla="*/ 162084 w 212114"/>
              <a:gd name="connsiteY122" fmla="*/ 13033 h 245163"/>
              <a:gd name="connsiteX123" fmla="*/ 161917 w 212114"/>
              <a:gd name="connsiteY123" fmla="*/ 884 h 245163"/>
              <a:gd name="connsiteX124" fmla="*/ 143860 w 212114"/>
              <a:gd name="connsiteY124" fmla="*/ 8349 h 245163"/>
              <a:gd name="connsiteX125" fmla="*/ 143804 w 212114"/>
              <a:gd name="connsiteY125" fmla="*/ 8480 h 245163"/>
              <a:gd name="connsiteX126" fmla="*/ 161269 w 212114"/>
              <a:gd name="connsiteY126" fmla="*/ 0 h 245163"/>
              <a:gd name="connsiteX127" fmla="*/ 188962 w 212114"/>
              <a:gd name="connsiteY127" fmla="*/ 27693 h 245163"/>
              <a:gd name="connsiteX128" fmla="*/ 161269 w 212114"/>
              <a:gd name="connsiteY128" fmla="*/ 55386 h 245163"/>
              <a:gd name="connsiteX129" fmla="*/ 157197 w 212114"/>
              <a:gd name="connsiteY129" fmla="*/ 55386 h 245163"/>
              <a:gd name="connsiteX130" fmla="*/ 162893 w 212114"/>
              <a:gd name="connsiteY130" fmla="*/ 66780 h 245163"/>
              <a:gd name="connsiteX131" fmla="*/ 162898 w 212114"/>
              <a:gd name="connsiteY131" fmla="*/ 66788 h 245163"/>
              <a:gd name="connsiteX132" fmla="*/ 178118 w 212114"/>
              <a:gd name="connsiteY132" fmla="*/ 88573 h 245163"/>
              <a:gd name="connsiteX133" fmla="*/ 198736 w 212114"/>
              <a:gd name="connsiteY133" fmla="*/ 100183 h 245163"/>
              <a:gd name="connsiteX134" fmla="*/ 211768 w 212114"/>
              <a:gd name="connsiteY134" fmla="*/ 120546 h 245163"/>
              <a:gd name="connsiteX135" fmla="*/ 211660 w 212114"/>
              <a:gd name="connsiteY135" fmla="*/ 120751 h 245163"/>
              <a:gd name="connsiteX136" fmla="*/ 211768 w 212114"/>
              <a:gd name="connsiteY136" fmla="*/ 121360 h 245163"/>
              <a:gd name="connsiteX137" fmla="*/ 194663 w 212114"/>
              <a:gd name="connsiteY137" fmla="*/ 136835 h 245163"/>
              <a:gd name="connsiteX138" fmla="*/ 194098 w 212114"/>
              <a:gd name="connsiteY138" fmla="*/ 136740 h 245163"/>
              <a:gd name="connsiteX139" fmla="*/ 193849 w 212114"/>
              <a:gd name="connsiteY139" fmla="*/ 136836 h 245163"/>
              <a:gd name="connsiteX140" fmla="*/ 188148 w 212114"/>
              <a:gd name="connsiteY140" fmla="*/ 136021 h 245163"/>
              <a:gd name="connsiteX141" fmla="*/ 146878 w 212114"/>
              <a:gd name="connsiteY141" fmla="*/ 109316 h 245163"/>
              <a:gd name="connsiteX142" fmla="*/ 140916 w 212114"/>
              <a:gd name="connsiteY142" fmla="*/ 120123 h 245163"/>
              <a:gd name="connsiteX143" fmla="*/ 135206 w 212114"/>
              <a:gd name="connsiteY143" fmla="*/ 131134 h 245163"/>
              <a:gd name="connsiteX144" fmla="*/ 166971 w 212114"/>
              <a:gd name="connsiteY144" fmla="*/ 162085 h 245163"/>
              <a:gd name="connsiteX145" fmla="*/ 171043 w 212114"/>
              <a:gd name="connsiteY145" fmla="*/ 177560 h 245163"/>
              <a:gd name="connsiteX146" fmla="*/ 170229 w 212114"/>
              <a:gd name="connsiteY146" fmla="*/ 181632 h 245163"/>
              <a:gd name="connsiteX147" fmla="*/ 160455 w 212114"/>
              <a:gd name="connsiteY147" fmla="*/ 219099 h 245163"/>
              <a:gd name="connsiteX148" fmla="*/ 160018 w 212114"/>
              <a:gd name="connsiteY148" fmla="*/ 220702 h 245163"/>
              <a:gd name="connsiteX149" fmla="*/ 158011 w 212114"/>
              <a:gd name="connsiteY149" fmla="*/ 228872 h 245163"/>
              <a:gd name="connsiteX150" fmla="*/ 156925 w 212114"/>
              <a:gd name="connsiteY150" fmla="*/ 232131 h 245163"/>
              <a:gd name="connsiteX151" fmla="*/ 196292 w 212114"/>
              <a:gd name="connsiteY151" fmla="*/ 232131 h 245163"/>
              <a:gd name="connsiteX152" fmla="*/ 196292 w 212114"/>
              <a:gd name="connsiteY152" fmla="*/ 233760 h 245163"/>
              <a:gd name="connsiteX153" fmla="*/ 196292 w 212114"/>
              <a:gd name="connsiteY153" fmla="*/ 244348 h 245163"/>
              <a:gd name="connsiteX154" fmla="*/ 196292 w 212114"/>
              <a:gd name="connsiteY154" fmla="*/ 245163 h 245163"/>
              <a:gd name="connsiteX155" fmla="*/ 0 w 212114"/>
              <a:gd name="connsiteY155" fmla="*/ 245163 h 245163"/>
              <a:gd name="connsiteX156" fmla="*/ 0 w 212114"/>
              <a:gd name="connsiteY156" fmla="*/ 244348 h 245163"/>
              <a:gd name="connsiteX157" fmla="*/ 0 w 212114"/>
              <a:gd name="connsiteY157" fmla="*/ 233760 h 245163"/>
              <a:gd name="connsiteX158" fmla="*/ 0 w 212114"/>
              <a:gd name="connsiteY158" fmla="*/ 232945 h 245163"/>
              <a:gd name="connsiteX159" fmla="*/ 22806 w 212114"/>
              <a:gd name="connsiteY159" fmla="*/ 232945 h 245163"/>
              <a:gd name="connsiteX160" fmla="*/ 21584 w 212114"/>
              <a:gd name="connsiteY160" fmla="*/ 230909 h 245163"/>
              <a:gd name="connsiteX161" fmla="*/ 19548 w 212114"/>
              <a:gd name="connsiteY161" fmla="*/ 228058 h 245163"/>
              <a:gd name="connsiteX162" fmla="*/ 21992 w 212114"/>
              <a:gd name="connsiteY162" fmla="*/ 209325 h 245163"/>
              <a:gd name="connsiteX163" fmla="*/ 81449 w 212114"/>
              <a:gd name="connsiteY163" fmla="*/ 114030 h 245163"/>
              <a:gd name="connsiteX164" fmla="*/ 83893 w 212114"/>
              <a:gd name="connsiteY164" fmla="*/ 109141 h 245163"/>
              <a:gd name="connsiteX165" fmla="*/ 96845 w 212114"/>
              <a:gd name="connsiteY165" fmla="*/ 85522 h 245163"/>
              <a:gd name="connsiteX166" fmla="*/ 92038 w 212114"/>
              <a:gd name="connsiteY166" fmla="*/ 85522 h 245163"/>
              <a:gd name="connsiteX167" fmla="*/ 85522 w 212114"/>
              <a:gd name="connsiteY167" fmla="*/ 97739 h 245163"/>
              <a:gd name="connsiteX168" fmla="*/ 79820 w 212114"/>
              <a:gd name="connsiteY168" fmla="*/ 109142 h 245163"/>
              <a:gd name="connsiteX169" fmla="*/ 64345 w 212114"/>
              <a:gd name="connsiteY169" fmla="*/ 118917 h 245163"/>
              <a:gd name="connsiteX170" fmla="*/ 47241 w 212114"/>
              <a:gd name="connsiteY170" fmla="*/ 109142 h 245163"/>
              <a:gd name="connsiteX171" fmla="*/ 46834 w 212114"/>
              <a:gd name="connsiteY171" fmla="*/ 99770 h 245163"/>
              <a:gd name="connsiteX172" fmla="*/ 46426 w 212114"/>
              <a:gd name="connsiteY172" fmla="*/ 91223 h 245163"/>
              <a:gd name="connsiteX173" fmla="*/ 46459 w 212114"/>
              <a:gd name="connsiteY173" fmla="*/ 91158 h 245163"/>
              <a:gd name="connsiteX174" fmla="*/ 46426 w 212114"/>
              <a:gd name="connsiteY174" fmla="*/ 90409 h 245163"/>
              <a:gd name="connsiteX175" fmla="*/ 49684 w 212114"/>
              <a:gd name="connsiteY175" fmla="*/ 82264 h 245163"/>
              <a:gd name="connsiteX176" fmla="*/ 79006 w 212114"/>
              <a:gd name="connsiteY176" fmla="*/ 48055 h 245163"/>
              <a:gd name="connsiteX177" fmla="*/ 127061 w 212114"/>
              <a:gd name="connsiteY177" fmla="*/ 43983 h 245163"/>
              <a:gd name="connsiteX178" fmla="*/ 127875 w 212114"/>
              <a:gd name="connsiteY178" fmla="*/ 43983 h 245163"/>
              <a:gd name="connsiteX179" fmla="*/ 139278 w 212114"/>
              <a:gd name="connsiteY179" fmla="*/ 43983 h 245163"/>
              <a:gd name="connsiteX180" fmla="*/ 133577 w 212114"/>
              <a:gd name="connsiteY180" fmla="*/ 27693 h 245163"/>
              <a:gd name="connsiteX181" fmla="*/ 161269 w 212114"/>
              <a:gd name="connsiteY181" fmla="*/ 0 h 24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212114" h="245163">
                <a:moveTo>
                  <a:pt x="170229" y="178374"/>
                </a:moveTo>
                <a:cubicBezTo>
                  <a:pt x="170229" y="179189"/>
                  <a:pt x="169414" y="180818"/>
                  <a:pt x="169414" y="182446"/>
                </a:cubicBezTo>
                <a:lnTo>
                  <a:pt x="169410" y="182463"/>
                </a:lnTo>
                <a:lnTo>
                  <a:pt x="169414" y="182447"/>
                </a:lnTo>
                <a:cubicBezTo>
                  <a:pt x="169414" y="180818"/>
                  <a:pt x="170229" y="180003"/>
                  <a:pt x="170229" y="178374"/>
                </a:cubicBezTo>
                <a:close/>
                <a:moveTo>
                  <a:pt x="101813" y="157197"/>
                </a:moveTo>
                <a:cubicBezTo>
                  <a:pt x="96926" y="165342"/>
                  <a:pt x="92039" y="172672"/>
                  <a:pt x="86338" y="181632"/>
                </a:cubicBezTo>
                <a:cubicBezTo>
                  <a:pt x="75750" y="199551"/>
                  <a:pt x="64346" y="218285"/>
                  <a:pt x="52943" y="232945"/>
                </a:cubicBezTo>
                <a:lnTo>
                  <a:pt x="121361" y="232945"/>
                </a:lnTo>
                <a:cubicBezTo>
                  <a:pt x="119732" y="229688"/>
                  <a:pt x="119732" y="225615"/>
                  <a:pt x="120546" y="221543"/>
                </a:cubicBezTo>
                <a:lnTo>
                  <a:pt x="131135" y="180817"/>
                </a:lnTo>
                <a:cubicBezTo>
                  <a:pt x="122176" y="171043"/>
                  <a:pt x="113216" y="162898"/>
                  <a:pt x="102628" y="157197"/>
                </a:cubicBezTo>
                <a:cubicBezTo>
                  <a:pt x="102628" y="157197"/>
                  <a:pt x="101813" y="157197"/>
                  <a:pt x="101813" y="157197"/>
                </a:cubicBezTo>
                <a:close/>
                <a:moveTo>
                  <a:pt x="150678" y="96109"/>
                </a:moveTo>
                <a:lnTo>
                  <a:pt x="150681" y="96110"/>
                </a:lnTo>
                <a:cubicBezTo>
                  <a:pt x="161269" y="111585"/>
                  <a:pt x="175116" y="121360"/>
                  <a:pt x="192220" y="126247"/>
                </a:cubicBezTo>
                <a:cubicBezTo>
                  <a:pt x="193034" y="126247"/>
                  <a:pt x="193849" y="126247"/>
                  <a:pt x="194663" y="126247"/>
                </a:cubicBezTo>
                <a:lnTo>
                  <a:pt x="195142" y="125768"/>
                </a:lnTo>
                <a:lnTo>
                  <a:pt x="193036" y="126246"/>
                </a:lnTo>
                <a:cubicBezTo>
                  <a:pt x="175932" y="121359"/>
                  <a:pt x="162085" y="111586"/>
                  <a:pt x="150682" y="96110"/>
                </a:cubicBezTo>
                <a:close/>
                <a:moveTo>
                  <a:pt x="70800" y="68441"/>
                </a:moveTo>
                <a:lnTo>
                  <a:pt x="69705" y="69410"/>
                </a:lnTo>
                <a:lnTo>
                  <a:pt x="69742" y="69334"/>
                </a:lnTo>
                <a:close/>
                <a:moveTo>
                  <a:pt x="78593" y="61868"/>
                </a:moveTo>
                <a:lnTo>
                  <a:pt x="70800" y="68441"/>
                </a:lnTo>
                <a:lnTo>
                  <a:pt x="78193" y="61902"/>
                </a:lnTo>
                <a:close/>
                <a:moveTo>
                  <a:pt x="136020" y="53756"/>
                </a:moveTo>
                <a:cubicBezTo>
                  <a:pt x="134391" y="53756"/>
                  <a:pt x="133577" y="54571"/>
                  <a:pt x="131948" y="54571"/>
                </a:cubicBezTo>
                <a:cubicBezTo>
                  <a:pt x="131133" y="54571"/>
                  <a:pt x="130319" y="54571"/>
                  <a:pt x="129504" y="54571"/>
                </a:cubicBezTo>
                <a:cubicBezTo>
                  <a:pt x="117287" y="56200"/>
                  <a:pt x="104255" y="57014"/>
                  <a:pt x="91223" y="57829"/>
                </a:cubicBezTo>
                <a:lnTo>
                  <a:pt x="81449" y="58644"/>
                </a:lnTo>
                <a:cubicBezTo>
                  <a:pt x="76970" y="59051"/>
                  <a:pt x="73305" y="63124"/>
                  <a:pt x="70148" y="68418"/>
                </a:cubicBezTo>
                <a:lnTo>
                  <a:pt x="69644" y="69464"/>
                </a:lnTo>
                <a:lnTo>
                  <a:pt x="69705" y="69410"/>
                </a:lnTo>
                <a:lnTo>
                  <a:pt x="64969" y="79162"/>
                </a:lnTo>
                <a:lnTo>
                  <a:pt x="61902" y="85522"/>
                </a:lnTo>
                <a:cubicBezTo>
                  <a:pt x="60273" y="88779"/>
                  <a:pt x="59458" y="92037"/>
                  <a:pt x="57829" y="94481"/>
                </a:cubicBezTo>
                <a:cubicBezTo>
                  <a:pt x="56200" y="96924"/>
                  <a:pt x="56200" y="99368"/>
                  <a:pt x="57829" y="101811"/>
                </a:cubicBezTo>
                <a:lnTo>
                  <a:pt x="64439" y="105484"/>
                </a:lnTo>
                <a:lnTo>
                  <a:pt x="65975" y="104255"/>
                </a:lnTo>
                <a:lnTo>
                  <a:pt x="73306" y="88780"/>
                </a:lnTo>
                <a:cubicBezTo>
                  <a:pt x="74935" y="84707"/>
                  <a:pt x="77378" y="80635"/>
                  <a:pt x="79007" y="76562"/>
                </a:cubicBezTo>
                <a:cubicBezTo>
                  <a:pt x="79822" y="74934"/>
                  <a:pt x="82265" y="73305"/>
                  <a:pt x="83894" y="73305"/>
                </a:cubicBezTo>
                <a:lnTo>
                  <a:pt x="87301" y="73021"/>
                </a:lnTo>
                <a:lnTo>
                  <a:pt x="87965" y="72489"/>
                </a:lnTo>
                <a:lnTo>
                  <a:pt x="92852" y="72489"/>
                </a:lnTo>
                <a:lnTo>
                  <a:pt x="95106" y="72371"/>
                </a:lnTo>
                <a:lnTo>
                  <a:pt x="103442" y="71676"/>
                </a:lnTo>
                <a:lnTo>
                  <a:pt x="103852" y="71911"/>
                </a:lnTo>
                <a:lnTo>
                  <a:pt x="108327" y="71675"/>
                </a:lnTo>
                <a:cubicBezTo>
                  <a:pt x="109957" y="71675"/>
                  <a:pt x="112400" y="72489"/>
                  <a:pt x="113214" y="74119"/>
                </a:cubicBezTo>
                <a:cubicBezTo>
                  <a:pt x="114029" y="75748"/>
                  <a:pt x="114029" y="78191"/>
                  <a:pt x="113214" y="79820"/>
                </a:cubicBezTo>
                <a:cubicBezTo>
                  <a:pt x="106699" y="92037"/>
                  <a:pt x="100183" y="103440"/>
                  <a:pt x="95296" y="113215"/>
                </a:cubicBezTo>
                <a:cubicBezTo>
                  <a:pt x="94481" y="114844"/>
                  <a:pt x="93667" y="115659"/>
                  <a:pt x="93667" y="117287"/>
                </a:cubicBezTo>
                <a:cubicBezTo>
                  <a:pt x="92852" y="117287"/>
                  <a:pt x="92852" y="118102"/>
                  <a:pt x="92852" y="118102"/>
                </a:cubicBezTo>
                <a:cubicBezTo>
                  <a:pt x="87151" y="127876"/>
                  <a:pt x="57829" y="176745"/>
                  <a:pt x="32580" y="215026"/>
                </a:cubicBezTo>
                <a:cubicBezTo>
                  <a:pt x="30951" y="217470"/>
                  <a:pt x="30136" y="219913"/>
                  <a:pt x="31766" y="222357"/>
                </a:cubicBezTo>
                <a:lnTo>
                  <a:pt x="38431" y="226355"/>
                </a:lnTo>
                <a:lnTo>
                  <a:pt x="39911" y="225615"/>
                </a:lnTo>
                <a:cubicBezTo>
                  <a:pt x="50499" y="211769"/>
                  <a:pt x="61902" y="193036"/>
                  <a:pt x="73306" y="175117"/>
                </a:cubicBezTo>
                <a:lnTo>
                  <a:pt x="74120" y="173488"/>
                </a:lnTo>
                <a:cubicBezTo>
                  <a:pt x="79822" y="164529"/>
                  <a:pt x="85523" y="154755"/>
                  <a:pt x="92039" y="145795"/>
                </a:cubicBezTo>
                <a:cubicBezTo>
                  <a:pt x="93668" y="144166"/>
                  <a:pt x="95297" y="142537"/>
                  <a:pt x="97741" y="143352"/>
                </a:cubicBezTo>
                <a:lnTo>
                  <a:pt x="99206" y="143840"/>
                </a:lnTo>
                <a:lnTo>
                  <a:pt x="101812" y="142537"/>
                </a:lnTo>
                <a:cubicBezTo>
                  <a:pt x="102626" y="142537"/>
                  <a:pt x="103440" y="142537"/>
                  <a:pt x="104255" y="143351"/>
                </a:cubicBezTo>
                <a:cubicBezTo>
                  <a:pt x="104255" y="143351"/>
                  <a:pt x="105070" y="143351"/>
                  <a:pt x="105070" y="143351"/>
                </a:cubicBezTo>
                <a:cubicBezTo>
                  <a:pt x="106699" y="143351"/>
                  <a:pt x="108327" y="144166"/>
                  <a:pt x="109957" y="144980"/>
                </a:cubicBezTo>
                <a:cubicBezTo>
                  <a:pt x="122174" y="152311"/>
                  <a:pt x="133577" y="162084"/>
                  <a:pt x="144165" y="174302"/>
                </a:cubicBezTo>
                <a:cubicBezTo>
                  <a:pt x="144979" y="175931"/>
                  <a:pt x="145794" y="177560"/>
                  <a:pt x="144979" y="179189"/>
                </a:cubicBezTo>
                <a:lnTo>
                  <a:pt x="144759" y="180040"/>
                </a:lnTo>
                <a:lnTo>
                  <a:pt x="144981" y="180818"/>
                </a:lnTo>
                <a:lnTo>
                  <a:pt x="133727" y="224223"/>
                </a:lnTo>
                <a:lnTo>
                  <a:pt x="134391" y="228872"/>
                </a:lnTo>
                <a:lnTo>
                  <a:pt x="140412" y="231883"/>
                </a:lnTo>
                <a:lnTo>
                  <a:pt x="147425" y="226430"/>
                </a:lnTo>
                <a:lnTo>
                  <a:pt x="158827" y="180004"/>
                </a:lnTo>
                <a:cubicBezTo>
                  <a:pt x="158827" y="179189"/>
                  <a:pt x="158827" y="178374"/>
                  <a:pt x="158827" y="177560"/>
                </a:cubicBezTo>
                <a:cubicBezTo>
                  <a:pt x="158827" y="176746"/>
                  <a:pt x="158827" y="175931"/>
                  <a:pt x="158827" y="175931"/>
                </a:cubicBezTo>
                <a:cubicBezTo>
                  <a:pt x="159642" y="174302"/>
                  <a:pt x="158827" y="172673"/>
                  <a:pt x="157198" y="171044"/>
                </a:cubicBezTo>
                <a:cubicBezTo>
                  <a:pt x="147425" y="158827"/>
                  <a:pt x="136021" y="147424"/>
                  <a:pt x="123804" y="139279"/>
                </a:cubicBezTo>
                <a:cubicBezTo>
                  <a:pt x="121361" y="137650"/>
                  <a:pt x="120546" y="134391"/>
                  <a:pt x="122175" y="131133"/>
                </a:cubicBezTo>
                <a:cubicBezTo>
                  <a:pt x="127877" y="120545"/>
                  <a:pt x="133578" y="109142"/>
                  <a:pt x="140908" y="96110"/>
                </a:cubicBezTo>
                <a:cubicBezTo>
                  <a:pt x="141723" y="94481"/>
                  <a:pt x="144166" y="92852"/>
                  <a:pt x="145795" y="92852"/>
                </a:cubicBezTo>
                <a:cubicBezTo>
                  <a:pt x="148239" y="92852"/>
                  <a:pt x="149868" y="93667"/>
                  <a:pt x="150682" y="95296"/>
                </a:cubicBezTo>
                <a:cubicBezTo>
                  <a:pt x="161271" y="109957"/>
                  <a:pt x="175117" y="119731"/>
                  <a:pt x="191407" y="124617"/>
                </a:cubicBezTo>
                <a:cubicBezTo>
                  <a:pt x="192221" y="124617"/>
                  <a:pt x="193036" y="124617"/>
                  <a:pt x="193036" y="124617"/>
                </a:cubicBezTo>
                <a:cubicBezTo>
                  <a:pt x="196294" y="124617"/>
                  <a:pt x="197923" y="121359"/>
                  <a:pt x="198737" y="118916"/>
                </a:cubicBezTo>
                <a:cubicBezTo>
                  <a:pt x="198737" y="117287"/>
                  <a:pt x="198737" y="113214"/>
                  <a:pt x="194665" y="112400"/>
                </a:cubicBezTo>
                <a:cubicBezTo>
                  <a:pt x="175117" y="106698"/>
                  <a:pt x="161271" y="93667"/>
                  <a:pt x="150682" y="71676"/>
                </a:cubicBezTo>
                <a:cubicBezTo>
                  <a:pt x="150682" y="70861"/>
                  <a:pt x="150682" y="70861"/>
                  <a:pt x="149868" y="70046"/>
                </a:cubicBezTo>
                <a:cubicBezTo>
                  <a:pt x="148239" y="62716"/>
                  <a:pt x="140094" y="57015"/>
                  <a:pt x="132764" y="57015"/>
                </a:cubicBezTo>
                <a:cubicBezTo>
                  <a:pt x="131135" y="57015"/>
                  <a:pt x="130320" y="57015"/>
                  <a:pt x="128691" y="57829"/>
                </a:cubicBezTo>
                <a:cubicBezTo>
                  <a:pt x="127877" y="57829"/>
                  <a:pt x="127062" y="57829"/>
                  <a:pt x="126248" y="57829"/>
                </a:cubicBezTo>
                <a:lnTo>
                  <a:pt x="78593" y="61868"/>
                </a:lnTo>
                <a:lnTo>
                  <a:pt x="81451" y="59458"/>
                </a:lnTo>
                <a:lnTo>
                  <a:pt x="129506" y="55386"/>
                </a:lnTo>
                <a:cubicBezTo>
                  <a:pt x="130320" y="55386"/>
                  <a:pt x="131135" y="55386"/>
                  <a:pt x="131135" y="55386"/>
                </a:cubicBezTo>
                <a:cubicBezTo>
                  <a:pt x="132764" y="55386"/>
                  <a:pt x="133578" y="54571"/>
                  <a:pt x="135207" y="54571"/>
                </a:cubicBezTo>
                <a:cubicBezTo>
                  <a:pt x="144166" y="54571"/>
                  <a:pt x="153126" y="61087"/>
                  <a:pt x="154755" y="69232"/>
                </a:cubicBezTo>
                <a:cubicBezTo>
                  <a:pt x="154755" y="69232"/>
                  <a:pt x="154755" y="70046"/>
                  <a:pt x="154755" y="70046"/>
                </a:cubicBezTo>
                <a:cubicBezTo>
                  <a:pt x="164529" y="92038"/>
                  <a:pt x="178375" y="104255"/>
                  <a:pt x="197108" y="109957"/>
                </a:cubicBezTo>
                <a:lnTo>
                  <a:pt x="199168" y="113194"/>
                </a:lnTo>
                <a:lnTo>
                  <a:pt x="197921" y="109141"/>
                </a:lnTo>
                <a:cubicBezTo>
                  <a:pt x="178374" y="103440"/>
                  <a:pt x="164527" y="90408"/>
                  <a:pt x="154753" y="68417"/>
                </a:cubicBezTo>
                <a:cubicBezTo>
                  <a:pt x="154753" y="68417"/>
                  <a:pt x="154753" y="67603"/>
                  <a:pt x="154753" y="67603"/>
                </a:cubicBezTo>
                <a:cubicBezTo>
                  <a:pt x="153124" y="60272"/>
                  <a:pt x="144165" y="53756"/>
                  <a:pt x="136020" y="53756"/>
                </a:cubicBezTo>
                <a:close/>
                <a:moveTo>
                  <a:pt x="127061" y="44797"/>
                </a:moveTo>
                <a:lnTo>
                  <a:pt x="79006" y="48870"/>
                </a:lnTo>
                <a:cubicBezTo>
                  <a:pt x="71676" y="49277"/>
                  <a:pt x="66178" y="54164"/>
                  <a:pt x="61800" y="60578"/>
                </a:cubicBezTo>
                <a:lnTo>
                  <a:pt x="61464" y="61246"/>
                </a:lnTo>
                <a:lnTo>
                  <a:pt x="79006" y="49684"/>
                </a:lnTo>
                <a:lnTo>
                  <a:pt x="88780" y="48870"/>
                </a:lnTo>
                <a:cubicBezTo>
                  <a:pt x="101812" y="47240"/>
                  <a:pt x="114844" y="46426"/>
                  <a:pt x="127875" y="45611"/>
                </a:cubicBezTo>
                <a:cubicBezTo>
                  <a:pt x="127875" y="45611"/>
                  <a:pt x="128690" y="45611"/>
                  <a:pt x="128690" y="45611"/>
                </a:cubicBezTo>
                <a:lnTo>
                  <a:pt x="132489" y="45069"/>
                </a:lnTo>
                <a:lnTo>
                  <a:pt x="127875" y="44797"/>
                </a:lnTo>
                <a:cubicBezTo>
                  <a:pt x="127875" y="44797"/>
                  <a:pt x="127061" y="44797"/>
                  <a:pt x="127061" y="44797"/>
                </a:cubicBezTo>
                <a:close/>
                <a:moveTo>
                  <a:pt x="162084" y="13033"/>
                </a:moveTo>
                <a:cubicBezTo>
                  <a:pt x="153939" y="13033"/>
                  <a:pt x="146609" y="19548"/>
                  <a:pt x="146609" y="28508"/>
                </a:cubicBezTo>
                <a:cubicBezTo>
                  <a:pt x="146609" y="36653"/>
                  <a:pt x="153124" y="43983"/>
                  <a:pt x="162084" y="43983"/>
                </a:cubicBezTo>
                <a:cubicBezTo>
                  <a:pt x="171043" y="43983"/>
                  <a:pt x="177559" y="37467"/>
                  <a:pt x="177559" y="28508"/>
                </a:cubicBezTo>
                <a:cubicBezTo>
                  <a:pt x="177559" y="19548"/>
                  <a:pt x="171043" y="13033"/>
                  <a:pt x="162084" y="13033"/>
                </a:cubicBezTo>
                <a:close/>
                <a:moveTo>
                  <a:pt x="161917" y="884"/>
                </a:moveTo>
                <a:lnTo>
                  <a:pt x="143860" y="8349"/>
                </a:lnTo>
                <a:lnTo>
                  <a:pt x="143804" y="8480"/>
                </a:lnTo>
                <a:close/>
                <a:moveTo>
                  <a:pt x="161269" y="0"/>
                </a:moveTo>
                <a:cubicBezTo>
                  <a:pt x="176744" y="0"/>
                  <a:pt x="188962" y="12218"/>
                  <a:pt x="188962" y="27693"/>
                </a:cubicBezTo>
                <a:cubicBezTo>
                  <a:pt x="188962" y="43168"/>
                  <a:pt x="176744" y="55386"/>
                  <a:pt x="161269" y="55386"/>
                </a:cubicBezTo>
                <a:cubicBezTo>
                  <a:pt x="159640" y="55386"/>
                  <a:pt x="158826" y="55386"/>
                  <a:pt x="157197" y="55386"/>
                </a:cubicBezTo>
                <a:lnTo>
                  <a:pt x="162893" y="66780"/>
                </a:lnTo>
                <a:lnTo>
                  <a:pt x="162898" y="66788"/>
                </a:lnTo>
                <a:lnTo>
                  <a:pt x="178118" y="88573"/>
                </a:lnTo>
                <a:lnTo>
                  <a:pt x="198736" y="100183"/>
                </a:lnTo>
                <a:cubicBezTo>
                  <a:pt x="209324" y="103441"/>
                  <a:pt x="213397" y="113215"/>
                  <a:pt x="211768" y="120546"/>
                </a:cubicBezTo>
                <a:lnTo>
                  <a:pt x="211660" y="120751"/>
                </a:lnTo>
                <a:lnTo>
                  <a:pt x="211768" y="121360"/>
                </a:lnTo>
                <a:cubicBezTo>
                  <a:pt x="210139" y="130319"/>
                  <a:pt x="202808" y="136835"/>
                  <a:pt x="194663" y="136835"/>
                </a:cubicBezTo>
                <a:lnTo>
                  <a:pt x="194098" y="136740"/>
                </a:lnTo>
                <a:lnTo>
                  <a:pt x="193849" y="136836"/>
                </a:lnTo>
                <a:cubicBezTo>
                  <a:pt x="192220" y="136836"/>
                  <a:pt x="189776" y="136836"/>
                  <a:pt x="188148" y="136021"/>
                </a:cubicBezTo>
                <a:lnTo>
                  <a:pt x="146878" y="109316"/>
                </a:lnTo>
                <a:lnTo>
                  <a:pt x="140916" y="120123"/>
                </a:lnTo>
                <a:lnTo>
                  <a:pt x="135206" y="131134"/>
                </a:lnTo>
                <a:cubicBezTo>
                  <a:pt x="146609" y="140094"/>
                  <a:pt x="158011" y="149867"/>
                  <a:pt x="166971" y="162085"/>
                </a:cubicBezTo>
                <a:cubicBezTo>
                  <a:pt x="171043" y="166972"/>
                  <a:pt x="171858" y="171859"/>
                  <a:pt x="171043" y="177560"/>
                </a:cubicBezTo>
                <a:cubicBezTo>
                  <a:pt x="171043" y="179189"/>
                  <a:pt x="171043" y="180818"/>
                  <a:pt x="170229" y="181632"/>
                </a:cubicBezTo>
                <a:cubicBezTo>
                  <a:pt x="166971" y="193850"/>
                  <a:pt x="163713" y="206067"/>
                  <a:pt x="160455" y="219099"/>
                </a:cubicBezTo>
                <a:lnTo>
                  <a:pt x="160018" y="220702"/>
                </a:lnTo>
                <a:lnTo>
                  <a:pt x="158011" y="228872"/>
                </a:lnTo>
                <a:lnTo>
                  <a:pt x="156925" y="232131"/>
                </a:lnTo>
                <a:lnTo>
                  <a:pt x="196292" y="232131"/>
                </a:lnTo>
                <a:lnTo>
                  <a:pt x="196292" y="233760"/>
                </a:lnTo>
                <a:lnTo>
                  <a:pt x="196292" y="244348"/>
                </a:lnTo>
                <a:lnTo>
                  <a:pt x="196292" y="245163"/>
                </a:lnTo>
                <a:lnTo>
                  <a:pt x="0" y="245163"/>
                </a:lnTo>
                <a:lnTo>
                  <a:pt x="0" y="244348"/>
                </a:lnTo>
                <a:lnTo>
                  <a:pt x="0" y="233760"/>
                </a:lnTo>
                <a:lnTo>
                  <a:pt x="0" y="232945"/>
                </a:lnTo>
                <a:lnTo>
                  <a:pt x="22806" y="232945"/>
                </a:lnTo>
                <a:lnTo>
                  <a:pt x="21584" y="230909"/>
                </a:lnTo>
                <a:lnTo>
                  <a:pt x="19548" y="228058"/>
                </a:lnTo>
                <a:cubicBezTo>
                  <a:pt x="17105" y="221542"/>
                  <a:pt x="17919" y="215026"/>
                  <a:pt x="21992" y="209325"/>
                </a:cubicBezTo>
                <a:cubicBezTo>
                  <a:pt x="46426" y="172673"/>
                  <a:pt x="74933" y="124618"/>
                  <a:pt x="81449" y="114030"/>
                </a:cubicBezTo>
                <a:cubicBezTo>
                  <a:pt x="82264" y="112400"/>
                  <a:pt x="83078" y="110771"/>
                  <a:pt x="83893" y="109141"/>
                </a:cubicBezTo>
                <a:lnTo>
                  <a:pt x="96845" y="85522"/>
                </a:lnTo>
                <a:lnTo>
                  <a:pt x="92038" y="85522"/>
                </a:lnTo>
                <a:cubicBezTo>
                  <a:pt x="89594" y="89594"/>
                  <a:pt x="87965" y="93667"/>
                  <a:pt x="85522" y="97739"/>
                </a:cubicBezTo>
                <a:lnTo>
                  <a:pt x="79820" y="109142"/>
                </a:lnTo>
                <a:cubicBezTo>
                  <a:pt x="76562" y="115659"/>
                  <a:pt x="70861" y="118917"/>
                  <a:pt x="64345" y="118917"/>
                </a:cubicBezTo>
                <a:cubicBezTo>
                  <a:pt x="57829" y="118917"/>
                  <a:pt x="51313" y="114844"/>
                  <a:pt x="47241" y="109142"/>
                </a:cubicBezTo>
                <a:lnTo>
                  <a:pt x="46834" y="99770"/>
                </a:lnTo>
                <a:lnTo>
                  <a:pt x="46426" y="91223"/>
                </a:lnTo>
                <a:lnTo>
                  <a:pt x="46459" y="91158"/>
                </a:lnTo>
                <a:lnTo>
                  <a:pt x="46426" y="90409"/>
                </a:lnTo>
                <a:cubicBezTo>
                  <a:pt x="47241" y="87965"/>
                  <a:pt x="48870" y="85522"/>
                  <a:pt x="49684" y="82264"/>
                </a:cubicBezTo>
                <a:cubicBezTo>
                  <a:pt x="55386" y="68417"/>
                  <a:pt x="63531" y="49684"/>
                  <a:pt x="79006" y="48055"/>
                </a:cubicBezTo>
                <a:lnTo>
                  <a:pt x="127061" y="43983"/>
                </a:lnTo>
                <a:cubicBezTo>
                  <a:pt x="127061" y="43983"/>
                  <a:pt x="127875" y="43983"/>
                  <a:pt x="127875" y="43983"/>
                </a:cubicBezTo>
                <a:cubicBezTo>
                  <a:pt x="131133" y="43168"/>
                  <a:pt x="135206" y="43168"/>
                  <a:pt x="139278" y="43983"/>
                </a:cubicBezTo>
                <a:cubicBezTo>
                  <a:pt x="136020" y="39096"/>
                  <a:pt x="133577" y="33394"/>
                  <a:pt x="133577" y="27693"/>
                </a:cubicBezTo>
                <a:cubicBezTo>
                  <a:pt x="133577" y="12218"/>
                  <a:pt x="145794" y="0"/>
                  <a:pt x="161269" y="0"/>
                </a:cubicBezTo>
                <a:close/>
              </a:path>
            </a:pathLst>
          </a:custGeom>
          <a:solidFill>
            <a:schemeClr val="tx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126"/>
          </a:p>
        </p:txBody>
      </p:sp>
      <p:sp>
        <p:nvSpPr>
          <p:cNvPr id="76" name="Freihandform: Form 61">
            <a:extLst>
              <a:ext uri="{FF2B5EF4-FFF2-40B4-BE49-F238E27FC236}">
                <a16:creationId xmlns:a16="http://schemas.microsoft.com/office/drawing/2014/main" xmlns="" id="{923491B1-C420-4A6D-BC18-567B67B8FC86}"/>
              </a:ext>
            </a:extLst>
          </p:cNvPr>
          <p:cNvSpPr>
            <a:spLocks noChangeAspect="1"/>
          </p:cNvSpPr>
          <p:nvPr/>
        </p:nvSpPr>
        <p:spPr>
          <a:xfrm>
            <a:off x="8667844" y="4393056"/>
            <a:ext cx="397642" cy="418571"/>
          </a:xfrm>
          <a:custGeom>
            <a:avLst/>
            <a:gdLst>
              <a:gd name="connsiteX0" fmla="*/ 157645 w 154752"/>
              <a:gd name="connsiteY0" fmla="*/ 84230 h 162897"/>
              <a:gd name="connsiteX1" fmla="*/ 157523 w 154752"/>
              <a:gd name="connsiteY1" fmla="*/ 82902 h 162897"/>
              <a:gd name="connsiteX2" fmla="*/ 157100 w 154752"/>
              <a:gd name="connsiteY2" fmla="*/ 81510 h 162897"/>
              <a:gd name="connsiteX3" fmla="*/ 156977 w 154752"/>
              <a:gd name="connsiteY3" fmla="*/ 80972 h 162897"/>
              <a:gd name="connsiteX4" fmla="*/ 156497 w 154752"/>
              <a:gd name="connsiteY4" fmla="*/ 80361 h 162897"/>
              <a:gd name="connsiteX5" fmla="*/ 155585 w 154752"/>
              <a:gd name="connsiteY5" fmla="*/ 79213 h 162897"/>
              <a:gd name="connsiteX6" fmla="*/ 154436 w 154752"/>
              <a:gd name="connsiteY6" fmla="*/ 78309 h 162897"/>
              <a:gd name="connsiteX7" fmla="*/ 153890 w 154752"/>
              <a:gd name="connsiteY7" fmla="*/ 77828 h 162897"/>
              <a:gd name="connsiteX8" fmla="*/ 16608 w 154752"/>
              <a:gd name="connsiteY8" fmla="*/ 6014 h 162897"/>
              <a:gd name="connsiteX9" fmla="*/ 6859 w 154752"/>
              <a:gd name="connsiteY9" fmla="*/ 9109 h 162897"/>
              <a:gd name="connsiteX10" fmla="*/ 9889 w 154752"/>
              <a:gd name="connsiteY10" fmla="*/ 18883 h 162897"/>
              <a:gd name="connsiteX11" fmla="*/ 134823 w 154752"/>
              <a:gd name="connsiteY11" fmla="*/ 84108 h 162897"/>
              <a:gd name="connsiteX12" fmla="*/ 9156 w 154752"/>
              <a:gd name="connsiteY12" fmla="*/ 147988 h 162897"/>
              <a:gd name="connsiteX13" fmla="*/ 6012 w 154752"/>
              <a:gd name="connsiteY13" fmla="*/ 157656 h 162897"/>
              <a:gd name="connsiteX14" fmla="*/ 12430 w 154752"/>
              <a:gd name="connsiteY14" fmla="*/ 161582 h 162897"/>
              <a:gd name="connsiteX15" fmla="*/ 15696 w 154752"/>
              <a:gd name="connsiteY15" fmla="*/ 160800 h 162897"/>
              <a:gd name="connsiteX16" fmla="*/ 153833 w 154752"/>
              <a:gd name="connsiteY16" fmla="*/ 90640 h 162897"/>
              <a:gd name="connsiteX17" fmla="*/ 153956 w 154752"/>
              <a:gd name="connsiteY17" fmla="*/ 90518 h 162897"/>
              <a:gd name="connsiteX18" fmla="*/ 155886 w 154752"/>
              <a:gd name="connsiteY18" fmla="*/ 89003 h 162897"/>
              <a:gd name="connsiteX19" fmla="*/ 156252 w 154752"/>
              <a:gd name="connsiteY19" fmla="*/ 88466 h 162897"/>
              <a:gd name="connsiteX20" fmla="*/ 156920 w 154752"/>
              <a:gd name="connsiteY20" fmla="*/ 87553 h 162897"/>
              <a:gd name="connsiteX21" fmla="*/ 157100 w 154752"/>
              <a:gd name="connsiteY21" fmla="*/ 87007 h 162897"/>
              <a:gd name="connsiteX22" fmla="*/ 157523 w 154752"/>
              <a:gd name="connsiteY22" fmla="*/ 85558 h 162897"/>
              <a:gd name="connsiteX23" fmla="*/ 157645 w 154752"/>
              <a:gd name="connsiteY23" fmla="*/ 84230 h 162897"/>
              <a:gd name="connsiteX24" fmla="*/ 157645 w 154752"/>
              <a:gd name="connsiteY24" fmla="*/ 84230 h 16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4752" h="162897">
                <a:moveTo>
                  <a:pt x="157645" y="84230"/>
                </a:moveTo>
                <a:cubicBezTo>
                  <a:pt x="157645" y="83806"/>
                  <a:pt x="157588" y="83383"/>
                  <a:pt x="157523" y="82902"/>
                </a:cubicBezTo>
                <a:cubicBezTo>
                  <a:pt x="157401" y="82422"/>
                  <a:pt x="157344" y="81998"/>
                  <a:pt x="157100" y="81510"/>
                </a:cubicBezTo>
                <a:cubicBezTo>
                  <a:pt x="157042" y="81330"/>
                  <a:pt x="157042" y="81151"/>
                  <a:pt x="156977" y="80972"/>
                </a:cubicBezTo>
                <a:cubicBezTo>
                  <a:pt x="156855" y="80728"/>
                  <a:pt x="156619" y="80548"/>
                  <a:pt x="156497" y="80361"/>
                </a:cubicBezTo>
                <a:cubicBezTo>
                  <a:pt x="156252" y="79938"/>
                  <a:pt x="155951" y="79579"/>
                  <a:pt x="155585" y="79213"/>
                </a:cubicBezTo>
                <a:cubicBezTo>
                  <a:pt x="155226" y="78855"/>
                  <a:pt x="154860" y="78553"/>
                  <a:pt x="154436" y="78309"/>
                </a:cubicBezTo>
                <a:cubicBezTo>
                  <a:pt x="154257" y="78129"/>
                  <a:pt x="154135" y="77950"/>
                  <a:pt x="153890" y="77828"/>
                </a:cubicBezTo>
                <a:cubicBezTo>
                  <a:pt x="16608" y="6014"/>
                  <a:pt x="16608" y="6014"/>
                  <a:pt x="16608" y="6014"/>
                </a:cubicBezTo>
                <a:cubicBezTo>
                  <a:pt x="13090" y="4223"/>
                  <a:pt x="8675" y="5526"/>
                  <a:pt x="6859" y="9109"/>
                </a:cubicBezTo>
                <a:cubicBezTo>
                  <a:pt x="4985" y="12612"/>
                  <a:pt x="6378" y="17010"/>
                  <a:pt x="9889" y="18883"/>
                </a:cubicBezTo>
                <a:cubicBezTo>
                  <a:pt x="134823" y="84108"/>
                  <a:pt x="134823" y="84108"/>
                  <a:pt x="134823" y="84108"/>
                </a:cubicBezTo>
                <a:cubicBezTo>
                  <a:pt x="9156" y="147988"/>
                  <a:pt x="9156" y="147988"/>
                  <a:pt x="9156" y="147988"/>
                </a:cubicBezTo>
                <a:cubicBezTo>
                  <a:pt x="5588" y="149796"/>
                  <a:pt x="4195" y="154146"/>
                  <a:pt x="6012" y="157656"/>
                </a:cubicBezTo>
                <a:cubicBezTo>
                  <a:pt x="7282" y="160189"/>
                  <a:pt x="9824" y="161582"/>
                  <a:pt x="12430" y="161582"/>
                </a:cubicBezTo>
                <a:cubicBezTo>
                  <a:pt x="13521" y="161582"/>
                  <a:pt x="14670" y="161338"/>
                  <a:pt x="15696" y="160800"/>
                </a:cubicBezTo>
                <a:cubicBezTo>
                  <a:pt x="153833" y="90640"/>
                  <a:pt x="153833" y="90640"/>
                  <a:pt x="153833" y="90640"/>
                </a:cubicBezTo>
                <a:cubicBezTo>
                  <a:pt x="153890" y="90640"/>
                  <a:pt x="153890" y="90575"/>
                  <a:pt x="153956" y="90518"/>
                </a:cubicBezTo>
                <a:cubicBezTo>
                  <a:pt x="154680" y="90151"/>
                  <a:pt x="155348" y="89614"/>
                  <a:pt x="155886" y="89003"/>
                </a:cubicBezTo>
                <a:cubicBezTo>
                  <a:pt x="156073" y="88824"/>
                  <a:pt x="156130" y="88644"/>
                  <a:pt x="156252" y="88466"/>
                </a:cubicBezTo>
                <a:cubicBezTo>
                  <a:pt x="156497" y="88156"/>
                  <a:pt x="156741" y="87920"/>
                  <a:pt x="156920" y="87553"/>
                </a:cubicBezTo>
                <a:cubicBezTo>
                  <a:pt x="157042" y="87374"/>
                  <a:pt x="157042" y="87195"/>
                  <a:pt x="157100" y="87007"/>
                </a:cubicBezTo>
                <a:cubicBezTo>
                  <a:pt x="157279" y="86527"/>
                  <a:pt x="157401" y="86103"/>
                  <a:pt x="157523" y="85558"/>
                </a:cubicBezTo>
                <a:cubicBezTo>
                  <a:pt x="157588" y="85134"/>
                  <a:pt x="157645" y="84719"/>
                  <a:pt x="157645" y="84230"/>
                </a:cubicBezTo>
                <a:lnTo>
                  <a:pt x="157645" y="84230"/>
                </a:lnTo>
                <a:close/>
              </a:path>
            </a:pathLst>
          </a:custGeom>
          <a:solidFill>
            <a:schemeClr val="tx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62"/>
          </a:p>
        </p:txBody>
      </p:sp>
      <p:sp>
        <p:nvSpPr>
          <p:cNvPr id="77" name="Freihandform: Form 61">
            <a:extLst>
              <a:ext uri="{FF2B5EF4-FFF2-40B4-BE49-F238E27FC236}">
                <a16:creationId xmlns:a16="http://schemas.microsoft.com/office/drawing/2014/main" xmlns="" id="{22A9D1FD-4F70-41D7-A5B0-174B32BA55D8}"/>
              </a:ext>
            </a:extLst>
          </p:cNvPr>
          <p:cNvSpPr>
            <a:spLocks noChangeAspect="1"/>
          </p:cNvSpPr>
          <p:nvPr/>
        </p:nvSpPr>
        <p:spPr>
          <a:xfrm>
            <a:off x="8874893" y="4387428"/>
            <a:ext cx="397642" cy="418571"/>
          </a:xfrm>
          <a:custGeom>
            <a:avLst/>
            <a:gdLst>
              <a:gd name="connsiteX0" fmla="*/ 157645 w 154752"/>
              <a:gd name="connsiteY0" fmla="*/ 84230 h 162897"/>
              <a:gd name="connsiteX1" fmla="*/ 157523 w 154752"/>
              <a:gd name="connsiteY1" fmla="*/ 82902 h 162897"/>
              <a:gd name="connsiteX2" fmla="*/ 157100 w 154752"/>
              <a:gd name="connsiteY2" fmla="*/ 81510 h 162897"/>
              <a:gd name="connsiteX3" fmla="*/ 156977 w 154752"/>
              <a:gd name="connsiteY3" fmla="*/ 80972 h 162897"/>
              <a:gd name="connsiteX4" fmla="*/ 156497 w 154752"/>
              <a:gd name="connsiteY4" fmla="*/ 80361 h 162897"/>
              <a:gd name="connsiteX5" fmla="*/ 155585 w 154752"/>
              <a:gd name="connsiteY5" fmla="*/ 79213 h 162897"/>
              <a:gd name="connsiteX6" fmla="*/ 154436 w 154752"/>
              <a:gd name="connsiteY6" fmla="*/ 78309 h 162897"/>
              <a:gd name="connsiteX7" fmla="*/ 153890 w 154752"/>
              <a:gd name="connsiteY7" fmla="*/ 77828 h 162897"/>
              <a:gd name="connsiteX8" fmla="*/ 16608 w 154752"/>
              <a:gd name="connsiteY8" fmla="*/ 6014 h 162897"/>
              <a:gd name="connsiteX9" fmla="*/ 6859 w 154752"/>
              <a:gd name="connsiteY9" fmla="*/ 9109 h 162897"/>
              <a:gd name="connsiteX10" fmla="*/ 9889 w 154752"/>
              <a:gd name="connsiteY10" fmla="*/ 18883 h 162897"/>
              <a:gd name="connsiteX11" fmla="*/ 134823 w 154752"/>
              <a:gd name="connsiteY11" fmla="*/ 84108 h 162897"/>
              <a:gd name="connsiteX12" fmla="*/ 9156 w 154752"/>
              <a:gd name="connsiteY12" fmla="*/ 147988 h 162897"/>
              <a:gd name="connsiteX13" fmla="*/ 6012 w 154752"/>
              <a:gd name="connsiteY13" fmla="*/ 157656 h 162897"/>
              <a:gd name="connsiteX14" fmla="*/ 12430 w 154752"/>
              <a:gd name="connsiteY14" fmla="*/ 161582 h 162897"/>
              <a:gd name="connsiteX15" fmla="*/ 15696 w 154752"/>
              <a:gd name="connsiteY15" fmla="*/ 160800 h 162897"/>
              <a:gd name="connsiteX16" fmla="*/ 153833 w 154752"/>
              <a:gd name="connsiteY16" fmla="*/ 90640 h 162897"/>
              <a:gd name="connsiteX17" fmla="*/ 153956 w 154752"/>
              <a:gd name="connsiteY17" fmla="*/ 90518 h 162897"/>
              <a:gd name="connsiteX18" fmla="*/ 155886 w 154752"/>
              <a:gd name="connsiteY18" fmla="*/ 89003 h 162897"/>
              <a:gd name="connsiteX19" fmla="*/ 156252 w 154752"/>
              <a:gd name="connsiteY19" fmla="*/ 88466 h 162897"/>
              <a:gd name="connsiteX20" fmla="*/ 156920 w 154752"/>
              <a:gd name="connsiteY20" fmla="*/ 87553 h 162897"/>
              <a:gd name="connsiteX21" fmla="*/ 157100 w 154752"/>
              <a:gd name="connsiteY21" fmla="*/ 87007 h 162897"/>
              <a:gd name="connsiteX22" fmla="*/ 157523 w 154752"/>
              <a:gd name="connsiteY22" fmla="*/ 85558 h 162897"/>
              <a:gd name="connsiteX23" fmla="*/ 157645 w 154752"/>
              <a:gd name="connsiteY23" fmla="*/ 84230 h 162897"/>
              <a:gd name="connsiteX24" fmla="*/ 157645 w 154752"/>
              <a:gd name="connsiteY24" fmla="*/ 84230 h 16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4752" h="162897">
                <a:moveTo>
                  <a:pt x="157645" y="84230"/>
                </a:moveTo>
                <a:cubicBezTo>
                  <a:pt x="157645" y="83806"/>
                  <a:pt x="157588" y="83383"/>
                  <a:pt x="157523" y="82902"/>
                </a:cubicBezTo>
                <a:cubicBezTo>
                  <a:pt x="157401" y="82422"/>
                  <a:pt x="157344" y="81998"/>
                  <a:pt x="157100" y="81510"/>
                </a:cubicBezTo>
                <a:cubicBezTo>
                  <a:pt x="157042" y="81330"/>
                  <a:pt x="157042" y="81151"/>
                  <a:pt x="156977" y="80972"/>
                </a:cubicBezTo>
                <a:cubicBezTo>
                  <a:pt x="156855" y="80728"/>
                  <a:pt x="156619" y="80548"/>
                  <a:pt x="156497" y="80361"/>
                </a:cubicBezTo>
                <a:cubicBezTo>
                  <a:pt x="156252" y="79938"/>
                  <a:pt x="155951" y="79579"/>
                  <a:pt x="155585" y="79213"/>
                </a:cubicBezTo>
                <a:cubicBezTo>
                  <a:pt x="155226" y="78855"/>
                  <a:pt x="154860" y="78553"/>
                  <a:pt x="154436" y="78309"/>
                </a:cubicBezTo>
                <a:cubicBezTo>
                  <a:pt x="154257" y="78129"/>
                  <a:pt x="154135" y="77950"/>
                  <a:pt x="153890" y="77828"/>
                </a:cubicBezTo>
                <a:cubicBezTo>
                  <a:pt x="16608" y="6014"/>
                  <a:pt x="16608" y="6014"/>
                  <a:pt x="16608" y="6014"/>
                </a:cubicBezTo>
                <a:cubicBezTo>
                  <a:pt x="13090" y="4223"/>
                  <a:pt x="8675" y="5526"/>
                  <a:pt x="6859" y="9109"/>
                </a:cubicBezTo>
                <a:cubicBezTo>
                  <a:pt x="4985" y="12612"/>
                  <a:pt x="6378" y="17010"/>
                  <a:pt x="9889" y="18883"/>
                </a:cubicBezTo>
                <a:cubicBezTo>
                  <a:pt x="134823" y="84108"/>
                  <a:pt x="134823" y="84108"/>
                  <a:pt x="134823" y="84108"/>
                </a:cubicBezTo>
                <a:cubicBezTo>
                  <a:pt x="9156" y="147988"/>
                  <a:pt x="9156" y="147988"/>
                  <a:pt x="9156" y="147988"/>
                </a:cubicBezTo>
                <a:cubicBezTo>
                  <a:pt x="5588" y="149796"/>
                  <a:pt x="4195" y="154146"/>
                  <a:pt x="6012" y="157656"/>
                </a:cubicBezTo>
                <a:cubicBezTo>
                  <a:pt x="7282" y="160189"/>
                  <a:pt x="9824" y="161582"/>
                  <a:pt x="12430" y="161582"/>
                </a:cubicBezTo>
                <a:cubicBezTo>
                  <a:pt x="13521" y="161582"/>
                  <a:pt x="14670" y="161338"/>
                  <a:pt x="15696" y="160800"/>
                </a:cubicBezTo>
                <a:cubicBezTo>
                  <a:pt x="153833" y="90640"/>
                  <a:pt x="153833" y="90640"/>
                  <a:pt x="153833" y="90640"/>
                </a:cubicBezTo>
                <a:cubicBezTo>
                  <a:pt x="153890" y="90640"/>
                  <a:pt x="153890" y="90575"/>
                  <a:pt x="153956" y="90518"/>
                </a:cubicBezTo>
                <a:cubicBezTo>
                  <a:pt x="154680" y="90151"/>
                  <a:pt x="155348" y="89614"/>
                  <a:pt x="155886" y="89003"/>
                </a:cubicBezTo>
                <a:cubicBezTo>
                  <a:pt x="156073" y="88824"/>
                  <a:pt x="156130" y="88644"/>
                  <a:pt x="156252" y="88466"/>
                </a:cubicBezTo>
                <a:cubicBezTo>
                  <a:pt x="156497" y="88156"/>
                  <a:pt x="156741" y="87920"/>
                  <a:pt x="156920" y="87553"/>
                </a:cubicBezTo>
                <a:cubicBezTo>
                  <a:pt x="157042" y="87374"/>
                  <a:pt x="157042" y="87195"/>
                  <a:pt x="157100" y="87007"/>
                </a:cubicBezTo>
                <a:cubicBezTo>
                  <a:pt x="157279" y="86527"/>
                  <a:pt x="157401" y="86103"/>
                  <a:pt x="157523" y="85558"/>
                </a:cubicBezTo>
                <a:cubicBezTo>
                  <a:pt x="157588" y="85134"/>
                  <a:pt x="157645" y="84719"/>
                  <a:pt x="157645" y="84230"/>
                </a:cubicBezTo>
                <a:lnTo>
                  <a:pt x="157645" y="84230"/>
                </a:lnTo>
                <a:close/>
              </a:path>
            </a:pathLst>
          </a:custGeom>
          <a:solidFill>
            <a:schemeClr val="tx2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362"/>
          </a:p>
        </p:txBody>
      </p:sp>
      <p:sp>
        <p:nvSpPr>
          <p:cNvPr id="78" name="Rechteck 106">
            <a:extLst>
              <a:ext uri="{FF2B5EF4-FFF2-40B4-BE49-F238E27FC236}">
                <a16:creationId xmlns:a16="http://schemas.microsoft.com/office/drawing/2014/main" xmlns="" id="{F8AB24F0-A742-48E1-89F8-4178FB8E73F7}"/>
              </a:ext>
            </a:extLst>
          </p:cNvPr>
          <p:cNvSpPr/>
          <p:nvPr/>
        </p:nvSpPr>
        <p:spPr>
          <a:xfrm>
            <a:off x="8079490" y="5194848"/>
            <a:ext cx="2249354" cy="52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Vertical process </a:t>
            </a:r>
            <a:r>
              <a:rPr lang="en-GB" sz="1417" b="1" u="sng" dirty="0"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horizontal processes</a:t>
            </a:r>
            <a:endParaRPr lang="de-DE" sz="2126" dirty="0"/>
          </a:p>
        </p:txBody>
      </p:sp>
    </p:spTree>
    <p:extLst>
      <p:ext uri="{BB962C8B-B14F-4D97-AF65-F5344CB8AC3E}">
        <p14:creationId xmlns:p14="http://schemas.microsoft.com/office/powerpoint/2010/main" val="15090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xmlns="" id="{02DA7C60-CDD9-44BD-8022-F4C2CF58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80" y="4206854"/>
            <a:ext cx="10383527" cy="1002449"/>
          </a:xfrm>
        </p:spPr>
        <p:txBody>
          <a:bodyPr>
            <a:noAutofit/>
          </a:bodyPr>
          <a:lstStyle/>
          <a:p>
            <a:r>
              <a:rPr lang="en-US" sz="6791" dirty="0"/>
              <a:t>More on www.transformative-mobility.org </a:t>
            </a:r>
            <a:endParaRPr lang="de-DE" sz="679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DA706A3B-E48A-4164-9D42-CD9B0E35F35A}"/>
              </a:ext>
            </a:extLst>
          </p:cNvPr>
          <p:cNvSpPr/>
          <p:nvPr/>
        </p:nvSpPr>
        <p:spPr>
          <a:xfrm>
            <a:off x="8486414" y="4913839"/>
            <a:ext cx="37055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system-ui"/>
                <a:hlinkClick r:id="rId2"/>
              </a:rPr>
              <a:t>Armin.Wagner@giz.de</a:t>
            </a:r>
            <a:endParaRPr lang="en-US" sz="2000" dirty="0">
              <a:latin typeface="system-ui"/>
            </a:endParaRPr>
          </a:p>
          <a:p>
            <a:pPr algn="r"/>
            <a:endParaRPr lang="en-US" sz="2000" dirty="0">
              <a:latin typeface="system-ui"/>
            </a:endParaRPr>
          </a:p>
          <a:p>
            <a:pPr algn="r"/>
            <a:r>
              <a:rPr lang="de-DE" sz="2000" dirty="0">
                <a:hlinkClick r:id="rId3"/>
              </a:rPr>
              <a:t>https://twitter.com/tuminitiative</a:t>
            </a:r>
            <a:endParaRPr lang="de-DE" sz="2000" dirty="0"/>
          </a:p>
          <a:p>
            <a:pPr algn="r"/>
            <a:r>
              <a:rPr lang="de-DE" sz="2000" dirty="0">
                <a:hlinkClick r:id="rId4"/>
              </a:rPr>
              <a:t>https://twitter.com/urbanarmin</a:t>
            </a: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3"/>
    </mc:Choice>
    <mc:Fallback xmlns="">
      <p:transition spd="slow" advTm="57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7EA3DE823DC489E44BF4CD2C2AF9F" ma:contentTypeVersion="13" ma:contentTypeDescription="Create a new document." ma:contentTypeScope="" ma:versionID="d347d0b0bf44e019b05c46bcfdf82422">
  <xsd:schema xmlns:xsd="http://www.w3.org/2001/XMLSchema" xmlns:xs="http://www.w3.org/2001/XMLSchema" xmlns:p="http://schemas.microsoft.com/office/2006/metadata/properties" xmlns:ns3="543abfbf-1b39-4535-8b1b-c72a4cdaa484" xmlns:ns4="2834bc84-a818-4cb9-8b4d-5179cfe104eb" targetNamespace="http://schemas.microsoft.com/office/2006/metadata/properties" ma:root="true" ma:fieldsID="9c47832cb9e3c0ef945f6c0679b6863e" ns3:_="" ns4:_="">
    <xsd:import namespace="543abfbf-1b39-4535-8b1b-c72a4cdaa484"/>
    <xsd:import namespace="2834bc84-a818-4cb9-8b4d-5179cfe104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abfbf-1b39-4535-8b1b-c72a4cdaa4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bc84-a818-4cb9-8b4d-5179cfe10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FD088B-9EC5-4504-B9FE-F34BC8BB4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abfbf-1b39-4535-8b1b-c72a4cdaa484"/>
    <ds:schemaRef ds:uri="2834bc84-a818-4cb9-8b4d-5179cfe10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A198B-9DDA-49E8-B8A7-34C54ED29B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3BDE3-B6DF-4923-9B44-926413C485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256</Words>
  <Application>Microsoft Macintosh PowerPoint</Application>
  <PresentationFormat>Personnalisé</PresentationFormat>
  <Paragraphs>38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Towards Responsive Transportation-Oriented Policies </vt:lpstr>
      <vt:lpstr>Recently on Twitter…</vt:lpstr>
      <vt:lpstr>Présentation PowerPoint</vt:lpstr>
      <vt:lpstr>Présentation PowerPoint</vt:lpstr>
      <vt:lpstr>Présentation PowerPoint</vt:lpstr>
      <vt:lpstr>New Work. New Communication.</vt:lpstr>
      <vt:lpstr>More on www.transformative-mobility.org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Zein Nahas</dc:creator>
  <cp:lastModifiedBy>Constantin Tsakas</cp:lastModifiedBy>
  <cp:revision>4</cp:revision>
  <dcterms:created xsi:type="dcterms:W3CDTF">2020-11-25T22:12:16Z</dcterms:created>
  <dcterms:modified xsi:type="dcterms:W3CDTF">2020-12-08T08:09:09Z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0x0101007787EA3DE823DC489E44BF4CD2C2AF9F</vt:lpwstr>
  </property>
</Properties>
</file>