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9" r:id="rId6"/>
    <p:sldId id="262"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C1D0F-CF8D-4DA0-98C3-1597C283E059}" v="19" dt="2020-12-03T09:12:06.212"/>
    <p1510:client id="{37A28176-62B5-4ABF-94F1-42D4C5F6C585}" v="4" dt="2020-12-03T10:34:29.614"/>
    <p1510:client id="{3FEB4FB1-02C0-41D7-80E1-6C0AC353DE58}" v="165" dt="2020-12-03T10:31:04.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944" autoAdjust="0"/>
  </p:normalViewPr>
  <p:slideViewPr>
    <p:cSldViewPr snapToGrid="0">
      <p:cViewPr>
        <p:scale>
          <a:sx n="69" d="100"/>
          <a:sy n="69" d="100"/>
        </p:scale>
        <p:origin x="-1856" y="-112"/>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6/11/relationships/changesInfo" Target="changesInfos/changesInfo1.xml"/><Relationship Id="rId17"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Trinchera" userId="9eab94eb-dae9-49d7-8046-cfb4f9708c1c" providerId="ADAL" clId="{1FCC1D0F-CF8D-4DA0-98C3-1597C283E059}"/>
    <pc:docChg chg="undo redo custSel addSld modSld">
      <pc:chgData name="Marco Trinchera" userId="9eab94eb-dae9-49d7-8046-cfb4f9708c1c" providerId="ADAL" clId="{1FCC1D0F-CF8D-4DA0-98C3-1597C283E059}" dt="2020-12-03T09:12:46.962" v="586"/>
      <pc:docMkLst>
        <pc:docMk/>
      </pc:docMkLst>
      <pc:sldChg chg="addSp modSp mod">
        <pc:chgData name="Marco Trinchera" userId="9eab94eb-dae9-49d7-8046-cfb4f9708c1c" providerId="ADAL" clId="{1FCC1D0F-CF8D-4DA0-98C3-1597C283E059}" dt="2020-12-03T09:07:18.848" v="511" actId="1076"/>
        <pc:sldMkLst>
          <pc:docMk/>
          <pc:sldMk cId="670875570" sldId="256"/>
        </pc:sldMkLst>
        <pc:spChg chg="mod">
          <ac:chgData name="Marco Trinchera" userId="9eab94eb-dae9-49d7-8046-cfb4f9708c1c" providerId="ADAL" clId="{1FCC1D0F-CF8D-4DA0-98C3-1597C283E059}" dt="2020-12-03T09:07:12.951" v="509" actId="1076"/>
          <ac:spMkLst>
            <pc:docMk/>
            <pc:sldMk cId="670875570" sldId="256"/>
            <ac:spMk id="7" creationId="{33F8C7DE-8B15-4B3D-B74B-8A99CEFC4C8F}"/>
          </ac:spMkLst>
        </pc:spChg>
        <pc:spChg chg="add mod">
          <ac:chgData name="Marco Trinchera" userId="9eab94eb-dae9-49d7-8046-cfb4f9708c1c" providerId="ADAL" clId="{1FCC1D0F-CF8D-4DA0-98C3-1597C283E059}" dt="2020-12-03T09:07:04.099" v="508" actId="1076"/>
          <ac:spMkLst>
            <pc:docMk/>
            <pc:sldMk cId="670875570" sldId="256"/>
            <ac:spMk id="8" creationId="{633832CE-2C33-4026-97F9-7E171A44B286}"/>
          </ac:spMkLst>
        </pc:spChg>
        <pc:spChg chg="mod">
          <ac:chgData name="Marco Trinchera" userId="9eab94eb-dae9-49d7-8046-cfb4f9708c1c" providerId="ADAL" clId="{1FCC1D0F-CF8D-4DA0-98C3-1597C283E059}" dt="2020-12-03T09:06:59.813" v="507" actId="1076"/>
          <ac:spMkLst>
            <pc:docMk/>
            <pc:sldMk cId="670875570" sldId="256"/>
            <ac:spMk id="9" creationId="{D3AFC694-DBB8-43AA-81F1-2AA949FF4FE6}"/>
          </ac:spMkLst>
        </pc:spChg>
        <pc:spChg chg="mod">
          <ac:chgData name="Marco Trinchera" userId="9eab94eb-dae9-49d7-8046-cfb4f9708c1c" providerId="ADAL" clId="{1FCC1D0F-CF8D-4DA0-98C3-1597C283E059}" dt="2020-12-03T09:06:54.344" v="506" actId="1076"/>
          <ac:spMkLst>
            <pc:docMk/>
            <pc:sldMk cId="670875570" sldId="256"/>
            <ac:spMk id="12" creationId="{8F63A25E-C512-4C50-B3A9-EDA1E464E537}"/>
          </ac:spMkLst>
        </pc:spChg>
        <pc:spChg chg="add mod">
          <ac:chgData name="Marco Trinchera" userId="9eab94eb-dae9-49d7-8046-cfb4f9708c1c" providerId="ADAL" clId="{1FCC1D0F-CF8D-4DA0-98C3-1597C283E059}" dt="2020-12-03T09:06:42.254" v="505" actId="571"/>
          <ac:spMkLst>
            <pc:docMk/>
            <pc:sldMk cId="670875570" sldId="256"/>
            <ac:spMk id="13" creationId="{1CCDC826-B97D-4C45-B047-71AE525F9BC0}"/>
          </ac:spMkLst>
        </pc:spChg>
        <pc:picChg chg="mod">
          <ac:chgData name="Marco Trinchera" userId="9eab94eb-dae9-49d7-8046-cfb4f9708c1c" providerId="ADAL" clId="{1FCC1D0F-CF8D-4DA0-98C3-1597C283E059}" dt="2020-12-03T09:07:18.848" v="511" actId="1076"/>
          <ac:picMkLst>
            <pc:docMk/>
            <pc:sldMk cId="670875570" sldId="256"/>
            <ac:picMk id="5" creationId="{E7FA9227-10F2-4746-BFF8-BD9B73A40954}"/>
          </ac:picMkLst>
        </pc:picChg>
        <pc:picChg chg="add mod">
          <ac:chgData name="Marco Trinchera" userId="9eab94eb-dae9-49d7-8046-cfb4f9708c1c" providerId="ADAL" clId="{1FCC1D0F-CF8D-4DA0-98C3-1597C283E059}" dt="2020-12-03T09:06:42.254" v="505" actId="571"/>
          <ac:picMkLst>
            <pc:docMk/>
            <pc:sldMk cId="670875570" sldId="256"/>
            <ac:picMk id="11" creationId="{F800B7ED-C831-4082-9B72-56A1D62B1CC6}"/>
          </ac:picMkLst>
        </pc:picChg>
      </pc:sldChg>
      <pc:sldChg chg="addSp delSp modSp mod modAnim modNotesTx">
        <pc:chgData name="Marco Trinchera" userId="9eab94eb-dae9-49d7-8046-cfb4f9708c1c" providerId="ADAL" clId="{1FCC1D0F-CF8D-4DA0-98C3-1597C283E059}" dt="2020-12-03T09:08:46.325" v="518"/>
        <pc:sldMkLst>
          <pc:docMk/>
          <pc:sldMk cId="617142408" sldId="259"/>
        </pc:sldMkLst>
        <pc:spChg chg="del">
          <ac:chgData name="Marco Trinchera" userId="9eab94eb-dae9-49d7-8046-cfb4f9708c1c" providerId="ADAL" clId="{1FCC1D0F-CF8D-4DA0-98C3-1597C283E059}" dt="2020-12-03T09:07:48.207" v="512" actId="478"/>
          <ac:spMkLst>
            <pc:docMk/>
            <pc:sldMk cId="617142408" sldId="259"/>
            <ac:spMk id="2" creationId="{76DD42D8-7CBC-4544-B774-22A6D42E4F68}"/>
          </ac:spMkLst>
        </pc:spChg>
        <pc:spChg chg="del">
          <ac:chgData name="Marco Trinchera" userId="9eab94eb-dae9-49d7-8046-cfb4f9708c1c" providerId="ADAL" clId="{1FCC1D0F-CF8D-4DA0-98C3-1597C283E059}" dt="2020-12-03T09:07:50.557" v="513" actId="478"/>
          <ac:spMkLst>
            <pc:docMk/>
            <pc:sldMk cId="617142408" sldId="259"/>
            <ac:spMk id="3" creationId="{17D6AD94-D768-4B23-A65F-FD2ADBBD2664}"/>
          </ac:spMkLst>
        </pc:spChg>
        <pc:spChg chg="add mod">
          <ac:chgData name="Marco Trinchera" userId="9eab94eb-dae9-49d7-8046-cfb4f9708c1c" providerId="ADAL" clId="{1FCC1D0F-CF8D-4DA0-98C3-1597C283E059}" dt="2020-12-03T09:08:02.582" v="515" actId="27636"/>
          <ac:spMkLst>
            <pc:docMk/>
            <pc:sldMk cId="617142408" sldId="259"/>
            <ac:spMk id="6" creationId="{D9278543-ECC9-452B-9487-EB72013988E7}"/>
          </ac:spMkLst>
        </pc:spChg>
        <pc:spChg chg="add mod">
          <ac:chgData name="Marco Trinchera" userId="9eab94eb-dae9-49d7-8046-cfb4f9708c1c" providerId="ADAL" clId="{1FCC1D0F-CF8D-4DA0-98C3-1597C283E059}" dt="2020-12-03T09:08:02.488" v="514"/>
          <ac:spMkLst>
            <pc:docMk/>
            <pc:sldMk cId="617142408" sldId="259"/>
            <ac:spMk id="7" creationId="{FADA5154-3B0C-4B7B-9511-E65BD4908F05}"/>
          </ac:spMkLst>
        </pc:spChg>
      </pc:sldChg>
      <pc:sldChg chg="addSp delSp modSp mod modAnim modNotesTx">
        <pc:chgData name="Marco Trinchera" userId="9eab94eb-dae9-49d7-8046-cfb4f9708c1c" providerId="ADAL" clId="{1FCC1D0F-CF8D-4DA0-98C3-1597C283E059}" dt="2020-12-03T09:10:40.790" v="535"/>
        <pc:sldMkLst>
          <pc:docMk/>
          <pc:sldMk cId="2259406889" sldId="261"/>
        </pc:sldMkLst>
        <pc:spChg chg="del">
          <ac:chgData name="Marco Trinchera" userId="9eab94eb-dae9-49d7-8046-cfb4f9708c1c" providerId="ADAL" clId="{1FCC1D0F-CF8D-4DA0-98C3-1597C283E059}" dt="2020-12-03T09:09:40.419" v="524" actId="478"/>
          <ac:spMkLst>
            <pc:docMk/>
            <pc:sldMk cId="2259406889" sldId="261"/>
            <ac:spMk id="2" creationId="{76DD42D8-7CBC-4544-B774-22A6D42E4F68}"/>
          </ac:spMkLst>
        </pc:spChg>
        <pc:spChg chg="del">
          <ac:chgData name="Marco Trinchera" userId="9eab94eb-dae9-49d7-8046-cfb4f9708c1c" providerId="ADAL" clId="{1FCC1D0F-CF8D-4DA0-98C3-1597C283E059}" dt="2020-12-03T09:09:41.748" v="525" actId="478"/>
          <ac:spMkLst>
            <pc:docMk/>
            <pc:sldMk cId="2259406889" sldId="261"/>
            <ac:spMk id="3" creationId="{17D6AD94-D768-4B23-A65F-FD2ADBBD2664}"/>
          </ac:spMkLst>
        </pc:spChg>
        <pc:spChg chg="add mod">
          <ac:chgData name="Marco Trinchera" userId="9eab94eb-dae9-49d7-8046-cfb4f9708c1c" providerId="ADAL" clId="{1FCC1D0F-CF8D-4DA0-98C3-1597C283E059}" dt="2020-12-03T09:09:42.803" v="526"/>
          <ac:spMkLst>
            <pc:docMk/>
            <pc:sldMk cId="2259406889" sldId="261"/>
            <ac:spMk id="6" creationId="{80E8F7B2-27B4-4373-998C-6FE79ED81AA0}"/>
          </ac:spMkLst>
        </pc:spChg>
        <pc:spChg chg="add mod">
          <ac:chgData name="Marco Trinchera" userId="9eab94eb-dae9-49d7-8046-cfb4f9708c1c" providerId="ADAL" clId="{1FCC1D0F-CF8D-4DA0-98C3-1597C283E059}" dt="2020-12-03T09:09:42.803" v="526"/>
          <ac:spMkLst>
            <pc:docMk/>
            <pc:sldMk cId="2259406889" sldId="261"/>
            <ac:spMk id="7" creationId="{97BAE19B-C88F-4DC4-B672-D8E304123813}"/>
          </ac:spMkLst>
        </pc:spChg>
        <pc:spChg chg="add mod">
          <ac:chgData name="Marco Trinchera" userId="9eab94eb-dae9-49d7-8046-cfb4f9708c1c" providerId="ADAL" clId="{1FCC1D0F-CF8D-4DA0-98C3-1597C283E059}" dt="2020-12-03T09:09:42.803" v="526"/>
          <ac:spMkLst>
            <pc:docMk/>
            <pc:sldMk cId="2259406889" sldId="261"/>
            <ac:spMk id="10" creationId="{F6095352-33BE-4737-BDF6-CA2F793D1F90}"/>
          </ac:spMkLst>
        </pc:spChg>
        <pc:picChg chg="add mod">
          <ac:chgData name="Marco Trinchera" userId="9eab94eb-dae9-49d7-8046-cfb4f9708c1c" providerId="ADAL" clId="{1FCC1D0F-CF8D-4DA0-98C3-1597C283E059}" dt="2020-12-03T09:09:42.803" v="526"/>
          <ac:picMkLst>
            <pc:docMk/>
            <pc:sldMk cId="2259406889" sldId="261"/>
            <ac:picMk id="9" creationId="{378A23F7-DA1A-411A-B361-D2EB411B033F}"/>
          </ac:picMkLst>
        </pc:picChg>
      </pc:sldChg>
      <pc:sldChg chg="addSp delSp modSp mod modAnim modNotesTx">
        <pc:chgData name="Marco Trinchera" userId="9eab94eb-dae9-49d7-8046-cfb4f9708c1c" providerId="ADAL" clId="{1FCC1D0F-CF8D-4DA0-98C3-1597C283E059}" dt="2020-12-03T09:09:16.175" v="523"/>
        <pc:sldMkLst>
          <pc:docMk/>
          <pc:sldMk cId="2158026500" sldId="262"/>
        </pc:sldMkLst>
        <pc:spChg chg="del mod">
          <ac:chgData name="Marco Trinchera" userId="9eab94eb-dae9-49d7-8046-cfb4f9708c1c" providerId="ADAL" clId="{1FCC1D0F-CF8D-4DA0-98C3-1597C283E059}" dt="2020-12-03T09:09:00.922" v="520" actId="478"/>
          <ac:spMkLst>
            <pc:docMk/>
            <pc:sldMk cId="2158026500" sldId="262"/>
            <ac:spMk id="2" creationId="{76DD42D8-7CBC-4544-B774-22A6D42E4F68}"/>
          </ac:spMkLst>
        </pc:spChg>
        <pc:spChg chg="del">
          <ac:chgData name="Marco Trinchera" userId="9eab94eb-dae9-49d7-8046-cfb4f9708c1c" providerId="ADAL" clId="{1FCC1D0F-CF8D-4DA0-98C3-1597C283E059}" dt="2020-12-03T09:09:02.538" v="521" actId="478"/>
          <ac:spMkLst>
            <pc:docMk/>
            <pc:sldMk cId="2158026500" sldId="262"/>
            <ac:spMk id="3" creationId="{17D6AD94-D768-4B23-A65F-FD2ADBBD2664}"/>
          </ac:spMkLst>
        </pc:spChg>
        <pc:spChg chg="add mod">
          <ac:chgData name="Marco Trinchera" userId="9eab94eb-dae9-49d7-8046-cfb4f9708c1c" providerId="ADAL" clId="{1FCC1D0F-CF8D-4DA0-98C3-1597C283E059}" dt="2020-12-03T09:09:03.921" v="522"/>
          <ac:spMkLst>
            <pc:docMk/>
            <pc:sldMk cId="2158026500" sldId="262"/>
            <ac:spMk id="6" creationId="{EBDB9D6D-F762-401A-B6D6-0578E6C1E024}"/>
          </ac:spMkLst>
        </pc:spChg>
        <pc:spChg chg="add mod">
          <ac:chgData name="Marco Trinchera" userId="9eab94eb-dae9-49d7-8046-cfb4f9708c1c" providerId="ADAL" clId="{1FCC1D0F-CF8D-4DA0-98C3-1597C283E059}" dt="2020-12-03T09:09:03.921" v="522"/>
          <ac:spMkLst>
            <pc:docMk/>
            <pc:sldMk cId="2158026500" sldId="262"/>
            <ac:spMk id="7" creationId="{2E1FA21C-92EC-4E48-B6CD-E2DF929B3290}"/>
          </ac:spMkLst>
        </pc:spChg>
      </pc:sldChg>
      <pc:sldChg chg="addSp delSp modSp add mod delAnim modAnim modNotesTx">
        <pc:chgData name="Marco Trinchera" userId="9eab94eb-dae9-49d7-8046-cfb4f9708c1c" providerId="ADAL" clId="{1FCC1D0F-CF8D-4DA0-98C3-1597C283E059}" dt="2020-12-03T09:12:46.962" v="586"/>
        <pc:sldMkLst>
          <pc:docMk/>
          <pc:sldMk cId="3899190815" sldId="263"/>
        </pc:sldMkLst>
        <pc:spChg chg="add del mod">
          <ac:chgData name="Marco Trinchera" userId="9eab94eb-dae9-49d7-8046-cfb4f9708c1c" providerId="ADAL" clId="{1FCC1D0F-CF8D-4DA0-98C3-1597C283E059}" dt="2020-12-03T09:10:17.607" v="529" actId="478"/>
          <ac:spMkLst>
            <pc:docMk/>
            <pc:sldMk cId="3899190815" sldId="263"/>
            <ac:spMk id="3" creationId="{7AF579A6-5D6F-401B-B192-4AE0C2227A9C}"/>
          </ac:spMkLst>
        </pc:spChg>
        <pc:spChg chg="del">
          <ac:chgData name="Marco Trinchera" userId="9eab94eb-dae9-49d7-8046-cfb4f9708c1c" providerId="ADAL" clId="{1FCC1D0F-CF8D-4DA0-98C3-1597C283E059}" dt="2020-12-03T09:10:18.807" v="530" actId="478"/>
          <ac:spMkLst>
            <pc:docMk/>
            <pc:sldMk cId="3899190815" sldId="263"/>
            <ac:spMk id="6" creationId="{80E8F7B2-27B4-4373-998C-6FE79ED81AA0}"/>
          </ac:spMkLst>
        </pc:spChg>
        <pc:spChg chg="del">
          <ac:chgData name="Marco Trinchera" userId="9eab94eb-dae9-49d7-8046-cfb4f9708c1c" providerId="ADAL" clId="{1FCC1D0F-CF8D-4DA0-98C3-1597C283E059}" dt="2020-12-03T09:10:16.299" v="528" actId="478"/>
          <ac:spMkLst>
            <pc:docMk/>
            <pc:sldMk cId="3899190815" sldId="263"/>
            <ac:spMk id="7" creationId="{97BAE19B-C88F-4DC4-B672-D8E304123813}"/>
          </ac:spMkLst>
        </pc:spChg>
        <pc:spChg chg="del">
          <ac:chgData name="Marco Trinchera" userId="9eab94eb-dae9-49d7-8046-cfb4f9708c1c" providerId="ADAL" clId="{1FCC1D0F-CF8D-4DA0-98C3-1597C283E059}" dt="2020-12-03T09:10:26.413" v="532" actId="478"/>
          <ac:spMkLst>
            <pc:docMk/>
            <pc:sldMk cId="3899190815" sldId="263"/>
            <ac:spMk id="10" creationId="{F6095352-33BE-4737-BDF6-CA2F793D1F90}"/>
          </ac:spMkLst>
        </pc:spChg>
        <pc:spChg chg="add del mod">
          <ac:chgData name="Marco Trinchera" userId="9eab94eb-dae9-49d7-8046-cfb4f9708c1c" providerId="ADAL" clId="{1FCC1D0F-CF8D-4DA0-98C3-1597C283E059}" dt="2020-12-03T09:10:21.524" v="531" actId="478"/>
          <ac:spMkLst>
            <pc:docMk/>
            <pc:sldMk cId="3899190815" sldId="263"/>
            <ac:spMk id="11" creationId="{459DB6FE-FDC2-420A-8B28-2E5997D90D16}"/>
          </ac:spMkLst>
        </pc:spChg>
        <pc:spChg chg="add mod">
          <ac:chgData name="Marco Trinchera" userId="9eab94eb-dae9-49d7-8046-cfb4f9708c1c" providerId="ADAL" clId="{1FCC1D0F-CF8D-4DA0-98C3-1597C283E059}" dt="2020-12-03T09:10:29.046" v="534"/>
          <ac:spMkLst>
            <pc:docMk/>
            <pc:sldMk cId="3899190815" sldId="263"/>
            <ac:spMk id="12" creationId="{26B93736-CD86-4E86-BA57-1CCB58FD2E84}"/>
          </ac:spMkLst>
        </pc:spChg>
        <pc:spChg chg="add mod">
          <ac:chgData name="Marco Trinchera" userId="9eab94eb-dae9-49d7-8046-cfb4f9708c1c" providerId="ADAL" clId="{1FCC1D0F-CF8D-4DA0-98C3-1597C283E059}" dt="2020-12-03T09:10:29.046" v="534"/>
          <ac:spMkLst>
            <pc:docMk/>
            <pc:sldMk cId="3899190815" sldId="263"/>
            <ac:spMk id="13" creationId="{AE151D3A-2D66-4666-8409-ECCF674BC22D}"/>
          </ac:spMkLst>
        </pc:spChg>
        <pc:picChg chg="del">
          <ac:chgData name="Marco Trinchera" userId="9eab94eb-dae9-49d7-8046-cfb4f9708c1c" providerId="ADAL" clId="{1FCC1D0F-CF8D-4DA0-98C3-1597C283E059}" dt="2020-12-03T09:10:27.640" v="533" actId="478"/>
          <ac:picMkLst>
            <pc:docMk/>
            <pc:sldMk cId="3899190815" sldId="263"/>
            <ac:picMk id="9" creationId="{378A23F7-DA1A-411A-B361-D2EB411B033F}"/>
          </ac:picMkLst>
        </pc:picChg>
        <pc:picChg chg="add mod">
          <ac:chgData name="Marco Trinchera" userId="9eab94eb-dae9-49d7-8046-cfb4f9708c1c" providerId="ADAL" clId="{1FCC1D0F-CF8D-4DA0-98C3-1597C283E059}" dt="2020-12-03T09:10:29.046" v="534"/>
          <ac:picMkLst>
            <pc:docMk/>
            <pc:sldMk cId="3899190815" sldId="263"/>
            <ac:picMk id="14" creationId="{749AFEC9-B6CF-4D84-BF5E-53B02CCE2D40}"/>
          </ac:picMkLst>
        </pc:picChg>
      </pc:sldChg>
      <pc:sldChg chg="addSp delSp modSp add mod delAnim modAnim modNotesTx">
        <pc:chgData name="Marco Trinchera" userId="9eab94eb-dae9-49d7-8046-cfb4f9708c1c" providerId="ADAL" clId="{1FCC1D0F-CF8D-4DA0-98C3-1597C283E059}" dt="2020-12-03T09:11:49.319" v="546"/>
        <pc:sldMkLst>
          <pc:docMk/>
          <pc:sldMk cId="3176573010" sldId="264"/>
        </pc:sldMkLst>
        <pc:spChg chg="add del mod">
          <ac:chgData name="Marco Trinchera" userId="9eab94eb-dae9-49d7-8046-cfb4f9708c1c" providerId="ADAL" clId="{1FCC1D0F-CF8D-4DA0-98C3-1597C283E059}" dt="2020-12-03T09:11:08.774" v="541" actId="478"/>
          <ac:spMkLst>
            <pc:docMk/>
            <pc:sldMk cId="3176573010" sldId="264"/>
            <ac:spMk id="3" creationId="{A1A75C97-67AF-4EB4-806F-1C680E52FC53}"/>
          </ac:spMkLst>
        </pc:spChg>
        <pc:spChg chg="add mod">
          <ac:chgData name="Marco Trinchera" userId="9eab94eb-dae9-49d7-8046-cfb4f9708c1c" providerId="ADAL" clId="{1FCC1D0F-CF8D-4DA0-98C3-1597C283E059}" dt="2020-12-03T09:11:38.594" v="545" actId="27636"/>
          <ac:spMkLst>
            <pc:docMk/>
            <pc:sldMk cId="3176573010" sldId="264"/>
            <ac:spMk id="9" creationId="{1BDC9AF3-6904-4AB8-8C98-EA62C7C65B08}"/>
          </ac:spMkLst>
        </pc:spChg>
        <pc:spChg chg="add mod">
          <ac:chgData name="Marco Trinchera" userId="9eab94eb-dae9-49d7-8046-cfb4f9708c1c" providerId="ADAL" clId="{1FCC1D0F-CF8D-4DA0-98C3-1597C283E059}" dt="2020-12-03T09:11:38.510" v="544"/>
          <ac:spMkLst>
            <pc:docMk/>
            <pc:sldMk cId="3176573010" sldId="264"/>
            <ac:spMk id="10" creationId="{1DA430F9-79DB-4228-AC77-CE1DC7DAF49B}"/>
          </ac:spMkLst>
        </pc:spChg>
        <pc:spChg chg="add mod">
          <ac:chgData name="Marco Trinchera" userId="9eab94eb-dae9-49d7-8046-cfb4f9708c1c" providerId="ADAL" clId="{1FCC1D0F-CF8D-4DA0-98C3-1597C283E059}" dt="2020-12-03T09:11:38.510" v="544"/>
          <ac:spMkLst>
            <pc:docMk/>
            <pc:sldMk cId="3176573010" sldId="264"/>
            <ac:spMk id="11" creationId="{0F5AD02A-FFDE-4C44-9617-7875325807A1}"/>
          </ac:spMkLst>
        </pc:spChg>
        <pc:spChg chg="del">
          <ac:chgData name="Marco Trinchera" userId="9eab94eb-dae9-49d7-8046-cfb4f9708c1c" providerId="ADAL" clId="{1FCC1D0F-CF8D-4DA0-98C3-1597C283E059}" dt="2020-12-03T09:11:03.393" v="539" actId="478"/>
          <ac:spMkLst>
            <pc:docMk/>
            <pc:sldMk cId="3176573010" sldId="264"/>
            <ac:spMk id="12" creationId="{26B93736-CD86-4E86-BA57-1CCB58FD2E84}"/>
          </ac:spMkLst>
        </pc:spChg>
        <pc:spChg chg="del">
          <ac:chgData name="Marco Trinchera" userId="9eab94eb-dae9-49d7-8046-cfb4f9708c1c" providerId="ADAL" clId="{1FCC1D0F-CF8D-4DA0-98C3-1597C283E059}" dt="2020-12-03T09:10:59.889" v="538" actId="478"/>
          <ac:spMkLst>
            <pc:docMk/>
            <pc:sldMk cId="3176573010" sldId="264"/>
            <ac:spMk id="13" creationId="{AE151D3A-2D66-4666-8409-ECCF674BC22D}"/>
          </ac:spMkLst>
        </pc:spChg>
        <pc:picChg chg="del">
          <ac:chgData name="Marco Trinchera" userId="9eab94eb-dae9-49d7-8046-cfb4f9708c1c" providerId="ADAL" clId="{1FCC1D0F-CF8D-4DA0-98C3-1597C283E059}" dt="2020-12-03T09:10:57.522" v="537" actId="478"/>
          <ac:picMkLst>
            <pc:docMk/>
            <pc:sldMk cId="3176573010" sldId="264"/>
            <ac:picMk id="14" creationId="{749AFEC9-B6CF-4D84-BF5E-53B02CCE2D40}"/>
          </ac:picMkLst>
        </pc:picChg>
      </pc:sldChg>
      <pc:sldChg chg="add">
        <pc:chgData name="Marco Trinchera" userId="9eab94eb-dae9-49d7-8046-cfb4f9708c1c" providerId="ADAL" clId="{1FCC1D0F-CF8D-4DA0-98C3-1597C283E059}" dt="2020-12-03T09:11:11.240" v="542"/>
        <pc:sldMkLst>
          <pc:docMk/>
          <pc:sldMk cId="3591361492" sldId="265"/>
        </pc:sldMkLst>
      </pc:sldChg>
      <pc:sldChg chg="addSp modSp add mod modAnim modNotesTx">
        <pc:chgData name="Marco Trinchera" userId="9eab94eb-dae9-49d7-8046-cfb4f9708c1c" providerId="ADAL" clId="{1FCC1D0F-CF8D-4DA0-98C3-1597C283E059}" dt="2020-12-03T09:12:26.862" v="585" actId="20577"/>
        <pc:sldMkLst>
          <pc:docMk/>
          <pc:sldMk cId="3948876269" sldId="266"/>
        </pc:sldMkLst>
        <pc:spChg chg="add mod">
          <ac:chgData name="Marco Trinchera" userId="9eab94eb-dae9-49d7-8046-cfb4f9708c1c" providerId="ADAL" clId="{1FCC1D0F-CF8D-4DA0-98C3-1597C283E059}" dt="2020-12-03T09:12:06.301" v="548" actId="27636"/>
          <ac:spMkLst>
            <pc:docMk/>
            <pc:sldMk cId="3948876269" sldId="266"/>
            <ac:spMk id="5" creationId="{23CEE718-2743-4700-97CB-80D7D57F0FAE}"/>
          </ac:spMkLst>
        </pc:spChg>
        <pc:spChg chg="add mod">
          <ac:chgData name="Marco Trinchera" userId="9eab94eb-dae9-49d7-8046-cfb4f9708c1c" providerId="ADAL" clId="{1FCC1D0F-CF8D-4DA0-98C3-1597C283E059}" dt="2020-12-03T09:12:06.212" v="547"/>
          <ac:spMkLst>
            <pc:docMk/>
            <pc:sldMk cId="3948876269" sldId="266"/>
            <ac:spMk id="6" creationId="{F01C78A1-75E1-4554-8FCA-71E5EEB2C382}"/>
          </ac:spMkLst>
        </pc:spChg>
        <pc:spChg chg="add mod">
          <ac:chgData name="Marco Trinchera" userId="9eab94eb-dae9-49d7-8046-cfb4f9708c1c" providerId="ADAL" clId="{1FCC1D0F-CF8D-4DA0-98C3-1597C283E059}" dt="2020-12-03T09:12:06.212" v="547"/>
          <ac:spMkLst>
            <pc:docMk/>
            <pc:sldMk cId="3948876269" sldId="266"/>
            <ac:spMk id="7" creationId="{B3324EEA-D070-4B55-BF7E-7C953BC6519F}"/>
          </ac:spMkLst>
        </pc:spChg>
      </pc:sldChg>
    </pc:docChg>
  </pc:docChgLst>
  <pc:docChgLst>
    <pc:chgData name="Marco Trinchera" userId="9eab94eb-dae9-49d7-8046-cfb4f9708c1c" providerId="ADAL" clId="{37A28176-62B5-4ABF-94F1-42D4C5F6C585}"/>
    <pc:docChg chg="modSld">
      <pc:chgData name="Marco Trinchera" userId="9eab94eb-dae9-49d7-8046-cfb4f9708c1c" providerId="ADAL" clId="{37A28176-62B5-4ABF-94F1-42D4C5F6C585}" dt="2020-12-03T10:34:29.613" v="12" actId="114"/>
      <pc:docMkLst>
        <pc:docMk/>
      </pc:docMkLst>
      <pc:sldChg chg="modNotesTx">
        <pc:chgData name="Marco Trinchera" userId="9eab94eb-dae9-49d7-8046-cfb4f9708c1c" providerId="ADAL" clId="{37A28176-62B5-4ABF-94F1-42D4C5F6C585}" dt="2020-12-03T10:33:42.447" v="2" actId="115"/>
        <pc:sldMkLst>
          <pc:docMk/>
          <pc:sldMk cId="617142408" sldId="259"/>
        </pc:sldMkLst>
      </pc:sldChg>
      <pc:sldChg chg="modNotesTx">
        <pc:chgData name="Marco Trinchera" userId="9eab94eb-dae9-49d7-8046-cfb4f9708c1c" providerId="ADAL" clId="{37A28176-62B5-4ABF-94F1-42D4C5F6C585}" dt="2020-12-03T10:33:50.624" v="5" actId="115"/>
        <pc:sldMkLst>
          <pc:docMk/>
          <pc:sldMk cId="2259406889" sldId="261"/>
        </pc:sldMkLst>
      </pc:sldChg>
      <pc:sldChg chg="modNotesTx">
        <pc:chgData name="Marco Trinchera" userId="9eab94eb-dae9-49d7-8046-cfb4f9708c1c" providerId="ADAL" clId="{37A28176-62B5-4ABF-94F1-42D4C5F6C585}" dt="2020-12-03T10:33:46.721" v="4" actId="115"/>
        <pc:sldMkLst>
          <pc:docMk/>
          <pc:sldMk cId="2158026500" sldId="262"/>
        </pc:sldMkLst>
      </pc:sldChg>
      <pc:sldChg chg="modSp modNotesTx">
        <pc:chgData name="Marco Trinchera" userId="9eab94eb-dae9-49d7-8046-cfb4f9708c1c" providerId="ADAL" clId="{37A28176-62B5-4ABF-94F1-42D4C5F6C585}" dt="2020-12-03T10:34:29.613" v="12" actId="114"/>
        <pc:sldMkLst>
          <pc:docMk/>
          <pc:sldMk cId="3176573010" sldId="264"/>
        </pc:sldMkLst>
        <pc:spChg chg="mod">
          <ac:chgData name="Marco Trinchera" userId="9eab94eb-dae9-49d7-8046-cfb4f9708c1c" providerId="ADAL" clId="{37A28176-62B5-4ABF-94F1-42D4C5F6C585}" dt="2020-12-03T10:34:24.629" v="11" actId="114"/>
          <ac:spMkLst>
            <pc:docMk/>
            <pc:sldMk cId="3176573010" sldId="264"/>
            <ac:spMk id="7" creationId="{0152BDB9-96FA-4428-8AE0-304E65BDBE46}"/>
          </ac:spMkLst>
        </pc:spChg>
        <pc:spChg chg="mod">
          <ac:chgData name="Marco Trinchera" userId="9eab94eb-dae9-49d7-8046-cfb4f9708c1c" providerId="ADAL" clId="{37A28176-62B5-4ABF-94F1-42D4C5F6C585}" dt="2020-12-03T10:34:16.530" v="9" actId="114"/>
          <ac:spMkLst>
            <pc:docMk/>
            <pc:sldMk cId="3176573010" sldId="264"/>
            <ac:spMk id="10" creationId="{1DA430F9-79DB-4228-AC77-CE1DC7DAF49B}"/>
          </ac:spMkLst>
        </pc:spChg>
        <pc:spChg chg="mod">
          <ac:chgData name="Marco Trinchera" userId="9eab94eb-dae9-49d7-8046-cfb4f9708c1c" providerId="ADAL" clId="{37A28176-62B5-4ABF-94F1-42D4C5F6C585}" dt="2020-12-03T10:34:21.583" v="10" actId="114"/>
          <ac:spMkLst>
            <pc:docMk/>
            <pc:sldMk cId="3176573010" sldId="264"/>
            <ac:spMk id="11" creationId="{0F5AD02A-FFDE-4C44-9617-7875325807A1}"/>
          </ac:spMkLst>
        </pc:spChg>
        <pc:spChg chg="mod">
          <ac:chgData name="Marco Trinchera" userId="9eab94eb-dae9-49d7-8046-cfb4f9708c1c" providerId="ADAL" clId="{37A28176-62B5-4ABF-94F1-42D4C5F6C585}" dt="2020-12-03T10:34:29.613" v="12" actId="114"/>
          <ac:spMkLst>
            <pc:docMk/>
            <pc:sldMk cId="3176573010" sldId="264"/>
            <ac:spMk id="12" creationId="{8F106C0A-5C44-4C31-A115-AE10547EB95E}"/>
          </ac:spMkLst>
        </pc:spChg>
      </pc:sldChg>
    </pc:docChg>
  </pc:docChgLst>
  <pc:docChgLst>
    <pc:chgData name="Marco Trinchera" userId="9eab94eb-dae9-49d7-8046-cfb4f9708c1c" providerId="ADAL" clId="{3FEB4FB1-02C0-41D7-80E1-6C0AC353DE58}"/>
    <pc:docChg chg="custSel addSld delSld modSld">
      <pc:chgData name="Marco Trinchera" userId="9eab94eb-dae9-49d7-8046-cfb4f9708c1c" providerId="ADAL" clId="{3FEB4FB1-02C0-41D7-80E1-6C0AC353DE58}" dt="2020-12-03T10:31:04.443" v="223" actId="20577"/>
      <pc:docMkLst>
        <pc:docMk/>
      </pc:docMkLst>
      <pc:sldChg chg="modSp modAnim modNotesTx">
        <pc:chgData name="Marco Trinchera" userId="9eab94eb-dae9-49d7-8046-cfb4f9708c1c" providerId="ADAL" clId="{3FEB4FB1-02C0-41D7-80E1-6C0AC353DE58}" dt="2020-12-03T09:52:30.424" v="3" actId="115"/>
        <pc:sldMkLst>
          <pc:docMk/>
          <pc:sldMk cId="617142408" sldId="259"/>
        </pc:sldMkLst>
        <pc:spChg chg="mod">
          <ac:chgData name="Marco Trinchera" userId="9eab94eb-dae9-49d7-8046-cfb4f9708c1c" providerId="ADAL" clId="{3FEB4FB1-02C0-41D7-80E1-6C0AC353DE58}" dt="2020-12-03T09:25:20.782" v="0" actId="6549"/>
          <ac:spMkLst>
            <pc:docMk/>
            <pc:sldMk cId="617142408" sldId="259"/>
            <ac:spMk id="6" creationId="{D9278543-ECC9-452B-9487-EB72013988E7}"/>
          </ac:spMkLst>
        </pc:spChg>
      </pc:sldChg>
      <pc:sldChg chg="add del">
        <pc:chgData name="Marco Trinchera" userId="9eab94eb-dae9-49d7-8046-cfb4f9708c1c" providerId="ADAL" clId="{3FEB4FB1-02C0-41D7-80E1-6C0AC353DE58}" dt="2020-12-03T09:51:50.837" v="2" actId="47"/>
        <pc:sldMkLst>
          <pc:docMk/>
          <pc:sldMk cId="3633476485" sldId="260"/>
        </pc:sldMkLst>
      </pc:sldChg>
      <pc:sldChg chg="addSp delSp modSp mod delAnim modAnim modNotesTx">
        <pc:chgData name="Marco Trinchera" userId="9eab94eb-dae9-49d7-8046-cfb4f9708c1c" providerId="ADAL" clId="{3FEB4FB1-02C0-41D7-80E1-6C0AC353DE58}" dt="2020-12-03T10:30:20.658" v="220" actId="20577"/>
        <pc:sldMkLst>
          <pc:docMk/>
          <pc:sldMk cId="2259406889" sldId="261"/>
        </pc:sldMkLst>
        <pc:spChg chg="add del mod">
          <ac:chgData name="Marco Trinchera" userId="9eab94eb-dae9-49d7-8046-cfb4f9708c1c" providerId="ADAL" clId="{3FEB4FB1-02C0-41D7-80E1-6C0AC353DE58}" dt="2020-12-03T09:56:43.934" v="82" actId="478"/>
          <ac:spMkLst>
            <pc:docMk/>
            <pc:sldMk cId="2259406889" sldId="261"/>
            <ac:spMk id="3" creationId="{4B1FA510-DD94-4A0C-BD33-75A4E3A2CC40}"/>
          </ac:spMkLst>
        </pc:spChg>
        <pc:spChg chg="add del">
          <ac:chgData name="Marco Trinchera" userId="9eab94eb-dae9-49d7-8046-cfb4f9708c1c" providerId="ADAL" clId="{3FEB4FB1-02C0-41D7-80E1-6C0AC353DE58}" dt="2020-12-03T10:29:25.368" v="211" actId="478"/>
          <ac:spMkLst>
            <pc:docMk/>
            <pc:sldMk cId="2259406889" sldId="261"/>
            <ac:spMk id="5" creationId="{BF395362-1383-4388-9459-0992C6019CE1}"/>
          </ac:spMkLst>
        </pc:spChg>
        <pc:spChg chg="del">
          <ac:chgData name="Marco Trinchera" userId="9eab94eb-dae9-49d7-8046-cfb4f9708c1c" providerId="ADAL" clId="{3FEB4FB1-02C0-41D7-80E1-6C0AC353DE58}" dt="2020-12-03T09:56:42.083" v="81" actId="478"/>
          <ac:spMkLst>
            <pc:docMk/>
            <pc:sldMk cId="2259406889" sldId="261"/>
            <ac:spMk id="6" creationId="{80E8F7B2-27B4-4373-998C-6FE79ED81AA0}"/>
          </ac:spMkLst>
        </pc:spChg>
        <pc:spChg chg="mod">
          <ac:chgData name="Marco Trinchera" userId="9eab94eb-dae9-49d7-8046-cfb4f9708c1c" providerId="ADAL" clId="{3FEB4FB1-02C0-41D7-80E1-6C0AC353DE58}" dt="2020-12-03T09:52:57.087" v="7" actId="20577"/>
          <ac:spMkLst>
            <pc:docMk/>
            <pc:sldMk cId="2259406889" sldId="261"/>
            <ac:spMk id="7" creationId="{97BAE19B-C88F-4DC4-B672-D8E304123813}"/>
          </ac:spMkLst>
        </pc:spChg>
        <pc:spChg chg="mod">
          <ac:chgData name="Marco Trinchera" userId="9eab94eb-dae9-49d7-8046-cfb4f9708c1c" providerId="ADAL" clId="{3FEB4FB1-02C0-41D7-80E1-6C0AC353DE58}" dt="2020-12-03T10:27:52.421" v="208" actId="1076"/>
          <ac:spMkLst>
            <pc:docMk/>
            <pc:sldMk cId="2259406889" sldId="261"/>
            <ac:spMk id="10" creationId="{F6095352-33BE-4737-BDF6-CA2F793D1F90}"/>
          </ac:spMkLst>
        </pc:spChg>
        <pc:spChg chg="add mod">
          <ac:chgData name="Marco Trinchera" userId="9eab94eb-dae9-49d7-8046-cfb4f9708c1c" providerId="ADAL" clId="{3FEB4FB1-02C0-41D7-80E1-6C0AC353DE58}" dt="2020-12-03T09:59:26.528" v="94" actId="1036"/>
          <ac:spMkLst>
            <pc:docMk/>
            <pc:sldMk cId="2259406889" sldId="261"/>
            <ac:spMk id="11" creationId="{66B478B1-39A4-4352-8708-C603391C7FDE}"/>
          </ac:spMkLst>
        </pc:spChg>
        <pc:spChg chg="add mod">
          <ac:chgData name="Marco Trinchera" userId="9eab94eb-dae9-49d7-8046-cfb4f9708c1c" providerId="ADAL" clId="{3FEB4FB1-02C0-41D7-80E1-6C0AC353DE58}" dt="2020-12-03T10:30:20.658" v="220" actId="20577"/>
          <ac:spMkLst>
            <pc:docMk/>
            <pc:sldMk cId="2259406889" sldId="261"/>
            <ac:spMk id="12" creationId="{B0D6A46D-4C69-413A-9D47-A71371D15E54}"/>
          </ac:spMkLst>
        </pc:spChg>
      </pc:sldChg>
      <pc:sldChg chg="addSp delSp modSp mod delAnim modAnim modNotesTx">
        <pc:chgData name="Marco Trinchera" userId="9eab94eb-dae9-49d7-8046-cfb4f9708c1c" providerId="ADAL" clId="{3FEB4FB1-02C0-41D7-80E1-6C0AC353DE58}" dt="2020-12-03T10:00:19.579" v="102" actId="115"/>
        <pc:sldMkLst>
          <pc:docMk/>
          <pc:sldMk cId="2158026500" sldId="262"/>
        </pc:sldMkLst>
        <pc:spChg chg="mod">
          <ac:chgData name="Marco Trinchera" userId="9eab94eb-dae9-49d7-8046-cfb4f9708c1c" providerId="ADAL" clId="{3FEB4FB1-02C0-41D7-80E1-6C0AC353DE58}" dt="2020-12-03T09:52:51.808" v="5" actId="20577"/>
          <ac:spMkLst>
            <pc:docMk/>
            <pc:sldMk cId="2158026500" sldId="262"/>
            <ac:spMk id="6" creationId="{EBDB9D6D-F762-401A-B6D6-0578E6C1E024}"/>
          </ac:spMkLst>
        </pc:spChg>
        <pc:spChg chg="del mod">
          <ac:chgData name="Marco Trinchera" userId="9eab94eb-dae9-49d7-8046-cfb4f9708c1c" providerId="ADAL" clId="{3FEB4FB1-02C0-41D7-80E1-6C0AC353DE58}" dt="2020-12-03T09:55:55.447" v="76" actId="478"/>
          <ac:spMkLst>
            <pc:docMk/>
            <pc:sldMk cId="2158026500" sldId="262"/>
            <ac:spMk id="7" creationId="{2E1FA21C-92EC-4E48-B6CD-E2DF929B3290}"/>
          </ac:spMkLst>
        </pc:spChg>
        <pc:spChg chg="add mod">
          <ac:chgData name="Marco Trinchera" userId="9eab94eb-dae9-49d7-8046-cfb4f9708c1c" providerId="ADAL" clId="{3FEB4FB1-02C0-41D7-80E1-6C0AC353DE58}" dt="2020-12-03T09:56:02.915" v="77" actId="1076"/>
          <ac:spMkLst>
            <pc:docMk/>
            <pc:sldMk cId="2158026500" sldId="262"/>
            <ac:spMk id="9" creationId="{22F56D39-B7CF-44DF-8912-57FA51F0A421}"/>
          </ac:spMkLst>
        </pc:spChg>
      </pc:sldChg>
      <pc:sldChg chg="del modNotesTx">
        <pc:chgData name="Marco Trinchera" userId="9eab94eb-dae9-49d7-8046-cfb4f9708c1c" providerId="ADAL" clId="{3FEB4FB1-02C0-41D7-80E1-6C0AC353DE58}" dt="2020-12-03T10:00:52.679" v="109" actId="47"/>
        <pc:sldMkLst>
          <pc:docMk/>
          <pc:sldMk cId="3899190815" sldId="263"/>
        </pc:sldMkLst>
      </pc:sldChg>
      <pc:sldChg chg="addSp modSp mod modAnim modNotesTx">
        <pc:chgData name="Marco Trinchera" userId="9eab94eb-dae9-49d7-8046-cfb4f9708c1c" providerId="ADAL" clId="{3FEB4FB1-02C0-41D7-80E1-6C0AC353DE58}" dt="2020-12-03T10:31:04.443" v="223" actId="20577"/>
        <pc:sldMkLst>
          <pc:docMk/>
          <pc:sldMk cId="3176573010" sldId="264"/>
        </pc:sldMkLst>
        <pc:spChg chg="add mod">
          <ac:chgData name="Marco Trinchera" userId="9eab94eb-dae9-49d7-8046-cfb4f9708c1c" providerId="ADAL" clId="{3FEB4FB1-02C0-41D7-80E1-6C0AC353DE58}" dt="2020-12-03T10:02:25.570" v="117" actId="1076"/>
          <ac:spMkLst>
            <pc:docMk/>
            <pc:sldMk cId="3176573010" sldId="264"/>
            <ac:spMk id="7" creationId="{0152BDB9-96FA-4428-8AE0-304E65BDBE46}"/>
          </ac:spMkLst>
        </pc:spChg>
        <pc:spChg chg="mod">
          <ac:chgData name="Marco Trinchera" userId="9eab94eb-dae9-49d7-8046-cfb4f9708c1c" providerId="ADAL" clId="{3FEB4FB1-02C0-41D7-80E1-6C0AC353DE58}" dt="2020-12-03T10:31:04.443" v="223" actId="20577"/>
          <ac:spMkLst>
            <pc:docMk/>
            <pc:sldMk cId="3176573010" sldId="264"/>
            <ac:spMk id="9" creationId="{1BDC9AF3-6904-4AB8-8C98-EA62C7C65B08}"/>
          </ac:spMkLst>
        </pc:spChg>
        <pc:spChg chg="mod">
          <ac:chgData name="Marco Trinchera" userId="9eab94eb-dae9-49d7-8046-cfb4f9708c1c" providerId="ADAL" clId="{3FEB4FB1-02C0-41D7-80E1-6C0AC353DE58}" dt="2020-12-03T10:02:22.111" v="116" actId="1076"/>
          <ac:spMkLst>
            <pc:docMk/>
            <pc:sldMk cId="3176573010" sldId="264"/>
            <ac:spMk id="11" creationId="{0F5AD02A-FFDE-4C44-9617-7875325807A1}"/>
          </ac:spMkLst>
        </pc:spChg>
        <pc:spChg chg="add mod">
          <ac:chgData name="Marco Trinchera" userId="9eab94eb-dae9-49d7-8046-cfb4f9708c1c" providerId="ADAL" clId="{3FEB4FB1-02C0-41D7-80E1-6C0AC353DE58}" dt="2020-12-03T10:02:29.516" v="118" actId="1076"/>
          <ac:spMkLst>
            <pc:docMk/>
            <pc:sldMk cId="3176573010" sldId="264"/>
            <ac:spMk id="12" creationId="{8F106C0A-5C44-4C31-A115-AE10547EB95E}"/>
          </ac:spMkLst>
        </pc:spChg>
      </pc:sldChg>
      <pc:sldChg chg="del">
        <pc:chgData name="Marco Trinchera" userId="9eab94eb-dae9-49d7-8046-cfb4f9708c1c" providerId="ADAL" clId="{3FEB4FB1-02C0-41D7-80E1-6C0AC353DE58}" dt="2020-12-03T10:00:54.818" v="110" actId="47"/>
        <pc:sldMkLst>
          <pc:docMk/>
          <pc:sldMk cId="3591361492" sldId="265"/>
        </pc:sldMkLst>
      </pc:sldChg>
      <pc:sldChg chg="modSp del mod">
        <pc:chgData name="Marco Trinchera" userId="9eab94eb-dae9-49d7-8046-cfb4f9708c1c" providerId="ADAL" clId="{3FEB4FB1-02C0-41D7-80E1-6C0AC353DE58}" dt="2020-12-03T10:04:17.274" v="129" actId="47"/>
        <pc:sldMkLst>
          <pc:docMk/>
          <pc:sldMk cId="3948876269" sldId="266"/>
        </pc:sldMkLst>
        <pc:spChg chg="mod">
          <ac:chgData name="Marco Trinchera" userId="9eab94eb-dae9-49d7-8046-cfb4f9708c1c" providerId="ADAL" clId="{3FEB4FB1-02C0-41D7-80E1-6C0AC353DE58}" dt="2020-12-03T10:02:04.476" v="113" actId="1076"/>
          <ac:spMkLst>
            <pc:docMk/>
            <pc:sldMk cId="3948876269" sldId="266"/>
            <ac:spMk id="7" creationId="{B3324EEA-D070-4B55-BF7E-7C953BC651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CFDD0-3E9D-422F-B59F-43AA08469D05}" type="datetimeFigureOut">
              <a:rPr lang="it-IT" smtClean="0"/>
              <a:t>07/12/20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0FF09-DF3A-434A-8FE7-8B369676DB55}" type="slidenum">
              <a:rPr lang="it-IT" smtClean="0"/>
              <a:t>‹#›</a:t>
            </a:fld>
            <a:endParaRPr lang="it-IT"/>
          </a:p>
        </p:txBody>
      </p:sp>
    </p:spTree>
    <p:extLst>
      <p:ext uri="{BB962C8B-B14F-4D97-AF65-F5344CB8AC3E}">
        <p14:creationId xmlns:p14="http://schemas.microsoft.com/office/powerpoint/2010/main" val="257101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CE0FF09-DF3A-434A-8FE7-8B369676DB55}" type="slidenum">
              <a:rPr lang="it-IT" smtClean="0"/>
              <a:t>2</a:t>
            </a:fld>
            <a:endParaRPr lang="it-IT"/>
          </a:p>
        </p:txBody>
      </p:sp>
    </p:spTree>
    <p:extLst>
      <p:ext uri="{BB962C8B-B14F-4D97-AF65-F5344CB8AC3E}">
        <p14:creationId xmlns:p14="http://schemas.microsoft.com/office/powerpoint/2010/main" val="413879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CE0FF09-DF3A-434A-8FE7-8B369676DB55}" type="slidenum">
              <a:rPr lang="it-IT" smtClean="0"/>
              <a:t>3</a:t>
            </a:fld>
            <a:endParaRPr lang="it-IT"/>
          </a:p>
        </p:txBody>
      </p:sp>
    </p:spTree>
    <p:extLst>
      <p:ext uri="{BB962C8B-B14F-4D97-AF65-F5344CB8AC3E}">
        <p14:creationId xmlns:p14="http://schemas.microsoft.com/office/powerpoint/2010/main" val="387828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CE0FF09-DF3A-434A-8FE7-8B369676DB55}" type="slidenum">
              <a:rPr lang="it-IT" smtClean="0"/>
              <a:t>4</a:t>
            </a:fld>
            <a:endParaRPr lang="it-IT"/>
          </a:p>
        </p:txBody>
      </p:sp>
    </p:spTree>
    <p:extLst>
      <p:ext uri="{BB962C8B-B14F-4D97-AF65-F5344CB8AC3E}">
        <p14:creationId xmlns:p14="http://schemas.microsoft.com/office/powerpoint/2010/main" val="310461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CE0FF09-DF3A-434A-8FE7-8B369676DB55}" type="slidenum">
              <a:rPr lang="it-IT" smtClean="0"/>
              <a:t>5</a:t>
            </a:fld>
            <a:endParaRPr lang="it-IT"/>
          </a:p>
        </p:txBody>
      </p:sp>
    </p:spTree>
    <p:extLst>
      <p:ext uri="{BB962C8B-B14F-4D97-AF65-F5344CB8AC3E}">
        <p14:creationId xmlns:p14="http://schemas.microsoft.com/office/powerpoint/2010/main" val="27350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49CB9-13FC-415B-A7AA-892A7DEE5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56496BA-EA0C-4FB3-88E3-27682A8E0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E44C2D-18F5-4407-921F-A4583CD2D684}"/>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5" name="Footer Placeholder 4">
            <a:extLst>
              <a:ext uri="{FF2B5EF4-FFF2-40B4-BE49-F238E27FC236}">
                <a16:creationId xmlns="" xmlns:a16="http://schemas.microsoft.com/office/drawing/2014/main" id="{B53293CA-4B37-404E-BB18-7368D04D0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5517DA-A96F-4876-972C-3C6A651C5CBC}"/>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217227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9880C-629F-4D9A-B7E8-A4511A056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42A69AE-0CD2-468E-923A-AD95167F8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857AD5-E379-46C5-B8B7-C493AF234457}"/>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5" name="Footer Placeholder 4">
            <a:extLst>
              <a:ext uri="{FF2B5EF4-FFF2-40B4-BE49-F238E27FC236}">
                <a16:creationId xmlns="" xmlns:a16="http://schemas.microsoft.com/office/drawing/2014/main" id="{32763D57-0085-41F6-AB7E-4FBDA9DB3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7D715A-EA76-43EE-BAB0-D4AFE682DFF8}"/>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3016184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CB857D5-82A6-4B6F-8129-7F86BFE2AC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5E6863A-75A8-47A5-A65D-50B1BCDFD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3B86144-6870-4654-82E6-952F2B10EF04}"/>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5" name="Footer Placeholder 4">
            <a:extLst>
              <a:ext uri="{FF2B5EF4-FFF2-40B4-BE49-F238E27FC236}">
                <a16:creationId xmlns="" xmlns:a16="http://schemas.microsoft.com/office/drawing/2014/main" id="{4C3DCCC2-B338-4B05-827D-89E799097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01899B0-C5E1-4C9A-A474-C0A5FDECD8EA}"/>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16110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2EB5E-1053-4566-BC99-A405DE38D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49EAA86-69C3-4AAD-A687-118AE093CB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20B411-4522-481B-93AE-AD33DF237A2F}"/>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5" name="Footer Placeholder 4">
            <a:extLst>
              <a:ext uri="{FF2B5EF4-FFF2-40B4-BE49-F238E27FC236}">
                <a16:creationId xmlns="" xmlns:a16="http://schemas.microsoft.com/office/drawing/2014/main" id="{659DCF67-AB99-4A97-849A-5E5596A4F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EC63442-ED13-4BBB-BA04-E31C99F58FF0}"/>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87737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106CD-F2BD-4612-BC13-A5B0E5A42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198336B-7565-4B68-8147-ACADC4195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1C2E221-B9CC-4C02-B3BF-8A0A578E72C3}"/>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5" name="Footer Placeholder 4">
            <a:extLst>
              <a:ext uri="{FF2B5EF4-FFF2-40B4-BE49-F238E27FC236}">
                <a16:creationId xmlns="" xmlns:a16="http://schemas.microsoft.com/office/drawing/2014/main" id="{8C1ED0F6-1A9A-4195-89EB-D7FD53655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05A9D0-C749-4154-B6EF-A6629705546B}"/>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192738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E5CEBE-F0A4-4750-A7B5-6EFEF4115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7336B78-841A-432E-9F3F-B126211BB0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46C025D-0397-457F-8140-92CE6DF259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0EB5C46-2DAC-4C54-951C-A095F7A5BA6A}"/>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6" name="Footer Placeholder 5">
            <a:extLst>
              <a:ext uri="{FF2B5EF4-FFF2-40B4-BE49-F238E27FC236}">
                <a16:creationId xmlns="" xmlns:a16="http://schemas.microsoft.com/office/drawing/2014/main" id="{CBC02434-69F4-48F0-BD41-E2CA510CF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FAFF50D-655B-47E1-8BEB-1834D55D0D87}"/>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2700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7B5671-E39C-4418-8DDC-89CA6CB1C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AB6A931-7377-49CA-A527-830EF1E9E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1801F4A-C1DF-4BFA-A1C7-D47093EFF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532C110-3EF9-4E09-AF98-C7659E012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1BB343F-345E-4199-9EBB-E66D61880D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00AF9DB-51B2-4799-9DEB-0F9BB0EFADC3}"/>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8" name="Footer Placeholder 7">
            <a:extLst>
              <a:ext uri="{FF2B5EF4-FFF2-40B4-BE49-F238E27FC236}">
                <a16:creationId xmlns="" xmlns:a16="http://schemas.microsoft.com/office/drawing/2014/main" id="{D41AC149-5675-4D9A-AAAD-3776CEA857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971C6B6-9CBE-4E7B-A667-E948C814B2FA}"/>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362454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139140-EC97-4940-98E4-C127994AE8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9060DDB-0F9A-474E-83AE-DF096BF49CB7}"/>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4" name="Footer Placeholder 3">
            <a:extLst>
              <a:ext uri="{FF2B5EF4-FFF2-40B4-BE49-F238E27FC236}">
                <a16:creationId xmlns="" xmlns:a16="http://schemas.microsoft.com/office/drawing/2014/main" id="{6B4F658E-834F-4314-95E1-D799CCE83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15AD438-022C-4EBD-AC8C-C554EEEFDA1A}"/>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408845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C1CCD86-3E05-4300-974B-F4053851679E}"/>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3" name="Footer Placeholder 2">
            <a:extLst>
              <a:ext uri="{FF2B5EF4-FFF2-40B4-BE49-F238E27FC236}">
                <a16:creationId xmlns="" xmlns:a16="http://schemas.microsoft.com/office/drawing/2014/main" id="{F3381991-F7CB-4731-8444-75C5E8300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F6C2F56-F0DD-41F1-9050-BBEFC34D9846}"/>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157738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0336E3-ECFA-4B74-9A62-33468112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38B00C-BAEA-4749-A5D7-F73E1F281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98560EB-1568-4483-83D6-6ACDFED01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7D0EEE6-9BCA-49ED-8C97-D6A0B2770E52}"/>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6" name="Footer Placeholder 5">
            <a:extLst>
              <a:ext uri="{FF2B5EF4-FFF2-40B4-BE49-F238E27FC236}">
                <a16:creationId xmlns="" xmlns:a16="http://schemas.microsoft.com/office/drawing/2014/main" id="{41803754-266E-403C-90F7-5E74316E9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DB09F0-4A51-4393-8046-6E8F59D665B4}"/>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349962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87CF19-894A-4F1B-80A1-9A2A511B6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20E15B2-24EF-401B-AA39-C850CD6AA3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5C3557B-8AAF-4759-A042-74F9D4EAA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24CA0EF-4F31-4736-9A9E-0E4F2263E692}"/>
              </a:ext>
            </a:extLst>
          </p:cNvPr>
          <p:cNvSpPr>
            <a:spLocks noGrp="1"/>
          </p:cNvSpPr>
          <p:nvPr>
            <p:ph type="dt" sz="half" idx="10"/>
          </p:nvPr>
        </p:nvSpPr>
        <p:spPr/>
        <p:txBody>
          <a:bodyPr/>
          <a:lstStyle/>
          <a:p>
            <a:fld id="{E21362EB-DB49-4CF1-B199-85633C16F96B}" type="datetimeFigureOut">
              <a:rPr lang="en-US" smtClean="0"/>
              <a:t>07/12/20</a:t>
            </a:fld>
            <a:endParaRPr lang="en-US"/>
          </a:p>
        </p:txBody>
      </p:sp>
      <p:sp>
        <p:nvSpPr>
          <p:cNvPr id="6" name="Footer Placeholder 5">
            <a:extLst>
              <a:ext uri="{FF2B5EF4-FFF2-40B4-BE49-F238E27FC236}">
                <a16:creationId xmlns="" xmlns:a16="http://schemas.microsoft.com/office/drawing/2014/main" id="{C2F017B0-6359-46D0-9E10-EB07D7859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91E3F1C-7005-4E72-871E-CF2D5036F3BF}"/>
              </a:ext>
            </a:extLst>
          </p:cNvPr>
          <p:cNvSpPr>
            <a:spLocks noGrp="1"/>
          </p:cNvSpPr>
          <p:nvPr>
            <p:ph type="sldNum" sz="quarter" idx="12"/>
          </p:nvPr>
        </p:nvSpPr>
        <p:spPr/>
        <p:txBody>
          <a:bodyPr/>
          <a:lstStyle/>
          <a:p>
            <a:fld id="{70BCAA9D-1E07-4FA2-B353-8F956A0FD6D0}" type="slidenum">
              <a:rPr lang="en-US" smtClean="0"/>
              <a:t>‹#›</a:t>
            </a:fld>
            <a:endParaRPr lang="en-US"/>
          </a:p>
        </p:txBody>
      </p:sp>
    </p:spTree>
    <p:extLst>
      <p:ext uri="{BB962C8B-B14F-4D97-AF65-F5344CB8AC3E}">
        <p14:creationId xmlns:p14="http://schemas.microsoft.com/office/powerpoint/2010/main" val="2149198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32881D4-C9EA-4CEA-9D8B-A56200902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84D3C90-E933-428E-804E-6AD7021F3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C119E9-F544-4CD2-B064-E5F1E3B9D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362EB-DB49-4CF1-B199-85633C16F96B}" type="datetimeFigureOut">
              <a:rPr lang="en-US" smtClean="0"/>
              <a:t>07/12/20</a:t>
            </a:fld>
            <a:endParaRPr lang="en-US"/>
          </a:p>
        </p:txBody>
      </p:sp>
      <p:sp>
        <p:nvSpPr>
          <p:cNvPr id="5" name="Footer Placeholder 4">
            <a:extLst>
              <a:ext uri="{FF2B5EF4-FFF2-40B4-BE49-F238E27FC236}">
                <a16:creationId xmlns="" xmlns:a16="http://schemas.microsoft.com/office/drawing/2014/main" id="{03B6622F-6C80-4D3C-9C16-81ABF05F2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BC33E94-C976-48E4-AD05-9A73A75AB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CAA9D-1E07-4FA2-B353-8F956A0FD6D0}" type="slidenum">
              <a:rPr lang="en-US" smtClean="0"/>
              <a:t>‹#›</a:t>
            </a:fld>
            <a:endParaRPr lang="en-US"/>
          </a:p>
        </p:txBody>
      </p:sp>
    </p:spTree>
    <p:extLst>
      <p:ext uri="{BB962C8B-B14F-4D97-AF65-F5344CB8AC3E}">
        <p14:creationId xmlns:p14="http://schemas.microsoft.com/office/powerpoint/2010/main" val="16206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leria.stefanelli@unisalento.it" TargetMode="External"/><Relationship Id="rId4" Type="http://schemas.openxmlformats.org/officeDocument/2006/relationships/hyperlink" Target="mailto:marco.trinchera@unisalento.it" TargetMode="External"/><Relationship Id="rId5" Type="http://schemas.openxmlformats.org/officeDocument/2006/relationships/hyperlink" Target="mailto:vittorio.boscia@unisalento.it"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iagram&#10;&#10;Description automatically generated">
            <a:extLst>
              <a:ext uri="{FF2B5EF4-FFF2-40B4-BE49-F238E27FC236}">
                <a16:creationId xmlns="" xmlns:a16="http://schemas.microsoft.com/office/drawing/2014/main" id="{E7FA9227-10F2-4746-BFF8-BD9B73A4095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25014"/>
          <a:stretch/>
        </p:blipFill>
        <p:spPr>
          <a:xfrm>
            <a:off x="-1504" y="1282"/>
            <a:ext cx="12191980" cy="6856718"/>
          </a:xfrm>
          <a:prstGeom prst="rect">
            <a:avLst/>
          </a:prstGeom>
        </p:spPr>
      </p:pic>
      <p:sp>
        <p:nvSpPr>
          <p:cNvPr id="7" name="Titre 1">
            <a:extLst>
              <a:ext uri="{FF2B5EF4-FFF2-40B4-BE49-F238E27FC236}">
                <a16:creationId xmlns="" xmlns:a16="http://schemas.microsoft.com/office/drawing/2014/main" id="{33F8C7DE-8B15-4B3D-B74B-8A99CEFC4C8F}"/>
              </a:ext>
            </a:extLst>
          </p:cNvPr>
          <p:cNvSpPr>
            <a:spLocks noGrp="1"/>
          </p:cNvSpPr>
          <p:nvPr>
            <p:ph type="ctrTitle"/>
          </p:nvPr>
        </p:nvSpPr>
        <p:spPr>
          <a:xfrm>
            <a:off x="380144" y="2558262"/>
            <a:ext cx="11513906" cy="1483819"/>
          </a:xfrm>
        </p:spPr>
        <p:txBody>
          <a:bodyPr>
            <a:noAutofit/>
          </a:bodyPr>
          <a:lstStyle/>
          <a:p>
            <a:r>
              <a:rPr lang="en-US" sz="4000" b="1" dirty="0"/>
              <a:t>A Digital Financial Education to Support the "New Normal“ in the Post-Pandemic Era</a:t>
            </a:r>
            <a:endParaRPr lang="fr-FR" sz="4000" b="1" dirty="0"/>
          </a:p>
        </p:txBody>
      </p:sp>
      <p:sp>
        <p:nvSpPr>
          <p:cNvPr id="9" name="Titre 1">
            <a:extLst>
              <a:ext uri="{FF2B5EF4-FFF2-40B4-BE49-F238E27FC236}">
                <a16:creationId xmlns="" xmlns:a16="http://schemas.microsoft.com/office/drawing/2014/main" id="{D3AFC694-DBB8-43AA-81F1-2AA949FF4FE6}"/>
              </a:ext>
            </a:extLst>
          </p:cNvPr>
          <p:cNvSpPr txBox="1">
            <a:spLocks/>
          </p:cNvSpPr>
          <p:nvPr/>
        </p:nvSpPr>
        <p:spPr>
          <a:xfrm>
            <a:off x="306517" y="4525875"/>
            <a:ext cx="11584076" cy="805180"/>
          </a:xfrm>
          <a:prstGeom prst="rect">
            <a:avLst/>
          </a:prstGeom>
        </p:spPr>
        <p:txBody>
          <a:bodyPr vert="horz" anchor="b">
            <a:normAutofit fontScale="85000"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fr-FR" sz="3200" b="1" dirty="0">
                <a:solidFill>
                  <a:schemeClr val="tx1"/>
                </a:solidFill>
              </a:rPr>
              <a:t>VALERIA STEFANELLI,</a:t>
            </a:r>
            <a:r>
              <a:rPr lang="fr-FR" sz="3200" dirty="0">
                <a:solidFill>
                  <a:schemeClr val="tx1"/>
                </a:solidFill>
              </a:rPr>
              <a:t> </a:t>
            </a:r>
            <a:r>
              <a:rPr lang="fr-FR" sz="3200" b="1" dirty="0">
                <a:solidFill>
                  <a:schemeClr val="tx1"/>
                </a:solidFill>
              </a:rPr>
              <a:t>MARCO TRINCHERA,</a:t>
            </a:r>
            <a:r>
              <a:rPr lang="fr-FR" sz="3200" dirty="0">
                <a:solidFill>
                  <a:schemeClr val="tx1"/>
                </a:solidFill>
              </a:rPr>
              <a:t> VITTORIO BOSCIA</a:t>
            </a:r>
          </a:p>
          <a:p>
            <a:endParaRPr lang="fr-FR" sz="3200" dirty="0">
              <a:solidFill>
                <a:schemeClr val="tx1"/>
              </a:solidFill>
            </a:endParaRPr>
          </a:p>
        </p:txBody>
      </p:sp>
      <p:sp>
        <p:nvSpPr>
          <p:cNvPr id="12" name="Titre 1">
            <a:extLst>
              <a:ext uri="{FF2B5EF4-FFF2-40B4-BE49-F238E27FC236}">
                <a16:creationId xmlns="" xmlns:a16="http://schemas.microsoft.com/office/drawing/2014/main" id="{8F63A25E-C512-4C50-B3A9-EDA1E464E537}"/>
              </a:ext>
            </a:extLst>
          </p:cNvPr>
          <p:cNvSpPr txBox="1">
            <a:spLocks/>
          </p:cNvSpPr>
          <p:nvPr/>
        </p:nvSpPr>
        <p:spPr>
          <a:xfrm>
            <a:off x="380144" y="5513841"/>
            <a:ext cx="5626100" cy="805180"/>
          </a:xfrm>
          <a:prstGeom prst="rect">
            <a:avLst/>
          </a:prstGeom>
        </p:spPr>
        <p:txBody>
          <a:bodyPr vert="horz" anchor="b">
            <a:normAutofit fontScale="85000"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fr-FR" sz="3200" dirty="0">
                <a:solidFill>
                  <a:schemeClr val="tx1"/>
                </a:solidFill>
              </a:rPr>
              <a:t>UNIVERSITY OF SALENTO, ITALY</a:t>
            </a:r>
          </a:p>
        </p:txBody>
      </p:sp>
      <p:sp>
        <p:nvSpPr>
          <p:cNvPr id="8" name="CasellaDiTesto 7">
            <a:extLst>
              <a:ext uri="{FF2B5EF4-FFF2-40B4-BE49-F238E27FC236}">
                <a16:creationId xmlns="" xmlns:a16="http://schemas.microsoft.com/office/drawing/2014/main" id="{633832CE-2C33-4026-97F9-7E171A44B286}"/>
              </a:ext>
            </a:extLst>
          </p:cNvPr>
          <p:cNvSpPr txBox="1"/>
          <p:nvPr/>
        </p:nvSpPr>
        <p:spPr>
          <a:xfrm>
            <a:off x="380144" y="4868450"/>
            <a:ext cx="9221056" cy="369332"/>
          </a:xfrm>
          <a:prstGeom prst="rect">
            <a:avLst/>
          </a:prstGeom>
          <a:noFill/>
        </p:spPr>
        <p:txBody>
          <a:bodyPr wrap="square">
            <a:spAutoFit/>
          </a:bodyPr>
          <a:lstStyle/>
          <a:p>
            <a:r>
              <a:rPr lang="it-IT" dirty="0">
                <a:hlinkClick r:id="rId3"/>
              </a:rPr>
              <a:t>valeria.stefanelli@unisalento.it</a:t>
            </a:r>
            <a:r>
              <a:rPr lang="it-IT" dirty="0"/>
              <a:t>, </a:t>
            </a:r>
            <a:r>
              <a:rPr lang="it-IT" dirty="0">
                <a:hlinkClick r:id="rId4"/>
              </a:rPr>
              <a:t>marco.trinchera@unisalento.it</a:t>
            </a:r>
            <a:r>
              <a:rPr lang="it-IT" dirty="0"/>
              <a:t>, </a:t>
            </a:r>
            <a:r>
              <a:rPr lang="it-IT" dirty="0">
                <a:hlinkClick r:id="rId5"/>
              </a:rPr>
              <a:t>vittorio.boscia@unisalento.it</a:t>
            </a:r>
            <a:endParaRPr lang="it-IT" dirty="0"/>
          </a:p>
        </p:txBody>
      </p:sp>
    </p:spTree>
    <p:extLst>
      <p:ext uri="{BB962C8B-B14F-4D97-AF65-F5344CB8AC3E}">
        <p14:creationId xmlns:p14="http://schemas.microsoft.com/office/powerpoint/2010/main" val="67087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 xmlns:a16="http://schemas.microsoft.com/office/drawing/2014/main" id="{CCDC08E8-8B3F-470D-9B03-879557BF4865}"/>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 xmlns:a16="http://schemas.microsoft.com/office/drawing/2014/main" id="{BA0E7095-9D1F-48FF-948C-3ECB6E67DABF}"/>
              </a:ext>
            </a:extLst>
          </p:cNvPr>
          <p:cNvPicPr>
            <a:picLocks noChangeAspect="1"/>
          </p:cNvPicPr>
          <p:nvPr/>
        </p:nvPicPr>
        <p:blipFill rotWithShape="1">
          <a:blip r:embed="rId4"/>
          <a:srcRect t="10674"/>
          <a:stretch/>
        </p:blipFill>
        <p:spPr>
          <a:xfrm>
            <a:off x="9818687" y="6311288"/>
            <a:ext cx="2309833" cy="507571"/>
          </a:xfrm>
          <a:prstGeom prst="rect">
            <a:avLst/>
          </a:prstGeom>
        </p:spPr>
      </p:pic>
      <p:sp>
        <p:nvSpPr>
          <p:cNvPr id="6" name="Segnaposto contenuto 1">
            <a:extLst>
              <a:ext uri="{FF2B5EF4-FFF2-40B4-BE49-F238E27FC236}">
                <a16:creationId xmlns="" xmlns:a16="http://schemas.microsoft.com/office/drawing/2014/main" id="{D9278543-ECC9-452B-9487-EB72013988E7}"/>
              </a:ext>
            </a:extLst>
          </p:cNvPr>
          <p:cNvSpPr txBox="1">
            <a:spLocks/>
          </p:cNvSpPr>
          <p:nvPr/>
        </p:nvSpPr>
        <p:spPr>
          <a:xfrm>
            <a:off x="609600" y="1442141"/>
            <a:ext cx="10972800" cy="452596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1200"/>
              </a:spcAft>
            </a:pPr>
            <a:r>
              <a:rPr lang="en-US" sz="2800" dirty="0"/>
              <a:t>The Covid-19 pandemic has accelerated the digital transformation strategy of firms to support business continuity online, in response to government restrictions</a:t>
            </a:r>
            <a:endParaRPr lang="it-IT" sz="2800" dirty="0"/>
          </a:p>
          <a:p>
            <a:pPr algn="just">
              <a:spcAft>
                <a:spcPts val="1200"/>
              </a:spcAft>
            </a:pPr>
            <a:r>
              <a:rPr lang="en-US" sz="2800" dirty="0"/>
              <a:t>The effectiveness of these business strategies depends on the familiarity and awareness of consumers with the use of online channels and therefore with the use of digital payments necessary to conclude transactions in marketplaces</a:t>
            </a:r>
          </a:p>
          <a:p>
            <a:pPr algn="just">
              <a:spcAft>
                <a:spcPts val="1200"/>
              </a:spcAft>
            </a:pPr>
            <a:r>
              <a:rPr lang="en-US" sz="2800" dirty="0"/>
              <a:t>The contribution outlines a series of recommendations aimed at elevating and strengthening the degree of Digital Financial Education of individuals</a:t>
            </a:r>
          </a:p>
        </p:txBody>
      </p:sp>
      <p:sp>
        <p:nvSpPr>
          <p:cNvPr id="7" name="Titolo 4">
            <a:extLst>
              <a:ext uri="{FF2B5EF4-FFF2-40B4-BE49-F238E27FC236}">
                <a16:creationId xmlns="" xmlns:a16="http://schemas.microsoft.com/office/drawing/2014/main" id="{FADA5154-3B0C-4B7B-9511-E65BD4908F05}"/>
              </a:ext>
            </a:extLst>
          </p:cNvPr>
          <p:cNvSpPr txBox="1">
            <a:spLocks/>
          </p:cNvSpPr>
          <p:nvPr/>
        </p:nvSpPr>
        <p:spPr>
          <a:xfrm>
            <a:off x="609600" y="235450"/>
            <a:ext cx="109728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t-IT"/>
              <a:t>Introdution</a:t>
            </a:r>
            <a:endParaRPr lang="it-IT" dirty="0"/>
          </a:p>
        </p:txBody>
      </p:sp>
    </p:spTree>
    <p:extLst>
      <p:ext uri="{BB962C8B-B14F-4D97-AF65-F5344CB8AC3E}">
        <p14:creationId xmlns:p14="http://schemas.microsoft.com/office/powerpoint/2010/main" val="617142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1000"/>
                                        <p:tgtEl>
                                          <p:spTgt spid="6">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1000"/>
                                        <p:tgtEl>
                                          <p:spTgt spid="6">
                                            <p:txEl>
                                              <p:pRg st="1" end="1"/>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 xmlns:a16="http://schemas.microsoft.com/office/drawing/2014/main" id="{CCDC08E8-8B3F-470D-9B03-879557BF4865}"/>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 xmlns:a16="http://schemas.microsoft.com/office/drawing/2014/main" id="{BA0E7095-9D1F-48FF-948C-3ECB6E67DABF}"/>
              </a:ext>
            </a:extLst>
          </p:cNvPr>
          <p:cNvPicPr>
            <a:picLocks noChangeAspect="1"/>
          </p:cNvPicPr>
          <p:nvPr/>
        </p:nvPicPr>
        <p:blipFill rotWithShape="1">
          <a:blip r:embed="rId4"/>
          <a:srcRect t="10674"/>
          <a:stretch/>
        </p:blipFill>
        <p:spPr>
          <a:xfrm>
            <a:off x="9818687" y="6311288"/>
            <a:ext cx="2309833" cy="507571"/>
          </a:xfrm>
          <a:prstGeom prst="rect">
            <a:avLst/>
          </a:prstGeom>
        </p:spPr>
      </p:pic>
      <p:sp>
        <p:nvSpPr>
          <p:cNvPr id="6" name="Titolo 4">
            <a:extLst>
              <a:ext uri="{FF2B5EF4-FFF2-40B4-BE49-F238E27FC236}">
                <a16:creationId xmlns="" xmlns:a16="http://schemas.microsoft.com/office/drawing/2014/main" id="{EBDB9D6D-F762-401A-B6D6-0578E6C1E024}"/>
              </a:ext>
            </a:extLst>
          </p:cNvPr>
          <p:cNvSpPr>
            <a:spLocks noGrp="1"/>
          </p:cNvSpPr>
          <p:nvPr>
            <p:ph type="title"/>
          </p:nvPr>
        </p:nvSpPr>
        <p:spPr>
          <a:xfrm>
            <a:off x="609600" y="274638"/>
            <a:ext cx="10972800" cy="1143000"/>
          </a:xfrm>
        </p:spPr>
        <p:txBody>
          <a:bodyPr>
            <a:normAutofit/>
          </a:bodyPr>
          <a:lstStyle/>
          <a:p>
            <a:r>
              <a:rPr lang="it-IT" dirty="0"/>
              <a:t>Background (1/2)</a:t>
            </a:r>
          </a:p>
        </p:txBody>
      </p:sp>
      <p:sp>
        <p:nvSpPr>
          <p:cNvPr id="9" name="Segnaposto contenuto 1">
            <a:extLst>
              <a:ext uri="{FF2B5EF4-FFF2-40B4-BE49-F238E27FC236}">
                <a16:creationId xmlns="" xmlns:a16="http://schemas.microsoft.com/office/drawing/2014/main" id="{22F56D39-B7CF-44DF-8912-57FA51F0A421}"/>
              </a:ext>
            </a:extLst>
          </p:cNvPr>
          <p:cNvSpPr txBox="1">
            <a:spLocks/>
          </p:cNvSpPr>
          <p:nvPr/>
        </p:nvSpPr>
        <p:spPr>
          <a:xfrm>
            <a:off x="609600" y="1778925"/>
            <a:ext cx="10972799" cy="401851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1200"/>
              </a:spcAft>
            </a:pPr>
            <a:r>
              <a:rPr lang="en-US" sz="2800" dirty="0"/>
              <a:t>In Europe, </a:t>
            </a:r>
            <a:r>
              <a:rPr lang="en-US" sz="2800" b="1" dirty="0"/>
              <a:t>strong disparity between North and South </a:t>
            </a:r>
            <a:r>
              <a:rPr lang="en-US" sz="2800" dirty="0"/>
              <a:t>and greater digitization of processes in Northern European countries (DESI, 2020)</a:t>
            </a:r>
          </a:p>
          <a:p>
            <a:pPr algn="just">
              <a:spcAft>
                <a:spcPts val="1200"/>
              </a:spcAft>
            </a:pPr>
            <a:r>
              <a:rPr lang="en-US" sz="2800" b="1" dirty="0"/>
              <a:t>Knowledge gap </a:t>
            </a:r>
            <a:r>
              <a:rPr lang="en-US" sz="2800" dirty="0"/>
              <a:t>on financial education </a:t>
            </a:r>
            <a:r>
              <a:rPr lang="en-US" sz="2800" b="1" dirty="0"/>
              <a:t>for young people </a:t>
            </a:r>
            <a:r>
              <a:rPr lang="en-US" sz="2800" dirty="0"/>
              <a:t>but even more so </a:t>
            </a:r>
            <a:r>
              <a:rPr lang="en-US" sz="2800" b="1" dirty="0"/>
              <a:t>for adults</a:t>
            </a:r>
          </a:p>
          <a:p>
            <a:pPr algn="just">
              <a:spcAft>
                <a:spcPts val="1200"/>
              </a:spcAft>
            </a:pPr>
            <a:r>
              <a:rPr lang="en-US" sz="2800" b="1" dirty="0"/>
              <a:t>High gender differences </a:t>
            </a:r>
            <a:r>
              <a:rPr lang="en-US" sz="2800" dirty="0"/>
              <a:t>in financial knowledge (OCSE, 2016</a:t>
            </a:r>
            <a:r>
              <a:rPr lang="it-IT" sz="2800" dirty="0"/>
              <a:t>)</a:t>
            </a:r>
          </a:p>
          <a:p>
            <a:pPr algn="just">
              <a:spcAft>
                <a:spcPts val="1200"/>
              </a:spcAft>
            </a:pPr>
            <a:endParaRPr lang="it-IT" sz="2300" b="1" dirty="0"/>
          </a:p>
          <a:p>
            <a:pPr algn="just">
              <a:spcAft>
                <a:spcPts val="1200"/>
              </a:spcAft>
            </a:pPr>
            <a:endParaRPr lang="it-IT" sz="2300" dirty="0"/>
          </a:p>
          <a:p>
            <a:pPr algn="just">
              <a:spcAft>
                <a:spcPts val="1200"/>
              </a:spcAft>
            </a:pPr>
            <a:endParaRPr lang="it-IT" sz="2300" dirty="0"/>
          </a:p>
          <a:p>
            <a:pPr algn="just">
              <a:spcAft>
                <a:spcPts val="1200"/>
              </a:spcAft>
            </a:pPr>
            <a:endParaRPr lang="it-IT" sz="2300" dirty="0"/>
          </a:p>
        </p:txBody>
      </p:sp>
    </p:spTree>
    <p:extLst>
      <p:ext uri="{BB962C8B-B14F-4D97-AF65-F5344CB8AC3E}">
        <p14:creationId xmlns:p14="http://schemas.microsoft.com/office/powerpoint/2010/main" val="2158026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up)">
                                      <p:cBhvr>
                                        <p:cTn id="11" dur="1000"/>
                                        <p:tgtEl>
                                          <p:spTgt spid="9">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up)">
                                      <p:cBhvr>
                                        <p:cTn id="15" dur="1000"/>
                                        <p:tgtEl>
                                          <p:spTgt spid="9">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up)">
                                      <p:cBhvr>
                                        <p:cTn id="19"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 xmlns:a16="http://schemas.microsoft.com/office/drawing/2014/main" id="{CCDC08E8-8B3F-470D-9B03-879557BF4865}"/>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 xmlns:a16="http://schemas.microsoft.com/office/drawing/2014/main" id="{BA0E7095-9D1F-48FF-948C-3ECB6E67DABF}"/>
              </a:ext>
            </a:extLst>
          </p:cNvPr>
          <p:cNvPicPr>
            <a:picLocks noChangeAspect="1"/>
          </p:cNvPicPr>
          <p:nvPr/>
        </p:nvPicPr>
        <p:blipFill rotWithShape="1">
          <a:blip r:embed="rId4"/>
          <a:srcRect t="10674"/>
          <a:stretch/>
        </p:blipFill>
        <p:spPr>
          <a:xfrm>
            <a:off x="9818687" y="6311288"/>
            <a:ext cx="2309833" cy="507571"/>
          </a:xfrm>
          <a:prstGeom prst="rect">
            <a:avLst/>
          </a:prstGeom>
        </p:spPr>
      </p:pic>
      <p:sp>
        <p:nvSpPr>
          <p:cNvPr id="7" name="Titolo 4">
            <a:extLst>
              <a:ext uri="{FF2B5EF4-FFF2-40B4-BE49-F238E27FC236}">
                <a16:creationId xmlns="" xmlns:a16="http://schemas.microsoft.com/office/drawing/2014/main" id="{97BAE19B-C88F-4DC4-B672-D8E304123813}"/>
              </a:ext>
            </a:extLst>
          </p:cNvPr>
          <p:cNvSpPr>
            <a:spLocks noGrp="1"/>
          </p:cNvSpPr>
          <p:nvPr>
            <p:ph type="title"/>
          </p:nvPr>
        </p:nvSpPr>
        <p:spPr>
          <a:xfrm>
            <a:off x="609600" y="274638"/>
            <a:ext cx="10972800" cy="1143000"/>
          </a:xfrm>
        </p:spPr>
        <p:txBody>
          <a:bodyPr>
            <a:normAutofit/>
          </a:bodyPr>
          <a:lstStyle/>
          <a:p>
            <a:r>
              <a:rPr lang="it-IT" dirty="0"/>
              <a:t>Background (2/2)</a:t>
            </a:r>
          </a:p>
        </p:txBody>
      </p:sp>
      <p:pic>
        <p:nvPicPr>
          <p:cNvPr id="9" name="Immagine 8">
            <a:extLst>
              <a:ext uri="{FF2B5EF4-FFF2-40B4-BE49-F238E27FC236}">
                <a16:creationId xmlns="" xmlns:a16="http://schemas.microsoft.com/office/drawing/2014/main" id="{378A23F7-DA1A-411A-B361-D2EB411B0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1235" y="2257568"/>
            <a:ext cx="7415598" cy="3160898"/>
          </a:xfrm>
          <a:prstGeom prst="rect">
            <a:avLst/>
          </a:prstGeom>
        </p:spPr>
      </p:pic>
      <p:sp>
        <p:nvSpPr>
          <p:cNvPr id="10" name="Segnaposto contenuto 1">
            <a:extLst>
              <a:ext uri="{FF2B5EF4-FFF2-40B4-BE49-F238E27FC236}">
                <a16:creationId xmlns="" xmlns:a16="http://schemas.microsoft.com/office/drawing/2014/main" id="{F6095352-33BE-4737-BDF6-CA2F793D1F90}"/>
              </a:ext>
            </a:extLst>
          </p:cNvPr>
          <p:cNvSpPr txBox="1">
            <a:spLocks/>
          </p:cNvSpPr>
          <p:nvPr/>
        </p:nvSpPr>
        <p:spPr>
          <a:xfrm>
            <a:off x="609600" y="2492987"/>
            <a:ext cx="3670819" cy="31191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1200"/>
              </a:spcAft>
            </a:pPr>
            <a:r>
              <a:rPr lang="en-US" sz="2400" dirty="0"/>
              <a:t>The e-commerce sector has been instrumental in coping with coronavirus restrictions</a:t>
            </a:r>
            <a:endParaRPr lang="it-IT" sz="2400" dirty="0"/>
          </a:p>
        </p:txBody>
      </p:sp>
      <p:sp>
        <p:nvSpPr>
          <p:cNvPr id="11" name="Segnaposto contenuto 1">
            <a:extLst>
              <a:ext uri="{FF2B5EF4-FFF2-40B4-BE49-F238E27FC236}">
                <a16:creationId xmlns="" xmlns:a16="http://schemas.microsoft.com/office/drawing/2014/main" id="{66B478B1-39A4-4352-8708-C603391C7FDE}"/>
              </a:ext>
            </a:extLst>
          </p:cNvPr>
          <p:cNvSpPr txBox="1">
            <a:spLocks/>
          </p:cNvSpPr>
          <p:nvPr/>
        </p:nvSpPr>
        <p:spPr>
          <a:xfrm>
            <a:off x="609600" y="1484956"/>
            <a:ext cx="10972800" cy="31191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1200"/>
              </a:spcAft>
            </a:pPr>
            <a:r>
              <a:rPr lang="en-US" sz="2400" dirty="0"/>
              <a:t>The pandemic has generated an acceleration of the digital transformation in various economic sectors and in consumer purchasing habits</a:t>
            </a:r>
          </a:p>
        </p:txBody>
      </p:sp>
      <p:sp>
        <p:nvSpPr>
          <p:cNvPr id="12" name="Segnaposto contenuto 1">
            <a:extLst>
              <a:ext uri="{FF2B5EF4-FFF2-40B4-BE49-F238E27FC236}">
                <a16:creationId xmlns="" xmlns:a16="http://schemas.microsoft.com/office/drawing/2014/main" id="{B0D6A46D-4C69-413A-9D47-A71371D15E54}"/>
              </a:ext>
            </a:extLst>
          </p:cNvPr>
          <p:cNvSpPr txBox="1">
            <a:spLocks/>
          </p:cNvSpPr>
          <p:nvPr/>
        </p:nvSpPr>
        <p:spPr>
          <a:xfrm>
            <a:off x="628007" y="4132961"/>
            <a:ext cx="3670819" cy="116165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1200"/>
              </a:spcAft>
            </a:pPr>
            <a:r>
              <a:rPr lang="en-US" sz="2400" dirty="0"/>
              <a:t>Cash for ↓ amounts</a:t>
            </a:r>
          </a:p>
          <a:p>
            <a:pPr algn="just">
              <a:spcAft>
                <a:spcPts val="1200"/>
              </a:spcAft>
            </a:pPr>
            <a:r>
              <a:rPr lang="en-US" sz="2400" dirty="0"/>
              <a:t>Card for ↑ amounts</a:t>
            </a:r>
          </a:p>
        </p:txBody>
      </p:sp>
    </p:spTree>
    <p:extLst>
      <p:ext uri="{BB962C8B-B14F-4D97-AF65-F5344CB8AC3E}">
        <p14:creationId xmlns:p14="http://schemas.microsoft.com/office/powerpoint/2010/main" val="2259406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up)">
                                      <p:cBhvr>
                                        <p:cTn id="11" dur="1000"/>
                                        <p:tgtEl>
                                          <p:spTgt spid="11">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1000"/>
                                        <p:tgtEl>
                                          <p:spTgt spid="10">
                                            <p:txEl>
                                              <p:pRg st="0" end="0"/>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up)">
                                      <p:cBhvr>
                                        <p:cTn id="22" dur="1000"/>
                                        <p:tgtEl>
                                          <p:spTgt spid="12">
                                            <p:txEl>
                                              <p:pRg st="0" end="0"/>
                                            </p:txEl>
                                          </p:spTgt>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up)">
                                      <p:cBhvr>
                                        <p:cTn id="26"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uiExpand="1" build="p"/>
      <p:bldP spid="11" grpId="0" uiExpand="1" build="p"/>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 xmlns:a16="http://schemas.microsoft.com/office/drawing/2014/main" id="{CCDC08E8-8B3F-470D-9B03-879557BF4865}"/>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t="67538" b="25014"/>
          <a:stretch/>
        </p:blipFill>
        <p:spPr>
          <a:xfrm>
            <a:off x="20" y="6254751"/>
            <a:ext cx="12191980" cy="613522"/>
          </a:xfrm>
          <a:prstGeom prst="rect">
            <a:avLst/>
          </a:prstGeom>
        </p:spPr>
      </p:pic>
      <p:pic>
        <p:nvPicPr>
          <p:cNvPr id="8" name="Image 9">
            <a:extLst>
              <a:ext uri="{FF2B5EF4-FFF2-40B4-BE49-F238E27FC236}">
                <a16:creationId xmlns="" xmlns:a16="http://schemas.microsoft.com/office/drawing/2014/main" id="{BA0E7095-9D1F-48FF-948C-3ECB6E67DABF}"/>
              </a:ext>
            </a:extLst>
          </p:cNvPr>
          <p:cNvPicPr>
            <a:picLocks noChangeAspect="1"/>
          </p:cNvPicPr>
          <p:nvPr/>
        </p:nvPicPr>
        <p:blipFill rotWithShape="1">
          <a:blip r:embed="rId4"/>
          <a:srcRect t="10674"/>
          <a:stretch/>
        </p:blipFill>
        <p:spPr>
          <a:xfrm>
            <a:off x="9818687" y="6311288"/>
            <a:ext cx="2309833" cy="507571"/>
          </a:xfrm>
          <a:prstGeom prst="rect">
            <a:avLst/>
          </a:prstGeom>
        </p:spPr>
      </p:pic>
      <p:sp>
        <p:nvSpPr>
          <p:cNvPr id="9" name="Titolo 4">
            <a:extLst>
              <a:ext uri="{FF2B5EF4-FFF2-40B4-BE49-F238E27FC236}">
                <a16:creationId xmlns="" xmlns:a16="http://schemas.microsoft.com/office/drawing/2014/main" id="{1BDC9AF3-6904-4AB8-8C98-EA62C7C65B08}"/>
              </a:ext>
            </a:extLst>
          </p:cNvPr>
          <p:cNvSpPr>
            <a:spLocks noGrp="1"/>
          </p:cNvSpPr>
          <p:nvPr>
            <p:ph type="title"/>
          </p:nvPr>
        </p:nvSpPr>
        <p:spPr>
          <a:xfrm>
            <a:off x="609600" y="274638"/>
            <a:ext cx="10972800" cy="1143000"/>
          </a:xfrm>
        </p:spPr>
        <p:txBody>
          <a:bodyPr>
            <a:normAutofit/>
          </a:bodyPr>
          <a:lstStyle/>
          <a:p>
            <a:r>
              <a:rPr lang="it-IT" sz="4400" dirty="0"/>
              <a:t>Policy and </a:t>
            </a:r>
            <a:r>
              <a:rPr lang="it-IT" sz="4400" dirty="0" err="1"/>
              <a:t>managerial</a:t>
            </a:r>
            <a:r>
              <a:rPr lang="it-IT" sz="4400" dirty="0"/>
              <a:t> </a:t>
            </a:r>
            <a:r>
              <a:rPr lang="it-IT" sz="4400" dirty="0" err="1"/>
              <a:t>implications</a:t>
            </a:r>
            <a:r>
              <a:rPr lang="it-IT" sz="4400" dirty="0"/>
              <a:t> </a:t>
            </a:r>
            <a:endParaRPr lang="it-IT" dirty="0"/>
          </a:p>
        </p:txBody>
      </p:sp>
      <p:sp>
        <p:nvSpPr>
          <p:cNvPr id="10" name="Segnaposto contenuto 1">
            <a:extLst>
              <a:ext uri="{FF2B5EF4-FFF2-40B4-BE49-F238E27FC236}">
                <a16:creationId xmlns="" xmlns:a16="http://schemas.microsoft.com/office/drawing/2014/main" id="{1DA430F9-79DB-4228-AC77-CE1DC7DAF49B}"/>
              </a:ext>
            </a:extLst>
          </p:cNvPr>
          <p:cNvSpPr txBox="1">
            <a:spLocks/>
          </p:cNvSpPr>
          <p:nvPr/>
        </p:nvSpPr>
        <p:spPr>
          <a:xfrm>
            <a:off x="609600" y="1385299"/>
            <a:ext cx="11033306" cy="278175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400"/>
              </a:spcAft>
            </a:pPr>
            <a:r>
              <a:rPr lang="en-US" sz="2400" i="1" dirty="0"/>
              <a:t>Financial education of young people </a:t>
            </a:r>
          </a:p>
          <a:p>
            <a:pPr lvl="1" algn="just">
              <a:spcAft>
                <a:spcPts val="400"/>
              </a:spcAft>
            </a:pPr>
            <a:r>
              <a:rPr lang="en-US" sz="2000" b="1" dirty="0"/>
              <a:t>Financial Education Days </a:t>
            </a:r>
            <a:r>
              <a:rPr lang="en-US" sz="2000" dirty="0"/>
              <a:t>in Secondary School Programs</a:t>
            </a:r>
            <a:endParaRPr lang="it-IT" sz="2000" dirty="0"/>
          </a:p>
          <a:p>
            <a:pPr lvl="1" algn="just">
              <a:spcAft>
                <a:spcPts val="400"/>
              </a:spcAft>
            </a:pPr>
            <a:r>
              <a:rPr lang="en-US" sz="2000" dirty="0"/>
              <a:t>Advertising campaigns </a:t>
            </a:r>
            <a:r>
              <a:rPr lang="en-US" sz="2000" b="1" dirty="0"/>
              <a:t>through social networks</a:t>
            </a:r>
            <a:r>
              <a:rPr lang="en-US" sz="2000" dirty="0"/>
              <a:t> (Instagram, Tik Tok, Facebook, etc.)</a:t>
            </a:r>
            <a:endParaRPr lang="it-IT" sz="2000" dirty="0"/>
          </a:p>
          <a:p>
            <a:pPr lvl="1" algn="just">
              <a:spcAft>
                <a:spcPts val="400"/>
              </a:spcAft>
            </a:pPr>
            <a:endParaRPr lang="it-IT" sz="2000" dirty="0"/>
          </a:p>
          <a:p>
            <a:pPr lvl="1" algn="just">
              <a:spcAft>
                <a:spcPts val="400"/>
              </a:spcAft>
            </a:pPr>
            <a:endParaRPr lang="it-IT" sz="1600" dirty="0"/>
          </a:p>
        </p:txBody>
      </p:sp>
      <p:sp>
        <p:nvSpPr>
          <p:cNvPr id="11" name="Segnaposto contenuto 1">
            <a:extLst>
              <a:ext uri="{FF2B5EF4-FFF2-40B4-BE49-F238E27FC236}">
                <a16:creationId xmlns="" xmlns:a16="http://schemas.microsoft.com/office/drawing/2014/main" id="{0F5AD02A-FFDE-4C44-9617-7875325807A1}"/>
              </a:ext>
            </a:extLst>
          </p:cNvPr>
          <p:cNvSpPr txBox="1">
            <a:spLocks/>
          </p:cNvSpPr>
          <p:nvPr/>
        </p:nvSpPr>
        <p:spPr>
          <a:xfrm>
            <a:off x="609600" y="2597185"/>
            <a:ext cx="11033306" cy="278175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400"/>
              </a:spcAft>
            </a:pPr>
            <a:r>
              <a:rPr lang="it-IT" sz="2400" i="1" dirty="0"/>
              <a:t>Financial </a:t>
            </a:r>
            <a:r>
              <a:rPr lang="it-IT" sz="2400" i="1" dirty="0" err="1"/>
              <a:t>education</a:t>
            </a:r>
            <a:r>
              <a:rPr lang="it-IT" sz="2400" i="1" dirty="0"/>
              <a:t> of </a:t>
            </a:r>
            <a:r>
              <a:rPr lang="it-IT" sz="2400" i="1" dirty="0" err="1"/>
              <a:t>adults</a:t>
            </a:r>
            <a:endParaRPr lang="it-IT" sz="2400" i="1" dirty="0"/>
          </a:p>
          <a:p>
            <a:pPr lvl="1" algn="just">
              <a:spcAft>
                <a:spcPts val="400"/>
              </a:spcAft>
            </a:pPr>
            <a:r>
              <a:rPr lang="en-US" sz="2000" b="1" dirty="0"/>
              <a:t>Awareness campaigns</a:t>
            </a:r>
            <a:r>
              <a:rPr lang="en-US" sz="2000" dirty="0"/>
              <a:t>, exploiting the television spaces (advertising, ad hoc television programs, etc.)</a:t>
            </a:r>
            <a:endParaRPr lang="it-IT" sz="1600" dirty="0"/>
          </a:p>
        </p:txBody>
      </p:sp>
      <p:sp>
        <p:nvSpPr>
          <p:cNvPr id="7" name="Segnaposto contenuto 1">
            <a:extLst>
              <a:ext uri="{FF2B5EF4-FFF2-40B4-BE49-F238E27FC236}">
                <a16:creationId xmlns="" xmlns:a16="http://schemas.microsoft.com/office/drawing/2014/main" id="{0152BDB9-96FA-4428-8AE0-304E65BDBE46}"/>
              </a:ext>
            </a:extLst>
          </p:cNvPr>
          <p:cNvSpPr txBox="1">
            <a:spLocks/>
          </p:cNvSpPr>
          <p:nvPr/>
        </p:nvSpPr>
        <p:spPr>
          <a:xfrm>
            <a:off x="609600" y="3691178"/>
            <a:ext cx="11033306" cy="278175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400"/>
              </a:spcAft>
            </a:pPr>
            <a:r>
              <a:rPr lang="it-IT" sz="2400" i="1" dirty="0" err="1"/>
              <a:t>Reduction</a:t>
            </a:r>
            <a:r>
              <a:rPr lang="it-IT" sz="2400" i="1" dirty="0"/>
              <a:t> of gender </a:t>
            </a:r>
            <a:r>
              <a:rPr lang="it-IT" sz="2400" i="1" dirty="0" err="1"/>
              <a:t>inequalities</a:t>
            </a:r>
            <a:endParaRPr lang="it-IT" sz="2400" i="1" dirty="0"/>
          </a:p>
          <a:p>
            <a:pPr lvl="1" algn="just">
              <a:spcAft>
                <a:spcPts val="400"/>
              </a:spcAft>
            </a:pPr>
            <a:r>
              <a:rPr lang="en-US" sz="2000" b="1" dirty="0"/>
              <a:t>Advertising campaigns </a:t>
            </a:r>
            <a:r>
              <a:rPr lang="en-US" sz="2000" dirty="0"/>
              <a:t>relating to specific products intended for female audience</a:t>
            </a:r>
            <a:endParaRPr lang="it-IT" sz="2000" dirty="0"/>
          </a:p>
          <a:p>
            <a:pPr lvl="1" algn="just">
              <a:spcAft>
                <a:spcPts val="400"/>
              </a:spcAft>
            </a:pPr>
            <a:r>
              <a:rPr lang="en-US" sz="2000" b="1" dirty="0"/>
              <a:t>Tax relief </a:t>
            </a:r>
            <a:r>
              <a:rPr lang="en-US" sz="2000" dirty="0"/>
              <a:t>to uniformly spread the use of digital technology in the economy</a:t>
            </a:r>
            <a:endParaRPr lang="it-IT" sz="1600" dirty="0"/>
          </a:p>
        </p:txBody>
      </p:sp>
      <p:sp>
        <p:nvSpPr>
          <p:cNvPr id="12" name="Segnaposto contenuto 1">
            <a:extLst>
              <a:ext uri="{FF2B5EF4-FFF2-40B4-BE49-F238E27FC236}">
                <a16:creationId xmlns="" xmlns:a16="http://schemas.microsoft.com/office/drawing/2014/main" id="{8F106C0A-5C44-4C31-A115-AE10547EB95E}"/>
              </a:ext>
            </a:extLst>
          </p:cNvPr>
          <p:cNvSpPr txBox="1">
            <a:spLocks/>
          </p:cNvSpPr>
          <p:nvPr/>
        </p:nvSpPr>
        <p:spPr>
          <a:xfrm>
            <a:off x="609600" y="4920412"/>
            <a:ext cx="11033306" cy="278175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spcAft>
                <a:spcPts val="400"/>
              </a:spcAft>
            </a:pPr>
            <a:r>
              <a:rPr lang="en-US" sz="2400" i="1" dirty="0"/>
              <a:t>On the side of businesses, banks, and financial intermediaries</a:t>
            </a:r>
            <a:endParaRPr lang="it-IT" sz="2400" i="1" dirty="0"/>
          </a:p>
          <a:p>
            <a:pPr lvl="1" algn="just">
              <a:spcAft>
                <a:spcPts val="400"/>
              </a:spcAft>
            </a:pPr>
            <a:r>
              <a:rPr lang="en-US" sz="2000" b="1" dirty="0"/>
              <a:t>Promotional campaigns </a:t>
            </a:r>
            <a:r>
              <a:rPr lang="en-US" sz="2000" dirty="0"/>
              <a:t>that reduce, in terms of costs, the differences between accepting cash and accepting digital payments</a:t>
            </a:r>
            <a:endParaRPr lang="it-IT" sz="2000" dirty="0"/>
          </a:p>
        </p:txBody>
      </p:sp>
    </p:spTree>
    <p:extLst>
      <p:ext uri="{BB962C8B-B14F-4D97-AF65-F5344CB8AC3E}">
        <p14:creationId xmlns:p14="http://schemas.microsoft.com/office/powerpoint/2010/main" val="3176573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1000"/>
                                        <p:tgtEl>
                                          <p:spTgt spid="10">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wipe(up)">
                                      <p:cBhvr>
                                        <p:cTn id="14" dur="1000"/>
                                        <p:tgtEl>
                                          <p:spTgt spid="10">
                                            <p:txEl>
                                              <p:pRg st="1" end="1"/>
                                            </p:txEl>
                                          </p:spTgt>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up)">
                                      <p:cBhvr>
                                        <p:cTn id="18" dur="1000"/>
                                        <p:tgtEl>
                                          <p:spTgt spid="10">
                                            <p:txEl>
                                              <p:pRg st="2" end="2"/>
                                            </p:txEl>
                                          </p:spTgt>
                                        </p:tgtEl>
                                      </p:cBhvr>
                                    </p:animEffect>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up)">
                                      <p:cBhvr>
                                        <p:cTn id="22" dur="1000"/>
                                        <p:tgtEl>
                                          <p:spTgt spid="11">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up)">
                                      <p:cBhvr>
                                        <p:cTn id="25" dur="1000"/>
                                        <p:tgtEl>
                                          <p:spTgt spid="11">
                                            <p:txEl>
                                              <p:pRg st="1" end="1"/>
                                            </p:txEl>
                                          </p:spTgt>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up)">
                                      <p:cBhvr>
                                        <p:cTn id="29" dur="1000"/>
                                        <p:tgtEl>
                                          <p:spTgt spid="7">
                                            <p:txEl>
                                              <p:pRg st="0" end="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1000"/>
                                        <p:tgtEl>
                                          <p:spTgt spid="7">
                                            <p:txEl>
                                              <p:pRg st="1" end="1"/>
                                            </p:txEl>
                                          </p:spTgt>
                                        </p:tgtEl>
                                      </p:cBhvr>
                                    </p:animEffect>
                                  </p:childTnLst>
                                </p:cTn>
                              </p:par>
                            </p:childTnLst>
                          </p:cTn>
                        </p:par>
                        <p:par>
                          <p:cTn id="33" fill="hold">
                            <p:stCondLst>
                              <p:cond delay="5000"/>
                            </p:stCondLst>
                            <p:childTnLst>
                              <p:par>
                                <p:cTn id="34" presetID="22" presetClass="entr" presetSubtype="1" fill="hold"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up)">
                                      <p:cBhvr>
                                        <p:cTn id="36" dur="1000"/>
                                        <p:tgtEl>
                                          <p:spTgt spid="7">
                                            <p:txEl>
                                              <p:pRg st="2" end="2"/>
                                            </p:txEl>
                                          </p:spTgt>
                                        </p:tgtEl>
                                      </p:cBhvr>
                                    </p:animEffect>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wipe(up)">
                                      <p:cBhvr>
                                        <p:cTn id="40" dur="1000"/>
                                        <p:tgtEl>
                                          <p:spTgt spid="12">
                                            <p:txEl>
                                              <p:pRg st="0" end="0"/>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wipe(up)">
                                      <p:cBhvr>
                                        <p:cTn id="43"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87EA3DE823DC489E44BF4CD2C2AF9F" ma:contentTypeVersion="13" ma:contentTypeDescription="Create a new document." ma:contentTypeScope="" ma:versionID="d347d0b0bf44e019b05c46bcfdf82422">
  <xsd:schema xmlns:xsd="http://www.w3.org/2001/XMLSchema" xmlns:xs="http://www.w3.org/2001/XMLSchema" xmlns:p="http://schemas.microsoft.com/office/2006/metadata/properties" xmlns:ns3="543abfbf-1b39-4535-8b1b-c72a4cdaa484" xmlns:ns4="2834bc84-a818-4cb9-8b4d-5179cfe104eb" targetNamespace="http://schemas.microsoft.com/office/2006/metadata/properties" ma:root="true" ma:fieldsID="9c47832cb9e3c0ef945f6c0679b6863e" ns3:_="" ns4:_="">
    <xsd:import namespace="543abfbf-1b39-4535-8b1b-c72a4cdaa484"/>
    <xsd:import namespace="2834bc84-a818-4cb9-8b4d-5179cfe104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abfbf-1b39-4535-8b1b-c72a4cdaa4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34bc84-a818-4cb9-8b4d-5179cfe104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3BDE3-B6DF-4923-9B44-926413C48505}">
  <ds:schemaRefs>
    <ds:schemaRef ds:uri="http://schemas.openxmlformats.org/package/2006/metadata/core-properties"/>
    <ds:schemaRef ds:uri="2834bc84-a818-4cb9-8b4d-5179cfe104eb"/>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543abfbf-1b39-4535-8b1b-c72a4cdaa484"/>
    <ds:schemaRef ds:uri="http://www.w3.org/XML/1998/namespace"/>
    <ds:schemaRef ds:uri="http://purl.org/dc/dcmitype/"/>
  </ds:schemaRefs>
</ds:datastoreItem>
</file>

<file path=customXml/itemProps2.xml><?xml version="1.0" encoding="utf-8"?>
<ds:datastoreItem xmlns:ds="http://schemas.openxmlformats.org/officeDocument/2006/customXml" ds:itemID="{FFEA198B-9DDA-49E8-B8A7-34C54ED29B39}">
  <ds:schemaRefs>
    <ds:schemaRef ds:uri="http://schemas.microsoft.com/sharepoint/v3/contenttype/forms"/>
  </ds:schemaRefs>
</ds:datastoreItem>
</file>

<file path=customXml/itemProps3.xml><?xml version="1.0" encoding="utf-8"?>
<ds:datastoreItem xmlns:ds="http://schemas.openxmlformats.org/officeDocument/2006/customXml" ds:itemID="{A2FD088B-9EC5-4504-B9FE-F34BC8BB4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abfbf-1b39-4535-8b1b-c72a4cdaa484"/>
    <ds:schemaRef ds:uri="2834bc84-a818-4cb9-8b4d-5179cfe10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TotalTime>
  <Words>335</Words>
  <Application>Microsoft Macintosh PowerPoint</Application>
  <PresentationFormat>Personnalisé</PresentationFormat>
  <Paragraphs>34</Paragraphs>
  <Slides>5</Slides>
  <Notes>4</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Office Theme</vt:lpstr>
      <vt:lpstr>A Digital Financial Education to Support the "New Normal“ in the Post-Pandemic Era</vt:lpstr>
      <vt:lpstr>Présentation PowerPoint</vt:lpstr>
      <vt:lpstr>Background (1/2)</vt:lpstr>
      <vt:lpstr>Background (2/2)</vt:lpstr>
      <vt:lpstr>Policy and managerial implications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Zein Nahas</dc:creator>
  <cp:lastModifiedBy>Constantin Tsakas</cp:lastModifiedBy>
  <cp:revision>6</cp:revision>
  <dcterms:created xsi:type="dcterms:W3CDTF">2020-11-25T22:12:16Z</dcterms:created>
  <dcterms:modified xsi:type="dcterms:W3CDTF">2020-12-07T09:06:06Z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0x0101007787EA3DE823DC489E44BF4CD2C2AF9F</vt:lpwstr>
  </property>
</Properties>
</file>