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AE24"/>
    <a:srgbClr val="EAEB8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0"/>
    <p:restoredTop sz="94693"/>
  </p:normalViewPr>
  <p:slideViewPr>
    <p:cSldViewPr snapToGrid="0" snapToObjects="1">
      <p:cViewPr>
        <p:scale>
          <a:sx n="125" d="100"/>
          <a:sy n="125" d="100"/>
        </p:scale>
        <p:origin x="-612" y="-132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93A8-9533-C547-BA79-B8C13A1E9AA5}" type="datetimeFigureOut">
              <a:rPr lang="fr-FR" smtClean="0"/>
              <a:pPr/>
              <a:t>20/02/2018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45BE-33DE-684D-9DA9-05B51C24781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565482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93A8-9533-C547-BA79-B8C13A1E9AA5}" type="datetimeFigureOut">
              <a:rPr lang="fr-FR" smtClean="0"/>
              <a:pPr/>
              <a:t>20/02/2018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45BE-33DE-684D-9DA9-05B51C24781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5497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93A8-9533-C547-BA79-B8C13A1E9AA5}" type="datetimeFigureOut">
              <a:rPr lang="fr-FR" smtClean="0"/>
              <a:pPr/>
              <a:t>20/02/2018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45BE-33DE-684D-9DA9-05B51C24781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91724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93A8-9533-C547-BA79-B8C13A1E9AA5}" type="datetimeFigureOut">
              <a:rPr lang="fr-FR" smtClean="0"/>
              <a:pPr/>
              <a:t>20/02/2018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45BE-33DE-684D-9DA9-05B51C24781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40836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93A8-9533-C547-BA79-B8C13A1E9AA5}" type="datetimeFigureOut">
              <a:rPr lang="fr-FR" smtClean="0"/>
              <a:pPr/>
              <a:t>20/02/2018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45BE-33DE-684D-9DA9-05B51C24781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105468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93A8-9533-C547-BA79-B8C13A1E9AA5}" type="datetimeFigureOut">
              <a:rPr lang="fr-FR" smtClean="0"/>
              <a:pPr/>
              <a:t>20/02/2018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45BE-33DE-684D-9DA9-05B51C24781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29780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93A8-9533-C547-BA79-B8C13A1E9AA5}" type="datetimeFigureOut">
              <a:rPr lang="fr-FR" smtClean="0"/>
              <a:pPr/>
              <a:t>20/02/2018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45BE-33DE-684D-9DA9-05B51C24781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933456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93A8-9533-C547-BA79-B8C13A1E9AA5}" type="datetimeFigureOut">
              <a:rPr lang="fr-FR" smtClean="0"/>
              <a:pPr/>
              <a:t>20/02/2018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45BE-33DE-684D-9DA9-05B51C24781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032181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93A8-9533-C547-BA79-B8C13A1E9AA5}" type="datetimeFigureOut">
              <a:rPr lang="fr-FR" smtClean="0"/>
              <a:pPr/>
              <a:t>20/02/2018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45BE-33DE-684D-9DA9-05B51C24781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29532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93A8-9533-C547-BA79-B8C13A1E9AA5}" type="datetimeFigureOut">
              <a:rPr lang="fr-FR" smtClean="0"/>
              <a:pPr/>
              <a:t>20/02/2018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45BE-33DE-684D-9DA9-05B51C24781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30653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93A8-9533-C547-BA79-B8C13A1E9AA5}" type="datetimeFigureOut">
              <a:rPr lang="fr-FR" smtClean="0"/>
              <a:pPr/>
              <a:t>20/02/2018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545BE-33DE-684D-9DA9-05B51C24781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6980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D93A8-9533-C547-BA79-B8C13A1E9AA5}" type="datetimeFigureOut">
              <a:rPr lang="fr-FR" smtClean="0"/>
              <a:pPr/>
              <a:t>20/02/2018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545BE-33DE-684D-9DA9-05B51C24781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98575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209" y="0"/>
            <a:ext cx="1050791" cy="99060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490552" y="699224"/>
            <a:ext cx="26358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solidFill>
                  <a:srgbClr val="7F7F7F"/>
                </a:solidFill>
                <a:cs typeface="Arial"/>
              </a:rPr>
              <a:t>N°86 </a:t>
            </a:r>
            <a:r>
              <a:rPr lang="fr-FR" sz="1200" dirty="0" err="1" smtClean="0">
                <a:solidFill>
                  <a:srgbClr val="7F7F7F"/>
                </a:solidFill>
                <a:cs typeface="Arial"/>
              </a:rPr>
              <a:t>Coppérative</a:t>
            </a:r>
            <a:r>
              <a:rPr lang="fr-FR" sz="1200" dirty="0" smtClean="0">
                <a:solidFill>
                  <a:srgbClr val="7F7F7F"/>
                </a:solidFill>
                <a:cs typeface="Arial"/>
              </a:rPr>
              <a:t> El Hillel Point du Jour </a:t>
            </a:r>
            <a:r>
              <a:rPr lang="fr-FR" sz="1200" dirty="0" smtClean="0">
                <a:solidFill>
                  <a:srgbClr val="7F7F7F"/>
                </a:solidFill>
                <a:cs typeface="Arial"/>
              </a:rPr>
              <a:t>Oran –Algérie-</a:t>
            </a:r>
            <a:endParaRPr lang="fr-FR" sz="1200" dirty="0" smtClean="0">
              <a:solidFill>
                <a:srgbClr val="7F7F7F"/>
              </a:solidFill>
              <a:cs typeface="Arial"/>
            </a:endParaRPr>
          </a:p>
          <a:p>
            <a:r>
              <a:rPr lang="fr-FR" sz="1200" dirty="0" smtClean="0">
                <a:solidFill>
                  <a:srgbClr val="7F7F7F"/>
                </a:solidFill>
                <a:cs typeface="Arial"/>
              </a:rPr>
              <a:t>N° Tél : 0550 02 84 50</a:t>
            </a:r>
          </a:p>
          <a:p>
            <a:r>
              <a:rPr lang="fr-FR" sz="1200" dirty="0" smtClean="0">
                <a:solidFill>
                  <a:srgbClr val="7F7F7F"/>
                </a:solidFill>
                <a:cs typeface="Arial"/>
              </a:rPr>
              <a:t>Adresse Mail : belhamidi812@yahoo.fr</a:t>
            </a:r>
          </a:p>
          <a:p>
            <a:endParaRPr lang="fr-FR" sz="1200" dirty="0">
              <a:solidFill>
                <a:schemeClr val="tx1">
                  <a:lumMod val="50000"/>
                  <a:lumOff val="50000"/>
                </a:schemeClr>
              </a:solidFill>
              <a:cs typeface="Arial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875" y="-1585958"/>
            <a:ext cx="1375833" cy="9906000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3490552" y="237559"/>
            <a:ext cx="2109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err="1" smtClean="0">
                <a:solidFill>
                  <a:srgbClr val="EAEB88"/>
                </a:solidFill>
              </a:rPr>
              <a:t>Chafika</a:t>
            </a:r>
            <a:r>
              <a:rPr lang="fr-FR" sz="2400" dirty="0" smtClean="0">
                <a:solidFill>
                  <a:srgbClr val="EAEB88"/>
                </a:solidFill>
              </a:rPr>
              <a:t> </a:t>
            </a:r>
            <a:r>
              <a:rPr lang="fr-FR" sz="2400" dirty="0" err="1" smtClean="0">
                <a:solidFill>
                  <a:srgbClr val="EAEB88"/>
                </a:solidFill>
              </a:rPr>
              <a:t>Beddek</a:t>
            </a:r>
            <a:endParaRPr lang="fr-FR" sz="2400" dirty="0">
              <a:solidFill>
                <a:srgbClr val="A4AE24"/>
              </a:solidFill>
            </a:endParaRP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26430986"/>
              </p:ext>
            </p:extLst>
          </p:nvPr>
        </p:nvGraphicFramePr>
        <p:xfrm>
          <a:off x="555042" y="2875955"/>
          <a:ext cx="5721144" cy="20610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0481"/>
                <a:gridCol w="4750663"/>
              </a:tblGrid>
              <a:tr h="0">
                <a:tc>
                  <a:txBody>
                    <a:bodyPr/>
                    <a:lstStyle/>
                    <a:p>
                      <a:endParaRPr lang="fr-FR" sz="1600" baseline="0" dirty="0" smtClean="0">
                        <a:solidFill>
                          <a:schemeClr val="tx2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A4AE24"/>
                          </a:solidFill>
                          <a:effectLst/>
                          <a:latin typeface="Arial"/>
                          <a:cs typeface="Arial"/>
                        </a:rPr>
                        <a:t>Diplômes obtenus</a:t>
                      </a:r>
                      <a:r>
                        <a:rPr lang="fr-FR" sz="1600" b="1" baseline="0" dirty="0" smtClean="0">
                          <a:solidFill>
                            <a:srgbClr val="A4AE24"/>
                          </a:solidFill>
                          <a:effectLst/>
                          <a:latin typeface="Arial"/>
                          <a:cs typeface="Arial"/>
                        </a:rPr>
                        <a:t> </a:t>
                      </a:r>
                    </a:p>
                  </a:txBody>
                  <a:tcPr/>
                </a:tc>
              </a:tr>
              <a:tr h="565724">
                <a:tc>
                  <a:txBody>
                    <a:bodyPr/>
                    <a:lstStyle/>
                    <a:p>
                      <a:r>
                        <a:rPr lang="en-GB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kern="1200" dirty="0" smtClean="0">
                          <a:solidFill>
                            <a:srgbClr val="A4AE24"/>
                          </a:solidFill>
                          <a:effectLst/>
                          <a:latin typeface="+mn-lt"/>
                          <a:ea typeface="+mn-ea"/>
                          <a:cs typeface="Arial"/>
                        </a:rPr>
                        <a:t>Obtention de diplôme de </a:t>
                      </a:r>
                      <a:r>
                        <a:rPr lang="fr-FR" sz="1100" b="1" i="0" kern="1200" dirty="0" smtClean="0">
                          <a:solidFill>
                            <a:srgbClr val="A4AE24"/>
                          </a:solidFill>
                          <a:effectLst/>
                          <a:latin typeface="+mn-lt"/>
                          <a:ea typeface="+mn-ea"/>
                          <a:cs typeface="Arial"/>
                        </a:rPr>
                        <a:t>Licence.</a:t>
                      </a:r>
                      <a:r>
                        <a:rPr lang="fr-FR" sz="1100" b="1" i="0" kern="1200" baseline="0" dirty="0" smtClean="0">
                          <a:solidFill>
                            <a:srgbClr val="A4AE24"/>
                          </a:solidFill>
                          <a:effectLst/>
                          <a:latin typeface="+mn-lt"/>
                          <a:ea typeface="+mn-ea"/>
                          <a:cs typeface="Arial"/>
                        </a:rPr>
                        <a:t> Option : Finance</a:t>
                      </a:r>
                      <a:endParaRPr lang="fr-FR" sz="105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Arial"/>
                      </a:endParaRPr>
                    </a:p>
                    <a:p>
                      <a:endParaRPr lang="fr-FR" sz="11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Arial"/>
                      </a:endParaRPr>
                    </a:p>
                    <a:p>
                      <a:endParaRPr lang="fr-FR" sz="11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/>
                </a:tc>
              </a:tr>
              <a:tr h="565724">
                <a:tc>
                  <a:txBody>
                    <a:bodyPr/>
                    <a:lstStyle/>
                    <a:p>
                      <a:r>
                        <a:rPr lang="en-GB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2015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kern="1200" dirty="0" smtClean="0">
                          <a:solidFill>
                            <a:srgbClr val="A4AE24"/>
                          </a:solidFill>
                          <a:effectLst/>
                          <a:latin typeface="+mn-lt"/>
                          <a:ea typeface="+mn-ea"/>
                          <a:cs typeface="Arial"/>
                        </a:rPr>
                        <a:t>Obtention de diplôme de Master</a:t>
                      </a:r>
                      <a:r>
                        <a:rPr lang="fr-FR" sz="1100" b="1" i="0" kern="1200" baseline="0" dirty="0" smtClean="0">
                          <a:solidFill>
                            <a:srgbClr val="A4AE24"/>
                          </a:solidFill>
                          <a:effectLst/>
                          <a:latin typeface="+mn-lt"/>
                          <a:ea typeface="+mn-ea"/>
                          <a:cs typeface="Arial"/>
                        </a:rPr>
                        <a:t> en management public</a:t>
                      </a:r>
                      <a:endParaRPr lang="fr-FR" sz="105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Arial"/>
                      </a:endParaRPr>
                    </a:p>
                    <a:p>
                      <a:endParaRPr lang="fr-FR" sz="11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/>
                </a:tc>
              </a:tr>
              <a:tr h="565724">
                <a:tc>
                  <a:txBody>
                    <a:bodyPr/>
                    <a:lstStyle/>
                    <a:p>
                      <a:r>
                        <a:rPr lang="en-GB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i="0" kern="1200" dirty="0" smtClean="0">
                          <a:solidFill>
                            <a:srgbClr val="A4AE24"/>
                          </a:solidFill>
                          <a:effectLst/>
                          <a:latin typeface="+mn-lt"/>
                          <a:ea typeface="+mn-ea"/>
                          <a:cs typeface="Arial"/>
                        </a:rPr>
                        <a:t>Inscription  en </a:t>
                      </a:r>
                      <a:r>
                        <a:rPr lang="fr-FR" sz="1200" b="1" i="0" kern="1200" dirty="0" smtClean="0">
                          <a:solidFill>
                            <a:srgbClr val="A4AE24"/>
                          </a:solidFill>
                          <a:effectLst/>
                          <a:latin typeface="+mn-lt"/>
                          <a:ea typeface="+mn-ea"/>
                          <a:cs typeface="Arial"/>
                        </a:rPr>
                        <a:t>Doctorat</a:t>
                      </a:r>
                      <a:r>
                        <a:rPr lang="fr-FR" sz="1200" b="1" i="0" kern="1200" baseline="0" dirty="0" smtClean="0">
                          <a:solidFill>
                            <a:srgbClr val="A4AE24"/>
                          </a:solidFill>
                          <a:effectLst/>
                          <a:latin typeface="+mn-lt"/>
                          <a:ea typeface="+mn-ea"/>
                          <a:cs typeface="Arial"/>
                        </a:rPr>
                        <a:t>. Spécialité : Management et politiques publiques.</a:t>
                      </a:r>
                      <a:endParaRPr lang="fr-FR" sz="11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43036818"/>
              </p:ext>
            </p:extLst>
          </p:nvPr>
        </p:nvGraphicFramePr>
        <p:xfrm>
          <a:off x="555042" y="4937043"/>
          <a:ext cx="5449061" cy="33813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6843"/>
                <a:gridCol w="1117055"/>
                <a:gridCol w="1597212"/>
                <a:gridCol w="1457951"/>
              </a:tblGrid>
              <a:tr h="480317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A4AE24"/>
                          </a:solidFill>
                          <a:effectLst/>
                          <a:latin typeface="Arial"/>
                          <a:cs typeface="Arial"/>
                        </a:rPr>
                        <a:t>Langue</a:t>
                      </a:r>
                      <a:r>
                        <a:rPr lang="fr-FR" sz="1600" baseline="0" dirty="0" smtClean="0">
                          <a:solidFill>
                            <a:srgbClr val="A4AE24"/>
                          </a:solidFill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fr-FR" sz="1600" dirty="0" smtClean="0">
                          <a:solidFill>
                            <a:srgbClr val="A4AE24"/>
                          </a:solidFill>
                          <a:effectLst/>
                          <a:latin typeface="Arial"/>
                          <a:cs typeface="Arial"/>
                        </a:rPr>
                        <a:t>Maitrisées</a:t>
                      </a:r>
                      <a:endParaRPr lang="fr-FR" sz="1600" baseline="0" dirty="0" smtClean="0">
                        <a:solidFill>
                          <a:srgbClr val="A4AE24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b="0" baseline="0" dirty="0" smtClean="0">
                        <a:solidFill>
                          <a:srgbClr val="A4AE24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/>
                        </a:rPr>
                        <a:t>Français</a:t>
                      </a:r>
                      <a:endParaRPr lang="en-GB" sz="1400" b="0" kern="1200" dirty="0" smtClean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Arial"/>
                      </a:endParaRPr>
                    </a:p>
                    <a:p>
                      <a:r>
                        <a:rPr lang="en-GB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/>
                        </a:rPr>
                        <a:t>Anglais</a:t>
                      </a:r>
                      <a:endParaRPr lang="en-GB" sz="1400" b="0" kern="1200" dirty="0" smtClean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Arial"/>
                      </a:endParaRPr>
                    </a:p>
                    <a:p>
                      <a:r>
                        <a:rPr lang="en-GB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/>
                        </a:rPr>
                        <a:t>Arabe</a:t>
                      </a:r>
                      <a:endParaRPr lang="en-GB" sz="1400" b="0" kern="1200" dirty="0" smtClean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Arial"/>
                      </a:endParaRPr>
                    </a:p>
                    <a:p>
                      <a:endParaRPr lang="en-GB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/>
                      </a:endParaRPr>
                    </a:p>
                    <a:p>
                      <a:endParaRPr lang="en-GB" sz="1400" b="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GB" sz="1400" b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GB" sz="1400" b="0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GB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/>
                        </a:rPr>
                        <a:t>  </a:t>
                      </a:r>
                      <a:endParaRPr lang="en-GB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25735">
                <a:tc rowSpan="3">
                  <a:txBody>
                    <a:bodyPr/>
                    <a:lstStyle/>
                    <a:p>
                      <a:endParaRPr lang="en-GB" sz="1200" b="1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GB" sz="1200" b="1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GB" sz="1200" b="1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GB" sz="1200" b="1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GB" sz="1200" b="1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GB" sz="1600" b="1" kern="1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Expérience</a:t>
                      </a:r>
                      <a:r>
                        <a:rPr lang="en-GB" sz="12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GB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n-GB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25735">
                <a:tc vMerge="1">
                  <a:txBody>
                    <a:bodyPr/>
                    <a:lstStyle/>
                    <a:p>
                      <a:endParaRPr lang="en-GB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11313">
                <a:tc vMerge="1">
                  <a:txBody>
                    <a:bodyPr/>
                    <a:lstStyle/>
                    <a:p>
                      <a:endParaRPr lang="en-GB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Deux</a:t>
                      </a:r>
                      <a:r>
                        <a:rPr lang="fr-FR" sz="1200" b="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fr-FR" sz="1200" b="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années d’expérience autant qu’enseignante au niveau de l’université.</a:t>
                      </a:r>
                      <a:endParaRPr lang="fr-FR" sz="1200" b="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endParaRPr lang="fr-FR" sz="11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pPr marL="0" indent="0"/>
                      <a:endParaRPr lang="fr-FR" sz="11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90432613"/>
              </p:ext>
            </p:extLst>
          </p:nvPr>
        </p:nvGraphicFramePr>
        <p:xfrm>
          <a:off x="1375833" y="8723557"/>
          <a:ext cx="4298826" cy="10047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98826"/>
              </a:tblGrid>
              <a:tr h="220780">
                <a:tc>
                  <a:txBody>
                    <a:bodyPr/>
                    <a:lstStyle/>
                    <a:p>
                      <a:endParaRPr lang="fr-FR" sz="1600" baseline="0" dirty="0" smtClean="0">
                        <a:solidFill>
                          <a:srgbClr val="A4AE24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66942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00216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74</Words>
  <Application>Microsoft Office PowerPoint</Application>
  <PresentationFormat>Format A4 (210 x 297 mm)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GIN</cp:lastModifiedBy>
  <cp:revision>15</cp:revision>
  <dcterms:created xsi:type="dcterms:W3CDTF">2016-06-29T14:52:47Z</dcterms:created>
  <dcterms:modified xsi:type="dcterms:W3CDTF">2018-02-20T21:01:32Z</dcterms:modified>
</cp:coreProperties>
</file>