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323" r:id="rId3"/>
    <p:sldId id="320" r:id="rId4"/>
    <p:sldId id="321" r:id="rId5"/>
    <p:sldId id="322" r:id="rId6"/>
    <p:sldId id="334" r:id="rId7"/>
    <p:sldId id="335" r:id="rId8"/>
    <p:sldId id="326" r:id="rId9"/>
    <p:sldId id="327" r:id="rId10"/>
    <p:sldId id="328" r:id="rId11"/>
    <p:sldId id="332" r:id="rId12"/>
    <p:sldId id="336" r:id="rId13"/>
    <p:sldId id="324" r:id="rId14"/>
    <p:sldId id="337" r:id="rId15"/>
    <p:sldId id="298" r:id="rId16"/>
    <p:sldId id="333" r:id="rId17"/>
    <p:sldId id="338" r:id="rId18"/>
    <p:sldId id="341" r:id="rId19"/>
    <p:sldId id="267" r:id="rId20"/>
    <p:sldId id="268" r:id="rId21"/>
    <p:sldId id="339" r:id="rId22"/>
    <p:sldId id="269" r:id="rId23"/>
    <p:sldId id="340" r:id="rId24"/>
    <p:sldId id="271" r:id="rId25"/>
    <p:sldId id="313" r:id="rId26"/>
    <p:sldId id="302" r:id="rId27"/>
    <p:sldId id="314" r:id="rId28"/>
    <p:sldId id="305" r:id="rId29"/>
    <p:sldId id="315" r:id="rId30"/>
    <p:sldId id="316" r:id="rId31"/>
    <p:sldId id="317" r:id="rId32"/>
    <p:sldId id="304" r:id="rId33"/>
    <p:sldId id="309" r:id="rId34"/>
    <p:sldId id="308" r:id="rId35"/>
    <p:sldId id="330" r:id="rId36"/>
    <p:sldId id="307" r:id="rId37"/>
    <p:sldId id="310" r:id="rId38"/>
    <p:sldId id="27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>
        <p:scale>
          <a:sx n="70" d="100"/>
          <a:sy n="70" d="100"/>
        </p:scale>
        <p:origin x="-7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tudies%20III\Proposal\Presentation\Corruptio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ork\WB\EXCEL%20charts%20for%20the%20MAIN%20REPORT!\All%20Figures%20-%20MAIN%20REPORT%2024%20Feb_T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Work\UNDP%20-%20AKR\Statistics\GCI%20DaTA%202%20Engineers%20RCs%20GOOD%20ONE%20WITH%20CHART.tx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ork\UNDP%20-%20AKR\Statistics\&#1575;&#1604;&#1578;&#1608;&#1586;&#1610;&#1593;%20&#1575;&#1604;&#1606;&#1587;&#1576;&#1610;%20&#1604;&#1571;&#1589;&#1581;&#1575;&#1576;%20&#1575;&#1604;&#1571;&#1593;&#1605;&#1575;&#1604;%20&#1608;&#1601;&#1602;&#1575;&#1611;%20&#1604;&#1604;&#1578;&#1582;&#1589;&#1589;&#1575;&#1578;%20&#1575;&#1604;&#1578;&#1610;%20&#1610;&#1581;&#1578;&#1575;&#1580;&#1608;&#1606;&#1607;&#1575;%20&#1608;&#1604;&#1575;%20&#1610;&#1580;&#1583;&#1608;&#1606;&#1607;&#1575;%20&#1593;&#1604;&#1609;%20&#1575;&#1604;&#1573;&#1591;&#1604;&#1575;&#1602;%20&#1593;&#1585;&#1576;&#1609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tudies%20III\Year%202\Paper%201%20-%20MENA\Models%20Specific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Bribery incidence </a:t>
            </a:r>
          </a:p>
          <a:p>
            <a:pPr>
              <a:defRPr/>
            </a:pPr>
            <a:r>
              <a:rPr lang="en-US" sz="1100" dirty="0"/>
              <a:t>(percent of firms experiencing at least one bribe payment request)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Bribery incidence (percent of firms experiencing at least one bribe payment request)</c:v>
                </c:pt>
              </c:strCache>
            </c:strRef>
          </c:tx>
          <c:dPt>
            <c:idx val="6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Latin America &amp; Caribbean</c:v>
                </c:pt>
                <c:pt idx="1">
                  <c:v>Eastern Europe &amp; Central Asia</c:v>
                </c:pt>
                <c:pt idx="2">
                  <c:v>All Countries</c:v>
                </c:pt>
                <c:pt idx="3">
                  <c:v>Sub-Saharan Africa</c:v>
                </c:pt>
                <c:pt idx="4">
                  <c:v>East Asia &amp; Pacific</c:v>
                </c:pt>
                <c:pt idx="5">
                  <c:v>South Asia</c:v>
                </c:pt>
                <c:pt idx="6">
                  <c:v>Middle East &amp; North Africa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9.7000000000000011</c:v>
                </c:pt>
                <c:pt idx="1">
                  <c:v>13.8</c:v>
                </c:pt>
                <c:pt idx="2">
                  <c:v>17.3</c:v>
                </c:pt>
                <c:pt idx="3">
                  <c:v>22.3</c:v>
                </c:pt>
                <c:pt idx="4">
                  <c:v>24.2</c:v>
                </c:pt>
                <c:pt idx="5">
                  <c:v>24.5</c:v>
                </c:pt>
                <c:pt idx="6">
                  <c:v>31</c:v>
                </c:pt>
              </c:numCache>
            </c:numRef>
          </c:val>
        </c:ser>
        <c:dLbls>
          <c:showVal val="1"/>
        </c:dLbls>
        <c:axId val="46403968"/>
        <c:axId val="46405888"/>
      </c:barChart>
      <c:catAx>
        <c:axId val="464039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Regions</a:t>
                </a:r>
              </a:p>
            </c:rich>
          </c:tx>
          <c:layout/>
        </c:title>
        <c:numFmt formatCode="General" sourceLinked="0"/>
        <c:tickLblPos val="nextTo"/>
        <c:crossAx val="46405888"/>
        <c:crosses val="autoZero"/>
        <c:auto val="1"/>
        <c:lblAlgn val="ctr"/>
        <c:lblOffset val="100"/>
      </c:catAx>
      <c:valAx>
        <c:axId val="4640588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of firms</a:t>
                </a:r>
              </a:p>
            </c:rich>
          </c:tx>
          <c:layout/>
        </c:title>
        <c:numFmt formatCode="General" sourceLinked="1"/>
        <c:tickLblPos val="nextTo"/>
        <c:crossAx val="46403968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latin typeface="+mj-lt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GII</a:t>
            </a:r>
            <a:r>
              <a:rPr lang="en-US" baseline="0" dirty="0" smtClean="0"/>
              <a:t> vs. GDP per Capita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047130358705162"/>
          <c:y val="0.11807100499937802"/>
          <c:w val="0.67481347331583574"/>
          <c:h val="0.75213120390069488"/>
        </c:manualLayout>
      </c:layout>
      <c:scatterChart>
        <c:scatterStyle val="lineMarker"/>
        <c:ser>
          <c:idx val="0"/>
          <c:order val="0"/>
          <c:tx>
            <c:v>Rest of the World</c:v>
          </c:tx>
          <c:spPr>
            <a:ln w="28575">
              <a:noFill/>
            </a:ln>
          </c:spPr>
          <c:trendline>
            <c:trendlineType val="linear"/>
          </c:trendline>
          <c:xVal>
            <c:numRef>
              <c:f>Sheet3!$J$2:$J$142</c:f>
              <c:numCache>
                <c:formatCode>General</c:formatCode>
                <c:ptCount val="125"/>
                <c:pt idx="0">
                  <c:v>3.602051881901855</c:v>
                </c:pt>
                <c:pt idx="1">
                  <c:v>3.7389729407303642</c:v>
                </c:pt>
                <c:pt idx="2">
                  <c:v>4.0634483911085715</c:v>
                </c:pt>
                <c:pt idx="3">
                  <c:v>3.5252238504046081</c:v>
                </c:pt>
                <c:pt idx="4">
                  <c:v>4.8289278224545713</c:v>
                </c:pt>
                <c:pt idx="5">
                  <c:v>4.6701695757113235</c:v>
                </c:pt>
                <c:pt idx="6">
                  <c:v>3.8552181317105974</c:v>
                </c:pt>
                <c:pt idx="7">
                  <c:v>2.8763079545738472</c:v>
                </c:pt>
                <c:pt idx="8">
                  <c:v>4.1736858424092409</c:v>
                </c:pt>
                <c:pt idx="9">
                  <c:v>3.8251026296332373</c:v>
                </c:pt>
                <c:pt idx="10">
                  <c:v>4.6374766255756068</c:v>
                </c:pt>
                <c:pt idx="11">
                  <c:v>2.8761695092375388</c:v>
                </c:pt>
                <c:pt idx="12">
                  <c:v>3.4108925287006508</c:v>
                </c:pt>
                <c:pt idx="13">
                  <c:v>3.6585498331666764</c:v>
                </c:pt>
                <c:pt idx="14">
                  <c:v>3.859619740716151</c:v>
                </c:pt>
                <c:pt idx="15">
                  <c:v>4.0545947137865506</c:v>
                </c:pt>
                <c:pt idx="16">
                  <c:v>4.6141229428199857</c:v>
                </c:pt>
                <c:pt idx="17">
                  <c:v>3.8436596002913572</c:v>
                </c:pt>
                <c:pt idx="18">
                  <c:v>2.8140165842902403</c:v>
                </c:pt>
                <c:pt idx="19">
                  <c:v>2.9751625297506243</c:v>
                </c:pt>
                <c:pt idx="20">
                  <c:v>3.0670386306476289</c:v>
                </c:pt>
                <c:pt idx="21">
                  <c:v>4.7093221715024836</c:v>
                </c:pt>
                <c:pt idx="22">
                  <c:v>#N/A</c:v>
                </c:pt>
                <c:pt idx="23">
                  <c:v>4.1889895786026488</c:v>
                </c:pt>
                <c:pt idx="24">
                  <c:v>3.784689622794267</c:v>
                </c:pt>
                <c:pt idx="25">
                  <c:v>3.889180717603431</c:v>
                </c:pt>
                <c:pt idx="26">
                  <c:v>3.9724946545145987</c:v>
                </c:pt>
                <c:pt idx="27">
                  <c:v>3.0948155188285087</c:v>
                </c:pt>
                <c:pt idx="28">
                  <c:v>4.1423451754159366</c:v>
                </c:pt>
                <c:pt idx="29">
                  <c:v>4.4161471520268174</c:v>
                </c:pt>
                <c:pt idx="30">
                  <c:v>4.2716085384160305</c:v>
                </c:pt>
                <c:pt idx="31">
                  <c:v>4.7510013810734222</c:v>
                </c:pt>
                <c:pt idx="32">
                  <c:v>3.7593489840803636</c:v>
                </c:pt>
                <c:pt idx="33">
                  <c:v>3.7343704104963442</c:v>
                </c:pt>
                <c:pt idx="34">
                  <c:v>3.5785896537540114</c:v>
                </c:pt>
                <c:pt idx="35">
                  <c:v>4.2261563762885661</c:v>
                </c:pt>
                <c:pt idx="36">
                  <c:v>2.6578159015549185</c:v>
                </c:pt>
                <c:pt idx="37">
                  <c:v>3.6500260432299281</c:v>
                </c:pt>
                <c:pt idx="38">
                  <c:v>4.6598602674938876</c:v>
                </c:pt>
                <c:pt idx="39">
                  <c:v>4.5992966290129482</c:v>
                </c:pt>
                <c:pt idx="40">
                  <c:v>4.0514042539379655</c:v>
                </c:pt>
                <c:pt idx="41">
                  <c:v>2.7046633908516324</c:v>
                </c:pt>
                <c:pt idx="42">
                  <c:v>3.5448917497163017</c:v>
                </c:pt>
                <c:pt idx="43">
                  <c:v>4.6293827564577343</c:v>
                </c:pt>
                <c:pt idx="44">
                  <c:v>3.2054495417516913</c:v>
                </c:pt>
                <c:pt idx="45">
                  <c:v>4.3510522945173875</c:v>
                </c:pt>
                <c:pt idx="46">
                  <c:v>3.5225127280007578</c:v>
                </c:pt>
                <c:pt idx="47">
                  <c:v>2.6917796742601312</c:v>
                </c:pt>
                <c:pt idx="48">
                  <c:v>3.5543634168588016</c:v>
                </c:pt>
                <c:pt idx="49">
                  <c:v>3.3660268794866477</c:v>
                </c:pt>
                <c:pt idx="50">
                  <c:v>4.5657984842528929</c:v>
                </c:pt>
                <c:pt idx="51">
                  <c:v>4.0989922192545878</c:v>
                </c:pt>
                <c:pt idx="52">
                  <c:v>4.6267453439105521</c:v>
                </c:pt>
                <c:pt idx="53">
                  <c:v>3.1769589683595849</c:v>
                </c:pt>
                <c:pt idx="54">
                  <c:v>3.551057701010973</c:v>
                </c:pt>
                <c:pt idx="55">
                  <c:v>3.859019243947444</c:v>
                </c:pt>
                <c:pt idx="56">
                  <c:v>4.662014329090435</c:v>
                </c:pt>
                <c:pt idx="57">
                  <c:v>4.52911797120837</c:v>
                </c:pt>
                <c:pt idx="58">
                  <c:v>3.7363233329244672</c:v>
                </c:pt>
                <c:pt idx="59">
                  <c:v>4.6696043167779671</c:v>
                </c:pt>
                <c:pt idx="60">
                  <c:v>4.0835208422762843</c:v>
                </c:pt>
                <c:pt idx="61">
                  <c:v>2.9743001977945118</c:v>
                </c:pt>
                <c:pt idx="62">
                  <c:v>4.3539154431976792</c:v>
                </c:pt>
                <c:pt idx="63">
                  <c:v>#N/A</c:v>
                </c:pt>
                <c:pt idx="64">
                  <c:v>4.1444797386633949</c:v>
                </c:pt>
                <c:pt idx="65">
                  <c:v>3.0766546593202131</c:v>
                </c:pt>
                <c:pt idx="66">
                  <c:v>4.1514393797736115</c:v>
                </c:pt>
                <c:pt idx="67">
                  <c:v>5.0164400678457701</c:v>
                </c:pt>
                <c:pt idx="68">
                  <c:v>3.6594664567309128</c:v>
                </c:pt>
                <c:pt idx="69">
                  <c:v>2.6507320195755679</c:v>
                </c:pt>
                <c:pt idx="70">
                  <c:v>2.4282221486751911</c:v>
                </c:pt>
                <c:pt idx="71">
                  <c:v>4.0183701792706525</c:v>
                </c:pt>
                <c:pt idx="72">
                  <c:v>2.8446892610936354</c:v>
                </c:pt>
                <c:pt idx="73">
                  <c:v>4.3188744486785486</c:v>
                </c:pt>
                <c:pt idx="74">
                  <c:v>3.9095317977302835</c:v>
                </c:pt>
                <c:pt idx="75">
                  <c:v>3.9889542206416473</c:v>
                </c:pt>
                <c:pt idx="76">
                  <c:v>3.3091125859424841</c:v>
                </c:pt>
                <c:pt idx="77">
                  <c:v>3.5650170193710315</c:v>
                </c:pt>
                <c:pt idx="78">
                  <c:v>3.8476481972003818</c:v>
                </c:pt>
                <c:pt idx="79">
                  <c:v>2.7521643051604432</c:v>
                </c:pt>
                <c:pt idx="80">
                  <c:v>3.7623595275851436</c:v>
                </c:pt>
                <c:pt idx="81">
                  <c:v>2.8389783435294982</c:v>
                </c:pt>
                <c:pt idx="82">
                  <c:v>4.6623813366198155</c:v>
                </c:pt>
                <c:pt idx="83">
                  <c:v>4.5870019040552554</c:v>
                </c:pt>
                <c:pt idx="84">
                  <c:v>3.2439410291182473</c:v>
                </c:pt>
                <c:pt idx="85">
                  <c:v>2.5963505562827791</c:v>
                </c:pt>
                <c:pt idx="86">
                  <c:v>3.4349357408570245</c:v>
                </c:pt>
                <c:pt idx="87">
                  <c:v>4.9984157370769573</c:v>
                </c:pt>
                <c:pt idx="88">
                  <c:v>3.0992176396085527</c:v>
                </c:pt>
                <c:pt idx="89">
                  <c:v>3.9792937518341596</c:v>
                </c:pt>
                <c:pt idx="90">
                  <c:v>3.5813205036451712</c:v>
                </c:pt>
                <c:pt idx="91">
                  <c:v>3.8322388315563281</c:v>
                </c:pt>
                <c:pt idx="92">
                  <c:v>3.4127992426567801</c:v>
                </c:pt>
                <c:pt idx="93">
                  <c:v>4.1041495768460488</c:v>
                </c:pt>
                <c:pt idx="94">
                  <c:v>4.3048148329591616</c:v>
                </c:pt>
                <c:pt idx="95">
                  <c:v>3.9262103799411934</c:v>
                </c:pt>
                <c:pt idx="96">
                  <c:v>4.147274777870865</c:v>
                </c:pt>
                <c:pt idx="97">
                  <c:v>2.7923405922103406</c:v>
                </c:pt>
                <c:pt idx="98">
                  <c:v>3.0100005782404309</c:v>
                </c:pt>
                <c:pt idx="99">
                  <c:v>3.7151321592202273</c:v>
                </c:pt>
                <c:pt idx="100">
                  <c:v>4.7164358256189507</c:v>
                </c:pt>
                <c:pt idx="101">
                  <c:v>4.2276952638913983</c:v>
                </c:pt>
                <c:pt idx="102">
                  <c:v>4.343581211704354</c:v>
                </c:pt>
                <c:pt idx="103">
                  <c:v>3.8663911229658146</c:v>
                </c:pt>
                <c:pt idx="104">
                  <c:v>4.4513829463946299</c:v>
                </c:pt>
                <c:pt idx="105">
                  <c:v>3.4658599902860585</c:v>
                </c:pt>
                <c:pt idx="106">
                  <c:v>3.483137859783227</c:v>
                </c:pt>
                <c:pt idx="107">
                  <c:v>4.7406750622894309</c:v>
                </c:pt>
                <c:pt idx="108">
                  <c:v>4.8972288856689188</c:v>
                </c:pt>
                <c:pt idx="109">
                  <c:v>2.9790955607712091</c:v>
                </c:pt>
                <c:pt idx="110">
                  <c:v>2.7844146418448896</c:v>
                </c:pt>
                <c:pt idx="111">
                  <c:v>3.738761583844934</c:v>
                </c:pt>
                <c:pt idx="112">
                  <c:v>2.7590023148411387</c:v>
                </c:pt>
                <c:pt idx="113">
                  <c:v>4.2414593442796731</c:v>
                </c:pt>
                <c:pt idx="114">
                  <c:v>4.0280038464442249</c:v>
                </c:pt>
                <c:pt idx="115">
                  <c:v>2.7412745199995943</c:v>
                </c:pt>
                <c:pt idx="116">
                  <c:v>3.587373025659085</c:v>
                </c:pt>
                <c:pt idx="117">
                  <c:v>4.5901683721380149</c:v>
                </c:pt>
                <c:pt idx="118">
                  <c:v>4.7138982817089863</c:v>
                </c:pt>
                <c:pt idx="119">
                  <c:v>4.1674000612698805</c:v>
                </c:pt>
                <c:pt idx="120">
                  <c:v>3.2346847338087601</c:v>
                </c:pt>
                <c:pt idx="121">
                  <c:v>4.1047849668229812</c:v>
                </c:pt>
                <c:pt idx="122">
                  <c:v>3.2443427978834039</c:v>
                </c:pt>
                <c:pt idx="123">
                  <c:v>3.1652108579771956</c:v>
                </c:pt>
                <c:pt idx="124">
                  <c:v>2.853839916599596</c:v>
                </c:pt>
              </c:numCache>
            </c:numRef>
          </c:xVal>
          <c:yVal>
            <c:numRef>
              <c:f>Sheet3!$C$2:$C$142</c:f>
              <c:numCache>
                <c:formatCode>General</c:formatCode>
                <c:ptCount val="125"/>
                <c:pt idx="0">
                  <c:v>30.9</c:v>
                </c:pt>
                <c:pt idx="1">
                  <c:v>23.5</c:v>
                </c:pt>
                <c:pt idx="2">
                  <c:v>37.700000000000003</c:v>
                </c:pt>
                <c:pt idx="3">
                  <c:v>37.6</c:v>
                </c:pt>
                <c:pt idx="4">
                  <c:v>53.1</c:v>
                </c:pt>
                <c:pt idx="5">
                  <c:v>51.9</c:v>
                </c:pt>
                <c:pt idx="6">
                  <c:v>29</c:v>
                </c:pt>
                <c:pt idx="7">
                  <c:v>24.5</c:v>
                </c:pt>
                <c:pt idx="8">
                  <c:v>40.5</c:v>
                </c:pt>
                <c:pt idx="9">
                  <c:v>34.6</c:v>
                </c:pt>
                <c:pt idx="10">
                  <c:v>52.5</c:v>
                </c:pt>
                <c:pt idx="11">
                  <c:v>25.1</c:v>
                </c:pt>
                <c:pt idx="12">
                  <c:v>30.5</c:v>
                </c:pt>
                <c:pt idx="13">
                  <c:v>36.200000000000003</c:v>
                </c:pt>
                <c:pt idx="14">
                  <c:v>31.1</c:v>
                </c:pt>
                <c:pt idx="15">
                  <c:v>36.300000000000011</c:v>
                </c:pt>
                <c:pt idx="16">
                  <c:v>35.5</c:v>
                </c:pt>
                <c:pt idx="17">
                  <c:v>41.3</c:v>
                </c:pt>
                <c:pt idx="18">
                  <c:v>27</c:v>
                </c:pt>
                <c:pt idx="19">
                  <c:v>28.1</c:v>
                </c:pt>
                <c:pt idx="20">
                  <c:v>25.7</c:v>
                </c:pt>
                <c:pt idx="21">
                  <c:v>57.6</c:v>
                </c:pt>
                <c:pt idx="22">
                  <c:v>29.7</c:v>
                </c:pt>
                <c:pt idx="23">
                  <c:v>40.6</c:v>
                </c:pt>
                <c:pt idx="24">
                  <c:v>44.7</c:v>
                </c:pt>
                <c:pt idx="25">
                  <c:v>37.4</c:v>
                </c:pt>
                <c:pt idx="26">
                  <c:v>41.5</c:v>
                </c:pt>
                <c:pt idx="27">
                  <c:v>23.4</c:v>
                </c:pt>
                <c:pt idx="28">
                  <c:v>41.9</c:v>
                </c:pt>
                <c:pt idx="29">
                  <c:v>49.3</c:v>
                </c:pt>
                <c:pt idx="30">
                  <c:v>48.4</c:v>
                </c:pt>
                <c:pt idx="31">
                  <c:v>58.3</c:v>
                </c:pt>
                <c:pt idx="32">
                  <c:v>33.300000000000011</c:v>
                </c:pt>
                <c:pt idx="33">
                  <c:v>32.800000000000011</c:v>
                </c:pt>
                <c:pt idx="34">
                  <c:v>31.3</c:v>
                </c:pt>
                <c:pt idx="35">
                  <c:v>50.6</c:v>
                </c:pt>
                <c:pt idx="36">
                  <c:v>24.8</c:v>
                </c:pt>
                <c:pt idx="37">
                  <c:v>30.5</c:v>
                </c:pt>
                <c:pt idx="38">
                  <c:v>59.5</c:v>
                </c:pt>
                <c:pt idx="39">
                  <c:v>52.8</c:v>
                </c:pt>
                <c:pt idx="40">
                  <c:v>28</c:v>
                </c:pt>
                <c:pt idx="41">
                  <c:v>26.4</c:v>
                </c:pt>
                <c:pt idx="42">
                  <c:v>35.6</c:v>
                </c:pt>
                <c:pt idx="43">
                  <c:v>55.8</c:v>
                </c:pt>
                <c:pt idx="44">
                  <c:v>30.6</c:v>
                </c:pt>
                <c:pt idx="45">
                  <c:v>37.700000000000003</c:v>
                </c:pt>
                <c:pt idx="46">
                  <c:v>31.5</c:v>
                </c:pt>
                <c:pt idx="47">
                  <c:v>25.7</c:v>
                </c:pt>
                <c:pt idx="48">
                  <c:v>34.4</c:v>
                </c:pt>
                <c:pt idx="49">
                  <c:v>28.8</c:v>
                </c:pt>
                <c:pt idx="50">
                  <c:v>59.4</c:v>
                </c:pt>
                <c:pt idx="51">
                  <c:v>46.9</c:v>
                </c:pt>
                <c:pt idx="52">
                  <c:v>56.4</c:v>
                </c:pt>
                <c:pt idx="53">
                  <c:v>36.200000000000003</c:v>
                </c:pt>
                <c:pt idx="54">
                  <c:v>32</c:v>
                </c:pt>
                <c:pt idx="55">
                  <c:v>27.3</c:v>
                </c:pt>
                <c:pt idx="56">
                  <c:v>57.9</c:v>
                </c:pt>
                <c:pt idx="57">
                  <c:v>47.8</c:v>
                </c:pt>
                <c:pt idx="58">
                  <c:v>32.9</c:v>
                </c:pt>
                <c:pt idx="59">
                  <c:v>52.2</c:v>
                </c:pt>
                <c:pt idx="60">
                  <c:v>32.700000000000003</c:v>
                </c:pt>
                <c:pt idx="61">
                  <c:v>30.3</c:v>
                </c:pt>
                <c:pt idx="62">
                  <c:v>53.3</c:v>
                </c:pt>
                <c:pt idx="63">
                  <c:v>27</c:v>
                </c:pt>
                <c:pt idx="64">
                  <c:v>45.2</c:v>
                </c:pt>
                <c:pt idx="65">
                  <c:v>26.3</c:v>
                </c:pt>
                <c:pt idx="66">
                  <c:v>41.4</c:v>
                </c:pt>
                <c:pt idx="67">
                  <c:v>56.6</c:v>
                </c:pt>
                <c:pt idx="68">
                  <c:v>38.200000000000003</c:v>
                </c:pt>
                <c:pt idx="69">
                  <c:v>22.9</c:v>
                </c:pt>
                <c:pt idx="70">
                  <c:v>26.7</c:v>
                </c:pt>
                <c:pt idx="71">
                  <c:v>46.9</c:v>
                </c:pt>
                <c:pt idx="72">
                  <c:v>28.8</c:v>
                </c:pt>
                <c:pt idx="73">
                  <c:v>51.8</c:v>
                </c:pt>
                <c:pt idx="74">
                  <c:v>38</c:v>
                </c:pt>
                <c:pt idx="75">
                  <c:v>36.800000000000011</c:v>
                </c:pt>
                <c:pt idx="76">
                  <c:v>40.9</c:v>
                </c:pt>
                <c:pt idx="77">
                  <c:v>35.800000000000011</c:v>
                </c:pt>
                <c:pt idx="78">
                  <c:v>41</c:v>
                </c:pt>
                <c:pt idx="79">
                  <c:v>26.5</c:v>
                </c:pt>
                <c:pt idx="80">
                  <c:v>28.4</c:v>
                </c:pt>
                <c:pt idx="81">
                  <c:v>25</c:v>
                </c:pt>
                <c:pt idx="82">
                  <c:v>61.1</c:v>
                </c:pt>
                <c:pt idx="83">
                  <c:v>54.5</c:v>
                </c:pt>
                <c:pt idx="84">
                  <c:v>27.1</c:v>
                </c:pt>
                <c:pt idx="85">
                  <c:v>24</c:v>
                </c:pt>
                <c:pt idx="86">
                  <c:v>26.6</c:v>
                </c:pt>
                <c:pt idx="87">
                  <c:v>55.6</c:v>
                </c:pt>
                <c:pt idx="88">
                  <c:v>23.3</c:v>
                </c:pt>
                <c:pt idx="89">
                  <c:v>31.8</c:v>
                </c:pt>
                <c:pt idx="90">
                  <c:v>30.3</c:v>
                </c:pt>
                <c:pt idx="91">
                  <c:v>36</c:v>
                </c:pt>
                <c:pt idx="92">
                  <c:v>31.2</c:v>
                </c:pt>
                <c:pt idx="93">
                  <c:v>40.1</c:v>
                </c:pt>
                <c:pt idx="94">
                  <c:v>45.1</c:v>
                </c:pt>
                <c:pt idx="95">
                  <c:v>40.300000000000011</c:v>
                </c:pt>
                <c:pt idx="96">
                  <c:v>37.200000000000003</c:v>
                </c:pt>
                <c:pt idx="97">
                  <c:v>27.6</c:v>
                </c:pt>
                <c:pt idx="98">
                  <c:v>30.5</c:v>
                </c:pt>
                <c:pt idx="99">
                  <c:v>37.9</c:v>
                </c:pt>
                <c:pt idx="100">
                  <c:v>59.4</c:v>
                </c:pt>
                <c:pt idx="101">
                  <c:v>42.2</c:v>
                </c:pt>
                <c:pt idx="102">
                  <c:v>47.3</c:v>
                </c:pt>
                <c:pt idx="103">
                  <c:v>37.6</c:v>
                </c:pt>
                <c:pt idx="104">
                  <c:v>49.4</c:v>
                </c:pt>
                <c:pt idx="105">
                  <c:v>30.4</c:v>
                </c:pt>
                <c:pt idx="106">
                  <c:v>29.6</c:v>
                </c:pt>
                <c:pt idx="107">
                  <c:v>61.4</c:v>
                </c:pt>
                <c:pt idx="108">
                  <c:v>66.599999999999994</c:v>
                </c:pt>
                <c:pt idx="109">
                  <c:v>30</c:v>
                </c:pt>
                <c:pt idx="110">
                  <c:v>26.4</c:v>
                </c:pt>
                <c:pt idx="111">
                  <c:v>37.6</c:v>
                </c:pt>
                <c:pt idx="112">
                  <c:v>23</c:v>
                </c:pt>
                <c:pt idx="113">
                  <c:v>33.200000000000003</c:v>
                </c:pt>
                <c:pt idx="114">
                  <c:v>36</c:v>
                </c:pt>
                <c:pt idx="115">
                  <c:v>31.2</c:v>
                </c:pt>
                <c:pt idx="116">
                  <c:v>35.800000000000011</c:v>
                </c:pt>
                <c:pt idx="117">
                  <c:v>61.2</c:v>
                </c:pt>
                <c:pt idx="118">
                  <c:v>60.3</c:v>
                </c:pt>
                <c:pt idx="119">
                  <c:v>38.1</c:v>
                </c:pt>
                <c:pt idx="120">
                  <c:v>23.9</c:v>
                </c:pt>
                <c:pt idx="121">
                  <c:v>27.3</c:v>
                </c:pt>
                <c:pt idx="122">
                  <c:v>34.800000000000011</c:v>
                </c:pt>
                <c:pt idx="123">
                  <c:v>26.8</c:v>
                </c:pt>
                <c:pt idx="124">
                  <c:v>24</c:v>
                </c:pt>
              </c:numCache>
            </c:numRef>
          </c:yVal>
        </c:ser>
        <c:ser>
          <c:idx val="1"/>
          <c:order val="1"/>
          <c:tx>
            <c:v>SMC</c:v>
          </c:tx>
          <c:spPr>
            <a:ln w="28575">
              <a:noFill/>
            </a:ln>
          </c:spPr>
          <c:dLbls>
            <c:dLbl>
              <c:idx val="0"/>
              <c:layout/>
              <c:tx>
                <c:strRef>
                  <c:f>Sheet3!$B$144</c:f>
                  <c:strCache>
                    <c:ptCount val="1"/>
                    <c:pt idx="0">
                      <c:v>Algeria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{AFE5CF7A-B023-4C0B-9F16-9DD165C54657}</c15:txfldGUID>
                      <c15:f>Sheet3!$B$144</c15:f>
                      <c15:dlblFieldTableCache>
                        <c:ptCount val="1"/>
                        <c:pt idx="0">
                          <c:v>Algeria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/>
              <c:tx>
                <c:strRef>
                  <c:f>Sheet3!$B$145</c:f>
                  <c:strCache>
                    <c:ptCount val="1"/>
                    <c:pt idx="0">
                      <c:v>Egypt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{636955EB-6A3D-482C-9F07-CBAD590518C4}</c15:txfldGUID>
                      <c15:f>Sheet3!$B$145</c15:f>
                      <c15:dlblFieldTableCache>
                        <c:ptCount val="1"/>
                        <c:pt idx="0">
                          <c:v>Egypt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/>
              <c:tx>
                <c:strRef>
                  <c:f>Sheet3!$B$146</c:f>
                  <c:strCache>
                    <c:ptCount val="1"/>
                    <c:pt idx="0">
                      <c:v>Israel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{0E85BE85-C5F8-4071-BA4D-930B49E41C4F}</c15:txfldGUID>
                      <c15:f>Sheet3!$B$146</c15:f>
                      <c15:dlblFieldTableCache>
                        <c:ptCount val="1"/>
                        <c:pt idx="0">
                          <c:v>Israel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/>
              <c:tx>
                <c:strRef>
                  <c:f>Sheet3!$B$147</c:f>
                  <c:strCache>
                    <c:ptCount val="1"/>
                    <c:pt idx="0">
                      <c:v>Jordan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{2AC3350F-5C1F-48CB-9FCB-BC4FCA0569F3}</c15:txfldGUID>
                      <c15:f>Sheet3!$B$147</c15:f>
                      <c15:dlblFieldTableCache>
                        <c:ptCount val="1"/>
                        <c:pt idx="0">
                          <c:v>Jordan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/>
              <c:tx>
                <c:strRef>
                  <c:f>Sheet3!$B$148</c:f>
                  <c:strCache>
                    <c:ptCount val="1"/>
                    <c:pt idx="0">
                      <c:v>Lebanon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{FAF69EB0-F8CA-48E6-AFE2-0F28B867A78A}</c15:txfldGUID>
                      <c15:f>Sheet3!$B$148</c15:f>
                      <c15:dlblFieldTableCache>
                        <c:ptCount val="1"/>
                        <c:pt idx="0">
                          <c:v>Lebanon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/>
              <c:tx>
                <c:strRef>
                  <c:f>Sheet3!$B$149</c:f>
                  <c:strCache>
                    <c:ptCount val="1"/>
                    <c:pt idx="0">
                      <c:v>Morocco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{E85003CA-E78C-48F0-B60D-7EC4E1E2FAA9}</c15:txfldGUID>
                      <c15:f>Sheet3!$B$149</c15:f>
                      <c15:dlblFieldTableCache>
                        <c:ptCount val="1"/>
                        <c:pt idx="0">
                          <c:v>Morocco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>
                <c:manualLayout>
                  <c:x val="-3.8369298760278898E-3"/>
                  <c:y val="-1.0709500169918453E-2"/>
                </c:manualLayout>
              </c:layout>
              <c:tx>
                <c:strRef>
                  <c:f>Sheet3!$B$150</c:f>
                  <c:strCache>
                    <c:ptCount val="1"/>
                    <c:pt idx="0">
                      <c:v>Sudan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{F07890D3-A019-479B-9B94-89E096FBEBD5}</c15:txfldGUID>
                      <c15:f>Sheet3!$B$150</c15:f>
                      <c15:dlblFieldTableCache>
                        <c:ptCount val="1"/>
                        <c:pt idx="0">
                          <c:v>Sudan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 sz="800" b="0" i="0" strike="noStrike">
                        <a:latin typeface="Calibri"/>
                      </a:defRPr>
                    </a:pPr>
                    <a:r>
                      <a:rPr lang="en-US" sz="800" b="0" i="0" strike="noStrike">
                        <a:latin typeface="Calibri"/>
                      </a:rPr>
                      <a:t>Syria</a:t>
                    </a:r>
                    <a:endParaRPr lang="en-US" sz="1100" b="0" i="0" strike="noStrike">
                      <a:latin typeface="Calibri"/>
                    </a:endParaRPr>
                  </a:p>
                </c:rich>
              </c:tx>
              <c:spPr/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strRef>
                  <c:f>Sheet3!$B$152</c:f>
                  <c:strCache>
                    <c:ptCount val="1"/>
                    <c:pt idx="0">
                      <c:v>Tunisia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{0EB7AF65-4998-47E5-B5BA-53411DA24B6B}</c15:txfldGUID>
                      <c15:f>Sheet3!$B$152</c15:f>
                      <c15:dlblFieldTableCache>
                        <c:ptCount val="1"/>
                        <c:pt idx="0">
                          <c:v>Tunisia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9"/>
              <c:layout>
                <c:manualLayout>
                  <c:x val="3.5171450893320336E-17"/>
                  <c:y val="1.0709500169918453E-2"/>
                </c:manualLayout>
              </c:layout>
              <c:tx>
                <c:strRef>
                  <c:f>Sheet3!$B$153</c:f>
                  <c:strCache>
                    <c:ptCount val="1"/>
                    <c:pt idx="0">
                      <c:v>Yemen</c:v>
                    </c:pt>
                  </c:strCache>
                </c:strRef>
              </c:tx>
              <c:spPr/>
              <c:txPr>
                <a:bodyPr/>
                <a:lstStyle/>
                <a:p>
                  <a:pPr>
                    <a:defRPr sz="800" b="0" i="0" strike="noStrike">
                      <a:latin typeface="Calibri"/>
                    </a:defRPr>
                  </a:pPr>
                  <a:endParaRPr lang="en-US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{5182D952-1420-4CC9-91BF-0040C8FD599F}</c15:txfldGUID>
                      <c15:f>Sheet3!$B$153</c15:f>
                      <c15:dlblFieldTableCache>
                        <c:ptCount val="1"/>
                        <c:pt idx="0">
                          <c:v>Yemen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Sheet3!$J$144:$J$153</c:f>
              <c:numCache>
                <c:formatCode>General</c:formatCode>
                <c:ptCount val="10"/>
                <c:pt idx="0">
                  <c:v>3.7281674203269097</c:v>
                </c:pt>
                <c:pt idx="1">
                  <c:v>3.5126868596414762</c:v>
                </c:pt>
                <c:pt idx="2">
                  <c:v>4.5127789401550711</c:v>
                </c:pt>
                <c:pt idx="3">
                  <c:v>3.6909955175214479</c:v>
                </c:pt>
                <c:pt idx="4">
                  <c:v>3.9870130916719462</c:v>
                </c:pt>
                <c:pt idx="5">
                  <c:v>3.4627467846001667</c:v>
                </c:pt>
                <c:pt idx="6">
                  <c:v>3.198658191098628</c:v>
                </c:pt>
                <c:pt idx="7">
                  <c:v>3.315033532338981</c:v>
                </c:pt>
                <c:pt idx="8">
                  <c:v>3.6270373105664966</c:v>
                </c:pt>
                <c:pt idx="9">
                  <c:v>3.1755876394679947</c:v>
                </c:pt>
              </c:numCache>
            </c:numRef>
          </c:xVal>
          <c:yVal>
            <c:numRef>
              <c:f>Sheet3!$C$144:$C$153</c:f>
              <c:numCache>
                <c:formatCode>General</c:formatCode>
                <c:ptCount val="10"/>
                <c:pt idx="0">
                  <c:v>23.1</c:v>
                </c:pt>
                <c:pt idx="1">
                  <c:v>28.5</c:v>
                </c:pt>
                <c:pt idx="2">
                  <c:v>56</c:v>
                </c:pt>
                <c:pt idx="3">
                  <c:v>37.300000000000011</c:v>
                </c:pt>
                <c:pt idx="4">
                  <c:v>35.5</c:v>
                </c:pt>
                <c:pt idx="5">
                  <c:v>30.9</c:v>
                </c:pt>
                <c:pt idx="6">
                  <c:v>19.8</c:v>
                </c:pt>
                <c:pt idx="7">
                  <c:v>23.7</c:v>
                </c:pt>
                <c:pt idx="8">
                  <c:v>35.800000000000011</c:v>
                </c:pt>
                <c:pt idx="9">
                  <c:v>19.3</c:v>
                </c:pt>
              </c:numCache>
            </c:numRef>
          </c:yVal>
        </c:ser>
        <c:ser>
          <c:idx val="2"/>
          <c:order val="2"/>
          <c:tx>
            <c:v>Gulf Coutries</c:v>
          </c:tx>
          <c:spPr>
            <a:ln w="28575">
              <a:noFill/>
            </a:ln>
          </c:spPr>
          <c:xVal>
            <c:numRef>
              <c:f>Sheet3!$J$155:$J$160</c:f>
              <c:numCache>
                <c:formatCode>General</c:formatCode>
                <c:ptCount val="6"/>
                <c:pt idx="0">
                  <c:v>4.362476522424771</c:v>
                </c:pt>
                <c:pt idx="1">
                  <c:v>4.7510767776733003</c:v>
                </c:pt>
                <c:pt idx="2">
                  <c:v>4.3723584165847704</c:v>
                </c:pt>
                <c:pt idx="3">
                  <c:v>4.9723199913789458</c:v>
                </c:pt>
                <c:pt idx="4">
                  <c:v>4.4002998792474415</c:v>
                </c:pt>
                <c:pt idx="5">
                  <c:v>4.6200495523324188</c:v>
                </c:pt>
              </c:numCache>
            </c:numRef>
          </c:xVal>
          <c:yVal>
            <c:numRef>
              <c:f>Sheet3!$C$155:$C$160</c:f>
              <c:numCache>
                <c:formatCode>General</c:formatCode>
                <c:ptCount val="6"/>
                <c:pt idx="0">
                  <c:v>36.1</c:v>
                </c:pt>
                <c:pt idx="1">
                  <c:v>40</c:v>
                </c:pt>
                <c:pt idx="2">
                  <c:v>33.300000000000011</c:v>
                </c:pt>
                <c:pt idx="3">
                  <c:v>41</c:v>
                </c:pt>
                <c:pt idx="4">
                  <c:v>41.2</c:v>
                </c:pt>
                <c:pt idx="5">
                  <c:v>41.9</c:v>
                </c:pt>
              </c:numCache>
            </c:numRef>
          </c:yVal>
        </c:ser>
        <c:dLbls/>
        <c:axId val="48085248"/>
        <c:axId val="47972736"/>
      </c:scatterChart>
      <c:valAx>
        <c:axId val="48085248"/>
        <c:scaling>
          <c:orientation val="minMax"/>
          <c:min val="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Log of GDP per capita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7972736"/>
        <c:crosses val="autoZero"/>
        <c:crossBetween val="midCat"/>
      </c:valAx>
      <c:valAx>
        <c:axId val="47972736"/>
        <c:scaling>
          <c:orientation val="minMax"/>
          <c:min val="1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Global Innovation Index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085248"/>
        <c:crosses val="autoZero"/>
        <c:crossBetween val="midCat"/>
      </c:valAx>
    </c:plotArea>
    <c:legend>
      <c:legendPos val="r"/>
      <c:legendEntry>
        <c:idx val="3"/>
        <c:delete val="1"/>
      </c:legendEntry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 algn="ctr">
              <a:defRPr sz="1050">
                <a:latin typeface="+mj-lt"/>
              </a:defRPr>
            </a:pPr>
            <a:r>
              <a:rPr lang="en-US" sz="1200" dirty="0">
                <a:latin typeface="+mj-lt"/>
              </a:rPr>
              <a:t>Unemployment rate for youth and adults by Region (%)</a:t>
            </a:r>
            <a:r>
              <a:rPr lang="en-US" sz="1200" baseline="0" dirty="0">
                <a:latin typeface="+mj-lt"/>
              </a:rPr>
              <a:t> </a:t>
            </a:r>
          </a:p>
          <a:p>
            <a:pPr algn="ctr">
              <a:defRPr sz="1050">
                <a:latin typeface="+mj-lt"/>
              </a:defRPr>
            </a:pPr>
            <a:r>
              <a:rPr lang="en-US" sz="1050" b="0" baseline="0" dirty="0" smtClean="0">
                <a:latin typeface="+mj-lt"/>
              </a:rPr>
              <a:t>2011</a:t>
            </a:r>
            <a:endParaRPr lang="en-US" sz="1050" b="0" i="1" dirty="0">
              <a:latin typeface="+mj-lt"/>
            </a:endParaRP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'1.2'!$Q$4</c:f>
              <c:strCache>
                <c:ptCount val="1"/>
                <c:pt idx="0">
                  <c:v>15-24 years</c:v>
                </c:pt>
              </c:strCache>
            </c:strRef>
          </c:tx>
          <c:cat>
            <c:strRef>
              <c:f>'1.2'!$P$5:$P$14</c:f>
              <c:strCache>
                <c:ptCount val="10"/>
                <c:pt idx="0">
                  <c:v>North Africa</c:v>
                </c:pt>
                <c:pt idx="1">
                  <c:v>Middle East</c:v>
                </c:pt>
                <c:pt idx="2">
                  <c:v>Developed Economies &amp; European Union</c:v>
                </c:pt>
                <c:pt idx="3">
                  <c:v>Central &amp; South-Eastern Europe (non-EU) &amp; CIS</c:v>
                </c:pt>
                <c:pt idx="4">
                  <c:v>South-East Asia &amp; the Pacific</c:v>
                </c:pt>
                <c:pt idx="5">
                  <c:v>Latin America &amp; the Caribbean</c:v>
                </c:pt>
                <c:pt idx="6">
                  <c:v>Sub-Saharan Africa</c:v>
                </c:pt>
                <c:pt idx="7">
                  <c:v>World</c:v>
                </c:pt>
                <c:pt idx="8">
                  <c:v>South Asia</c:v>
                </c:pt>
                <c:pt idx="9">
                  <c:v>East Asia</c:v>
                </c:pt>
              </c:strCache>
            </c:strRef>
          </c:cat>
          <c:val>
            <c:numRef>
              <c:f>'1.2'!$Q$5:$Q$14</c:f>
              <c:numCache>
                <c:formatCode>General</c:formatCode>
                <c:ptCount val="10"/>
                <c:pt idx="0">
                  <c:v>27.1</c:v>
                </c:pt>
                <c:pt idx="1">
                  <c:v>26.2</c:v>
                </c:pt>
                <c:pt idx="2">
                  <c:v>17.899999999999999</c:v>
                </c:pt>
                <c:pt idx="3">
                  <c:v>17.7</c:v>
                </c:pt>
                <c:pt idx="4">
                  <c:v>13.4</c:v>
                </c:pt>
                <c:pt idx="5">
                  <c:v>13.3</c:v>
                </c:pt>
                <c:pt idx="6">
                  <c:v>12.8</c:v>
                </c:pt>
                <c:pt idx="7">
                  <c:v>12.7</c:v>
                </c:pt>
                <c:pt idx="8">
                  <c:v>9.9</c:v>
                </c:pt>
                <c:pt idx="9">
                  <c:v>8.8000000000000007</c:v>
                </c:pt>
              </c:numCache>
            </c:numRef>
          </c:val>
        </c:ser>
        <c:ser>
          <c:idx val="1"/>
          <c:order val="1"/>
          <c:tx>
            <c:strRef>
              <c:f>'1.2'!$R$4</c:f>
              <c:strCache>
                <c:ptCount val="1"/>
                <c:pt idx="0">
                  <c:v>≥25 years</c:v>
                </c:pt>
              </c:strCache>
            </c:strRef>
          </c:tx>
          <c:cat>
            <c:strRef>
              <c:f>'1.2'!$P$5:$P$14</c:f>
              <c:strCache>
                <c:ptCount val="10"/>
                <c:pt idx="0">
                  <c:v>North Africa</c:v>
                </c:pt>
                <c:pt idx="1">
                  <c:v>Middle East</c:v>
                </c:pt>
                <c:pt idx="2">
                  <c:v>Developed Economies &amp; European Union</c:v>
                </c:pt>
                <c:pt idx="3">
                  <c:v>Central &amp; South-Eastern Europe (non-EU) &amp; CIS</c:v>
                </c:pt>
                <c:pt idx="4">
                  <c:v>South-East Asia &amp; the Pacific</c:v>
                </c:pt>
                <c:pt idx="5">
                  <c:v>Latin America &amp; the Caribbean</c:v>
                </c:pt>
                <c:pt idx="6">
                  <c:v>Sub-Saharan Africa</c:v>
                </c:pt>
                <c:pt idx="7">
                  <c:v>World</c:v>
                </c:pt>
                <c:pt idx="8">
                  <c:v>South Asia</c:v>
                </c:pt>
                <c:pt idx="9">
                  <c:v>East Asia</c:v>
                </c:pt>
              </c:strCache>
            </c:strRef>
          </c:cat>
          <c:val>
            <c:numRef>
              <c:f>'1.2'!$R$5:$R$14</c:f>
              <c:numCache>
                <c:formatCode>General</c:formatCode>
                <c:ptCount val="10"/>
                <c:pt idx="0">
                  <c:v>7</c:v>
                </c:pt>
                <c:pt idx="1">
                  <c:v>6.6</c:v>
                </c:pt>
                <c:pt idx="2">
                  <c:v>7.2</c:v>
                </c:pt>
                <c:pt idx="3">
                  <c:v>7.2</c:v>
                </c:pt>
                <c:pt idx="4">
                  <c:v>2.7</c:v>
                </c:pt>
                <c:pt idx="5">
                  <c:v>5.7</c:v>
                </c:pt>
                <c:pt idx="6">
                  <c:v>6.5</c:v>
                </c:pt>
                <c:pt idx="7">
                  <c:v>4.5999999999999996</c:v>
                </c:pt>
                <c:pt idx="8">
                  <c:v>2.2999999999999998</c:v>
                </c:pt>
                <c:pt idx="9">
                  <c:v>3.2</c:v>
                </c:pt>
              </c:numCache>
            </c:numRef>
          </c:val>
        </c:ser>
        <c:dLbls/>
        <c:gapWidth val="75"/>
        <c:overlap val="-25"/>
        <c:axId val="48024192"/>
        <c:axId val="48238976"/>
      </c:barChart>
      <c:catAx>
        <c:axId val="4802419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900">
                <a:latin typeface="+mj-lt"/>
              </a:defRPr>
            </a:pPr>
            <a:endParaRPr lang="en-US"/>
          </a:p>
        </c:txPr>
        <c:crossAx val="48238976"/>
        <c:crosses val="autoZero"/>
        <c:auto val="1"/>
        <c:lblAlgn val="ctr"/>
        <c:lblOffset val="100"/>
      </c:catAx>
      <c:valAx>
        <c:axId val="48238976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48024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700454943132109"/>
          <c:y val="0.90660617419983314"/>
          <c:w val="0.28599101971757657"/>
          <c:h val="8.3717191601049845E-2"/>
        </c:manualLayout>
      </c:layout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7.3442444694413217E-2"/>
          <c:y val="4.8298065398763385E-2"/>
          <c:w val="0.86842538432695904"/>
          <c:h val="0.73831794268231321"/>
        </c:manualLayout>
      </c:layout>
      <c:bubbleChart>
        <c:ser>
          <c:idx val="0"/>
          <c:order val="0"/>
          <c:tx>
            <c:v>باقي العالم</c:v>
          </c:tx>
          <c:spPr>
            <a:solidFill>
              <a:schemeClr val="accent5">
                <a:lumMod val="60000"/>
                <a:lumOff val="40000"/>
              </a:schemeClr>
            </a:solidFill>
            <a:ln w="28575">
              <a:noFill/>
            </a:ln>
          </c:spPr>
          <c:trendline>
            <c:name>خط الإنحدار لباقي العالم</c:name>
            <c:trendlineType val="linear"/>
          </c:trendline>
          <c:xVal>
            <c:numRef>
              <c:f>'GCI DaTA 2 Engineers RCs GOOD O'!$O$2:$O$145</c:f>
              <c:numCache>
                <c:formatCode>General</c:formatCode>
                <c:ptCount val="144"/>
                <c:pt idx="0">
                  <c:v>3.3207916281250003</c:v>
                </c:pt>
                <c:pt idx="1">
                  <c:v>4.0042681000000009</c:v>
                </c:pt>
                <c:pt idx="2">
                  <c:v>3.85102137837838</c:v>
                </c:pt>
                <c:pt idx="3">
                  <c:v>4.0026524466257696</c:v>
                </c:pt>
                <c:pt idx="4">
                  <c:v>4.3113557999999994</c:v>
                </c:pt>
                <c:pt idx="5">
                  <c:v>4.7082578662251695</c:v>
                </c:pt>
                <c:pt idx="6">
                  <c:v>4.4683092701570697</c:v>
                </c:pt>
                <c:pt idx="7">
                  <c:v>4.1628518689655172</c:v>
                </c:pt>
                <c:pt idx="8">
                  <c:v>3.8387745935483895</c:v>
                </c:pt>
                <c:pt idx="9">
                  <c:v>4.2973586146788998</c:v>
                </c:pt>
                <c:pt idx="10">
                  <c:v>4.9514039986754996</c:v>
                </c:pt>
                <c:pt idx="11">
                  <c:v>4.5355857615384592</c:v>
                </c:pt>
                <c:pt idx="12">
                  <c:v>3.5190465761589396</c:v>
                </c:pt>
                <c:pt idx="13">
                  <c:v>4.3999503999999989</c:v>
                </c:pt>
                <c:pt idx="14">
                  <c:v>3.4854542804123705</c:v>
                </c:pt>
                <c:pt idx="15">
                  <c:v>3.4805858259146301</c:v>
                </c:pt>
                <c:pt idx="16">
                  <c:v>3.6298858703703698</c:v>
                </c:pt>
                <c:pt idx="17">
                  <c:v>3.6075156902439001</c:v>
                </c:pt>
                <c:pt idx="18">
                  <c:v>3.5270016888888902</c:v>
                </c:pt>
                <c:pt idx="19">
                  <c:v>3.5722711905325397</c:v>
                </c:pt>
                <c:pt idx="20">
                  <c:v>3.5021352305084701</c:v>
                </c:pt>
                <c:pt idx="21">
                  <c:v>4.3953961931034504</c:v>
                </c:pt>
                <c:pt idx="22">
                  <c:v>5.3592734626865708</c:v>
                </c:pt>
                <c:pt idx="23">
                  <c:v>3.2559034659685895</c:v>
                </c:pt>
                <c:pt idx="24">
                  <c:v>3.7051231330275201</c:v>
                </c:pt>
                <c:pt idx="25">
                  <c:v>4.7167267862745108</c:v>
                </c:pt>
                <c:pt idx="26">
                  <c:v>4.43797612874494</c:v>
                </c:pt>
                <c:pt idx="27">
                  <c:v>3.6692971529550804</c:v>
                </c:pt>
                <c:pt idx="28">
                  <c:v>4.7496463823834221</c:v>
                </c:pt>
                <c:pt idx="29">
                  <c:v>4.6143616642857088</c:v>
                </c:pt>
                <c:pt idx="30">
                  <c:v>3.8168047210784297</c:v>
                </c:pt>
                <c:pt idx="31">
                  <c:v>4.3205571432584291</c:v>
                </c:pt>
                <c:pt idx="32">
                  <c:v>4.4704019158227908</c:v>
                </c:pt>
                <c:pt idx="33">
                  <c:v>4.7194223515527902</c:v>
                </c:pt>
                <c:pt idx="34">
                  <c:v>3.3084449586206901</c:v>
                </c:pt>
                <c:pt idx="35">
                  <c:v>3.6156469999999996</c:v>
                </c:pt>
                <c:pt idx="37">
                  <c:v>2.7508784903225796</c:v>
                </c:pt>
                <c:pt idx="38">
                  <c:v>4.0333673528089902</c:v>
                </c:pt>
                <c:pt idx="39">
                  <c:v>3.0591490999999995</c:v>
                </c:pt>
                <c:pt idx="40">
                  <c:v>6.2040635173913001</c:v>
                </c:pt>
                <c:pt idx="41">
                  <c:v>4.9084203743697499</c:v>
                </c:pt>
                <c:pt idx="42">
                  <c:v>3.0526799999999996</c:v>
                </c:pt>
                <c:pt idx="43">
                  <c:v>3.4418031286516895</c:v>
                </c:pt>
                <c:pt idx="44">
                  <c:v>3.3197449999999993</c:v>
                </c:pt>
                <c:pt idx="45">
                  <c:v>4.5327743819819801</c:v>
                </c:pt>
                <c:pt idx="46">
                  <c:v>3.7971563006135001</c:v>
                </c:pt>
                <c:pt idx="47">
                  <c:v>5.2040069333333303</c:v>
                </c:pt>
                <c:pt idx="48">
                  <c:v>3.78379719378882</c:v>
                </c:pt>
                <c:pt idx="49">
                  <c:v>3.963549</c:v>
                </c:pt>
                <c:pt idx="50">
                  <c:v>3.5601103757225405</c:v>
                </c:pt>
                <c:pt idx="51">
                  <c:v>2.9175208676056306</c:v>
                </c:pt>
                <c:pt idx="52">
                  <c:v>3.3973046847953201</c:v>
                </c:pt>
                <c:pt idx="53">
                  <c:v>4.5627145374999971</c:v>
                </c:pt>
                <c:pt idx="54">
                  <c:v>4.3747506052287601</c:v>
                </c:pt>
                <c:pt idx="55">
                  <c:v>5.03193132413793</c:v>
                </c:pt>
                <c:pt idx="56">
                  <c:v>5.0385774324324304</c:v>
                </c:pt>
                <c:pt idx="57">
                  <c:v>4.321424539080458</c:v>
                </c:pt>
                <c:pt idx="58">
                  <c:v>4.5781214260679093</c:v>
                </c:pt>
                <c:pt idx="59">
                  <c:v>4.9084299468468497</c:v>
                </c:pt>
                <c:pt idx="60">
                  <c:v>5.2094112561224488</c:v>
                </c:pt>
                <c:pt idx="61">
                  <c:v>4.4597399642458102</c:v>
                </c:pt>
                <c:pt idx="62">
                  <c:v>3.5857539070312501</c:v>
                </c:pt>
                <c:pt idx="63">
                  <c:v>5.7442572013888897</c:v>
                </c:pt>
                <c:pt idx="64">
                  <c:v>5.1812538952381013</c:v>
                </c:pt>
                <c:pt idx="65">
                  <c:v>3.5528499244444389</c:v>
                </c:pt>
                <c:pt idx="66">
                  <c:v>4.1106075407407392</c:v>
                </c:pt>
                <c:pt idx="67">
                  <c:v>4.8739004666666697</c:v>
                </c:pt>
                <c:pt idx="68">
                  <c:v>3.896279349425289</c:v>
                </c:pt>
                <c:pt idx="69">
                  <c:v>2.9818682499999998</c:v>
                </c:pt>
                <c:pt idx="70">
                  <c:v>3.4961243255474499</c:v>
                </c:pt>
                <c:pt idx="71">
                  <c:v>4.5436465999999998</c:v>
                </c:pt>
                <c:pt idx="72">
                  <c:v>2.5643159809523803</c:v>
                </c:pt>
                <c:pt idx="73">
                  <c:v>3.6150459999999995</c:v>
                </c:pt>
                <c:pt idx="74">
                  <c:v>3.4239940000000004</c:v>
                </c:pt>
                <c:pt idx="75">
                  <c:v>4.1954881933534702</c:v>
                </c:pt>
                <c:pt idx="76">
                  <c:v>3.9545582062499998</c:v>
                </c:pt>
                <c:pt idx="77">
                  <c:v>3.5330809897058795</c:v>
                </c:pt>
                <c:pt idx="78">
                  <c:v>4.4019808550561796</c:v>
                </c:pt>
                <c:pt idx="79">
                  <c:v>3.5975299280000002</c:v>
                </c:pt>
                <c:pt idx="80">
                  <c:v>4.9163611548192812</c:v>
                </c:pt>
                <c:pt idx="81">
                  <c:v>4.1121118181818179</c:v>
                </c:pt>
                <c:pt idx="82">
                  <c:v>4.1088805818181795</c:v>
                </c:pt>
                <c:pt idx="83">
                  <c:v>3.476541423529409</c:v>
                </c:pt>
                <c:pt idx="84">
                  <c:v>3.4415268946236597</c:v>
                </c:pt>
                <c:pt idx="85">
                  <c:v>4.01024676898734</c:v>
                </c:pt>
                <c:pt idx="86">
                  <c:v>3.1760098909090897</c:v>
                </c:pt>
                <c:pt idx="87">
                  <c:v>4.1444794331360892</c:v>
                </c:pt>
                <c:pt idx="88">
                  <c:v>3.92304448961039</c:v>
                </c:pt>
                <c:pt idx="89">
                  <c:v>4.53704133731343</c:v>
                </c:pt>
                <c:pt idx="90">
                  <c:v>2.8379470689655202</c:v>
                </c:pt>
                <c:pt idx="91">
                  <c:v>2.7960097808917199</c:v>
                </c:pt>
                <c:pt idx="92">
                  <c:v>3.2251029999999998</c:v>
                </c:pt>
                <c:pt idx="93">
                  <c:v>4.81914934911243</c:v>
                </c:pt>
                <c:pt idx="94">
                  <c:v>4.2790716235849109</c:v>
                </c:pt>
                <c:pt idx="95">
                  <c:v>3.2098492470588198</c:v>
                </c:pt>
                <c:pt idx="96">
                  <c:v>4.0725513878504698</c:v>
                </c:pt>
                <c:pt idx="97">
                  <c:v>4.4850216418032804</c:v>
                </c:pt>
                <c:pt idx="98">
                  <c:v>3.6877759513513504</c:v>
                </c:pt>
                <c:pt idx="99">
                  <c:v>4.1904883249999987</c:v>
                </c:pt>
                <c:pt idx="100">
                  <c:v>3.6067075400749102</c:v>
                </c:pt>
                <c:pt idx="101">
                  <c:v>3.0151973436781598</c:v>
                </c:pt>
                <c:pt idx="102">
                  <c:v>3.3665042736842095</c:v>
                </c:pt>
                <c:pt idx="103">
                  <c:v>3.7127948533333299</c:v>
                </c:pt>
                <c:pt idx="104">
                  <c:v>4.1954914272277195</c:v>
                </c:pt>
                <c:pt idx="105">
                  <c:v>4.6654228486055782</c:v>
                </c:pt>
                <c:pt idx="106">
                  <c:v>5.6700125268656691</c:v>
                </c:pt>
                <c:pt idx="107">
                  <c:v>5.2847832757575794</c:v>
                </c:pt>
                <c:pt idx="108">
                  <c:v>3.8256598499999996</c:v>
                </c:pt>
                <c:pt idx="109">
                  <c:v>3.7731593543615705</c:v>
                </c:pt>
                <c:pt idx="110">
                  <c:v>3.8174009999999994</c:v>
                </c:pt>
                <c:pt idx="111">
                  <c:v>4.7531959230769187</c:v>
                </c:pt>
                <c:pt idx="112">
                  <c:v>4.5730907108695709</c:v>
                </c:pt>
                <c:pt idx="113">
                  <c:v>3.8957470249999995</c:v>
                </c:pt>
                <c:pt idx="114">
                  <c:v>3.2104919999999999</c:v>
                </c:pt>
                <c:pt idx="115">
                  <c:v>2.6444109999999998</c:v>
                </c:pt>
                <c:pt idx="116">
                  <c:v>5.1229444484848488</c:v>
                </c:pt>
                <c:pt idx="117">
                  <c:v>3.8863239931506897</c:v>
                </c:pt>
                <c:pt idx="118">
                  <c:v>3.8187562151658794</c:v>
                </c:pt>
                <c:pt idx="119">
                  <c:v>3.3630602911764704</c:v>
                </c:pt>
                <c:pt idx="120">
                  <c:v>4.9919313711340196</c:v>
                </c:pt>
                <c:pt idx="121">
                  <c:v>4.6189099999999987</c:v>
                </c:pt>
                <c:pt idx="122">
                  <c:v>3.4863619352112694</c:v>
                </c:pt>
                <c:pt idx="123">
                  <c:v>2.5547419516483498</c:v>
                </c:pt>
                <c:pt idx="124">
                  <c:v>5.4225819596330291</c:v>
                </c:pt>
                <c:pt idx="125">
                  <c:v>5.0530780532544401</c:v>
                </c:pt>
                <c:pt idx="126">
                  <c:v>5.2938295681159389</c:v>
                </c:pt>
                <c:pt idx="127">
                  <c:v>3.8255295777777802</c:v>
                </c:pt>
                <c:pt idx="128">
                  <c:v>3.55192172041885</c:v>
                </c:pt>
                <c:pt idx="129">
                  <c:v>4.2552220576923103</c:v>
                </c:pt>
                <c:pt idx="130">
                  <c:v>2.5627743560606104</c:v>
                </c:pt>
                <c:pt idx="131">
                  <c:v>4.2783112674157291</c:v>
                </c:pt>
                <c:pt idx="132">
                  <c:v>4.490147081097561</c:v>
                </c:pt>
                <c:pt idx="133">
                  <c:v>3.7775398771739104</c:v>
                </c:pt>
                <c:pt idx="134">
                  <c:v>4.7534750901408405</c:v>
                </c:pt>
                <c:pt idx="135">
                  <c:v>5.0474872902527093</c:v>
                </c:pt>
                <c:pt idx="136">
                  <c:v>5.1491815692307688</c:v>
                </c:pt>
                <c:pt idx="137">
                  <c:v>5.4154228202686197</c:v>
                </c:pt>
                <c:pt idx="138">
                  <c:v>3.4264659496932492</c:v>
                </c:pt>
                <c:pt idx="139">
                  <c:v>3.2642469857142897</c:v>
                </c:pt>
                <c:pt idx="140">
                  <c:v>4.0155203499999992</c:v>
                </c:pt>
                <c:pt idx="141">
                  <c:v>2.6914796857142895</c:v>
                </c:pt>
                <c:pt idx="142">
                  <c:v>4.1309814791208792</c:v>
                </c:pt>
                <c:pt idx="143">
                  <c:v>3.3640465666666701</c:v>
                </c:pt>
              </c:numCache>
            </c:numRef>
          </c:xVal>
          <c:yVal>
            <c:numRef>
              <c:f>'GCI DaTA 2 Engineers RCs GOOD O'!$F$2:$F$145</c:f>
              <c:numCache>
                <c:formatCode>General</c:formatCode>
                <c:ptCount val="144"/>
                <c:pt idx="0">
                  <c:v>2.4120847625000001</c:v>
                </c:pt>
                <c:pt idx="1">
                  <c:v>2.0999714833333294</c:v>
                </c:pt>
                <c:pt idx="2">
                  <c:v>4.0779038918918902</c:v>
                </c:pt>
                <c:pt idx="3">
                  <c:v>2.9673867141104306</c:v>
                </c:pt>
                <c:pt idx="4">
                  <c:v>5.7572371714285699</c:v>
                </c:pt>
                <c:pt idx="5">
                  <c:v>5.0855840423841094</c:v>
                </c:pt>
                <c:pt idx="6">
                  <c:v>3.6519719497382197</c:v>
                </c:pt>
                <c:pt idx="7">
                  <c:v>3.0807071793103402</c:v>
                </c:pt>
                <c:pt idx="8">
                  <c:v>2.5485203322580601</c:v>
                </c:pt>
                <c:pt idx="9">
                  <c:v>4.2263545045871602</c:v>
                </c:pt>
                <c:pt idx="10">
                  <c:v>5.9431512794701993</c:v>
                </c:pt>
                <c:pt idx="11">
                  <c:v>3.1920559846153793</c:v>
                </c:pt>
                <c:pt idx="12">
                  <c:v>3.3092277523178804</c:v>
                </c:pt>
                <c:pt idx="13">
                  <c:v>3.5714039499999997</c:v>
                </c:pt>
                <c:pt idx="14">
                  <c:v>3.5657923134020599</c:v>
                </c:pt>
                <c:pt idx="15">
                  <c:v>4.1156467210365895</c:v>
                </c:pt>
                <c:pt idx="16">
                  <c:v>3.4455144814814802</c:v>
                </c:pt>
                <c:pt idx="17">
                  <c:v>3.527711251219511</c:v>
                </c:pt>
                <c:pt idx="18">
                  <c:v>3.7404116716049405</c:v>
                </c:pt>
                <c:pt idx="19">
                  <c:v>2.2674480467455602</c:v>
                </c:pt>
                <c:pt idx="20">
                  <c:v>3.6006367954802299</c:v>
                </c:pt>
                <c:pt idx="21">
                  <c:v>3.3776017517241401</c:v>
                </c:pt>
                <c:pt idx="22">
                  <c:v>5.4515512736318401</c:v>
                </c:pt>
                <c:pt idx="23">
                  <c:v>2.7771176895287999</c:v>
                </c:pt>
                <c:pt idx="24">
                  <c:v>2.7240192325688102</c:v>
                </c:pt>
                <c:pt idx="25">
                  <c:v>4.1958788803921596</c:v>
                </c:pt>
                <c:pt idx="26">
                  <c:v>4.1838715068825891</c:v>
                </c:pt>
                <c:pt idx="27">
                  <c:v>3.4102242940898297</c:v>
                </c:pt>
                <c:pt idx="28">
                  <c:v>4.6419147393782385</c:v>
                </c:pt>
                <c:pt idx="29">
                  <c:v>2.89162780178571</c:v>
                </c:pt>
                <c:pt idx="30">
                  <c:v>4.0582420936274506</c:v>
                </c:pt>
                <c:pt idx="31">
                  <c:v>4.0245764499999979</c:v>
                </c:pt>
                <c:pt idx="32">
                  <c:v>4.8915877034810098</c:v>
                </c:pt>
                <c:pt idx="33">
                  <c:v>5.320335563354039</c:v>
                </c:pt>
                <c:pt idx="34">
                  <c:v>2.5589407862068998</c:v>
                </c:pt>
                <c:pt idx="35">
                  <c:v>2.9790809999999994</c:v>
                </c:pt>
                <c:pt idx="37">
                  <c:v>2.26626590645161</c:v>
                </c:pt>
                <c:pt idx="38">
                  <c:v>4.9083616303370805</c:v>
                </c:pt>
                <c:pt idx="39">
                  <c:v>3.2178995375000001</c:v>
                </c:pt>
                <c:pt idx="40">
                  <c:v>5.5262550695652193</c:v>
                </c:pt>
                <c:pt idx="41">
                  <c:v>5.4623526638655493</c:v>
                </c:pt>
                <c:pt idx="42">
                  <c:v>2.6688519999999998</c:v>
                </c:pt>
                <c:pt idx="43">
                  <c:v>3.73378762022472</c:v>
                </c:pt>
                <c:pt idx="44">
                  <c:v>2.5721419999999995</c:v>
                </c:pt>
                <c:pt idx="45">
                  <c:v>5.6137890220720701</c:v>
                </c:pt>
                <c:pt idx="46">
                  <c:v>3.49995106134969</c:v>
                </c:pt>
                <c:pt idx="47">
                  <c:v>3.3294448839285695</c:v>
                </c:pt>
                <c:pt idx="48">
                  <c:v>3.1427370409937905</c:v>
                </c:pt>
                <c:pt idx="49">
                  <c:v>2.4821879999999998</c:v>
                </c:pt>
                <c:pt idx="50">
                  <c:v>3.2594974867051998</c:v>
                </c:pt>
                <c:pt idx="51">
                  <c:v>1.8730164178403799</c:v>
                </c:pt>
                <c:pt idx="52">
                  <c:v>2.7822310257309906</c:v>
                </c:pt>
                <c:pt idx="53">
                  <c:v>4.7011010249999998</c:v>
                </c:pt>
                <c:pt idx="54">
                  <c:v>5.1304847111111096</c:v>
                </c:pt>
                <c:pt idx="55">
                  <c:v>5.0152740086206897</c:v>
                </c:pt>
                <c:pt idx="56">
                  <c:v>4.4454393459459496</c:v>
                </c:pt>
                <c:pt idx="57">
                  <c:v>3.8772243229885102</c:v>
                </c:pt>
                <c:pt idx="58">
                  <c:v>4.2479870267250783</c:v>
                </c:pt>
                <c:pt idx="59">
                  <c:v>5.483525130630631</c:v>
                </c:pt>
                <c:pt idx="60">
                  <c:v>6.3472963510204092</c:v>
                </c:pt>
                <c:pt idx="61">
                  <c:v>4.1909912189944087</c:v>
                </c:pt>
                <c:pt idx="62">
                  <c:v>4.0197328765624993</c:v>
                </c:pt>
                <c:pt idx="63">
                  <c:v>5.5997413041666713</c:v>
                </c:pt>
                <c:pt idx="64">
                  <c:v>3.5087741142857198</c:v>
                </c:pt>
                <c:pt idx="65">
                  <c:v>3.0239267466666711</c:v>
                </c:pt>
                <c:pt idx="66">
                  <c:v>4.0302191074074099</c:v>
                </c:pt>
                <c:pt idx="67">
                  <c:v>4.9360445999999998</c:v>
                </c:pt>
                <c:pt idx="68">
                  <c:v>3.1556464885057496</c:v>
                </c:pt>
                <c:pt idx="69">
                  <c:v>2.1132898500000001</c:v>
                </c:pt>
                <c:pt idx="70">
                  <c:v>3.77488209489051</c:v>
                </c:pt>
                <c:pt idx="71">
                  <c:v>2.5150226558139495</c:v>
                </c:pt>
                <c:pt idx="72">
                  <c:v>2.2408025684523807</c:v>
                </c:pt>
                <c:pt idx="73">
                  <c:v>3.4914809999999994</c:v>
                </c:pt>
                <c:pt idx="74">
                  <c:v>2.6925479999999995</c:v>
                </c:pt>
                <c:pt idx="75">
                  <c:v>4.6531861021148</c:v>
                </c:pt>
                <c:pt idx="76">
                  <c:v>4.768561137499999</c:v>
                </c:pt>
                <c:pt idx="77">
                  <c:v>3.2166430872548997</c:v>
                </c:pt>
                <c:pt idx="78">
                  <c:v>2.9928208123595494</c:v>
                </c:pt>
                <c:pt idx="79">
                  <c:v>3.3972887279999999</c:v>
                </c:pt>
                <c:pt idx="80">
                  <c:v>4.8636696253012008</c:v>
                </c:pt>
                <c:pt idx="81">
                  <c:v>3.6227182532467501</c:v>
                </c:pt>
                <c:pt idx="82">
                  <c:v>3.6789459999999994</c:v>
                </c:pt>
                <c:pt idx="83">
                  <c:v>2.72273281960784</c:v>
                </c:pt>
                <c:pt idx="84">
                  <c:v>3.4375436059139797</c:v>
                </c:pt>
                <c:pt idx="85">
                  <c:v>4.0347777443038009</c:v>
                </c:pt>
                <c:pt idx="86">
                  <c:v>2.4398027090909093</c:v>
                </c:pt>
                <c:pt idx="87">
                  <c:v>3.1502891917159799</c:v>
                </c:pt>
                <c:pt idx="88">
                  <c:v>3.9197971480519502</c:v>
                </c:pt>
                <c:pt idx="89">
                  <c:v>3.1512122776119402</c:v>
                </c:pt>
                <c:pt idx="90">
                  <c:v>2.9226340344827597</c:v>
                </c:pt>
                <c:pt idx="91">
                  <c:v>3.3677943152866203</c:v>
                </c:pt>
                <c:pt idx="92">
                  <c:v>2.24929207692308</c:v>
                </c:pt>
                <c:pt idx="93">
                  <c:v>5.7396355562130204</c:v>
                </c:pt>
                <c:pt idx="94">
                  <c:v>5.4123760141509401</c:v>
                </c:pt>
                <c:pt idx="95">
                  <c:v>2.6567538029411799</c:v>
                </c:pt>
                <c:pt idx="96">
                  <c:v>3.2327508700934597</c:v>
                </c:pt>
                <c:pt idx="97">
                  <c:v>4.8739045057377091</c:v>
                </c:pt>
                <c:pt idx="98">
                  <c:v>3.5453646189189203</c:v>
                </c:pt>
                <c:pt idx="99">
                  <c:v>3.50548717916667</c:v>
                </c:pt>
                <c:pt idx="100">
                  <c:v>3.9715651026217196</c:v>
                </c:pt>
                <c:pt idx="101">
                  <c:v>2.0306059413793101</c:v>
                </c:pt>
                <c:pt idx="102">
                  <c:v>2.7880936877193006</c:v>
                </c:pt>
                <c:pt idx="103">
                  <c:v>3.1715805933333301</c:v>
                </c:pt>
                <c:pt idx="104">
                  <c:v>4.1417931930693115</c:v>
                </c:pt>
                <c:pt idx="105">
                  <c:v>5.042334706772909</c:v>
                </c:pt>
                <c:pt idx="106">
                  <c:v>4.4869011544776107</c:v>
                </c:pt>
                <c:pt idx="107">
                  <c:v>5.7715185696969691</c:v>
                </c:pt>
                <c:pt idx="108">
                  <c:v>3.4250723270833294</c:v>
                </c:pt>
                <c:pt idx="109">
                  <c:v>3.5802279122629606</c:v>
                </c:pt>
                <c:pt idx="110">
                  <c:v>3.5925459999999996</c:v>
                </c:pt>
                <c:pt idx="111">
                  <c:v>4.4920465384615396</c:v>
                </c:pt>
                <c:pt idx="112">
                  <c:v>3.9018115119565202</c:v>
                </c:pt>
                <c:pt idx="113">
                  <c:v>3.6180013999999998</c:v>
                </c:pt>
                <c:pt idx="114">
                  <c:v>3.2910559999999998</c:v>
                </c:pt>
                <c:pt idx="115">
                  <c:v>2.1484800000000002</c:v>
                </c:pt>
                <c:pt idx="116">
                  <c:v>5.5694114060606097</c:v>
                </c:pt>
                <c:pt idx="117">
                  <c:v>3.3885449356164399</c:v>
                </c:pt>
                <c:pt idx="118">
                  <c:v>4.7980890786729891</c:v>
                </c:pt>
                <c:pt idx="119">
                  <c:v>4.6239686147058796</c:v>
                </c:pt>
                <c:pt idx="120">
                  <c:v>4.5520415252577298</c:v>
                </c:pt>
                <c:pt idx="121">
                  <c:v>3.8532619999999995</c:v>
                </c:pt>
                <c:pt idx="122">
                  <c:v>2.5240528140845098</c:v>
                </c:pt>
                <c:pt idx="123">
                  <c:v>2.3103408527472502</c:v>
                </c:pt>
                <c:pt idx="124">
                  <c:v>5.6429460954128405</c:v>
                </c:pt>
                <c:pt idx="125">
                  <c:v>6.3354379786982289</c:v>
                </c:pt>
                <c:pt idx="126">
                  <c:v>5.166958017391309</c:v>
                </c:pt>
                <c:pt idx="127">
                  <c:v>3.5253194383838395</c:v>
                </c:pt>
                <c:pt idx="128">
                  <c:v>3.5797720837696296</c:v>
                </c:pt>
                <c:pt idx="129">
                  <c:v>3.7374376230769202</c:v>
                </c:pt>
                <c:pt idx="130">
                  <c:v>2.2930683227272701</c:v>
                </c:pt>
                <c:pt idx="131">
                  <c:v>3.2256209790262198</c:v>
                </c:pt>
                <c:pt idx="132">
                  <c:v>3.4022813493902397</c:v>
                </c:pt>
                <c:pt idx="133">
                  <c:v>3.4050375163043505</c:v>
                </c:pt>
                <c:pt idx="134">
                  <c:v>3.6771999765258201</c:v>
                </c:pt>
                <c:pt idx="135">
                  <c:v>4.6230777328519892</c:v>
                </c:pt>
                <c:pt idx="136">
                  <c:v>6.1775312153846196</c:v>
                </c:pt>
                <c:pt idx="137">
                  <c:v>5.7572874586080589</c:v>
                </c:pt>
                <c:pt idx="138">
                  <c:v>3.6908064846625797</c:v>
                </c:pt>
                <c:pt idx="139">
                  <c:v>2.77907188571429</c:v>
                </c:pt>
                <c:pt idx="140">
                  <c:v>3.4042791499999998</c:v>
                </c:pt>
                <c:pt idx="141">
                  <c:v>1.9077329904761899</c:v>
                </c:pt>
                <c:pt idx="142">
                  <c:v>3.4754861999999997</c:v>
                </c:pt>
                <c:pt idx="143">
                  <c:v>2.86702763333333</c:v>
                </c:pt>
              </c:numCache>
            </c:numRef>
          </c:yVal>
          <c:bubbleSize>
            <c:numRef>
              <c:f>'GCI DaTA 2 Engineers RCs GOOD O'!$L$2:$L$145</c:f>
              <c:numCache>
                <c:formatCode>General</c:formatCode>
                <c:ptCount val="144"/>
                <c:pt idx="0">
                  <c:v>2.2757279812500002</c:v>
                </c:pt>
                <c:pt idx="1">
                  <c:v>1.8532013583333298</c:v>
                </c:pt>
                <c:pt idx="2">
                  <c:v>3.7607966486486504</c:v>
                </c:pt>
                <c:pt idx="3">
                  <c:v>2.8933523852760694</c:v>
                </c:pt>
                <c:pt idx="4">
                  <c:v>5.0985379999999987</c:v>
                </c:pt>
                <c:pt idx="5">
                  <c:v>4.8857049761589382</c:v>
                </c:pt>
                <c:pt idx="6">
                  <c:v>3.4313147319371704</c:v>
                </c:pt>
                <c:pt idx="7">
                  <c:v>3.0223427517241399</c:v>
                </c:pt>
                <c:pt idx="8">
                  <c:v>2.5761706838709695</c:v>
                </c:pt>
                <c:pt idx="9">
                  <c:v>4.2744977807339506</c:v>
                </c:pt>
                <c:pt idx="10">
                  <c:v>5.5235966582781488</c:v>
                </c:pt>
                <c:pt idx="11">
                  <c:v>3.0436548923076905</c:v>
                </c:pt>
                <c:pt idx="12">
                  <c:v>3.3453757675496698</c:v>
                </c:pt>
                <c:pt idx="13">
                  <c:v>3.8986036999999993</c:v>
                </c:pt>
                <c:pt idx="14">
                  <c:v>3.6776213649484499</c:v>
                </c:pt>
                <c:pt idx="15">
                  <c:v>4.1009661393292696</c:v>
                </c:pt>
                <c:pt idx="16">
                  <c:v>3.8662300185185199</c:v>
                </c:pt>
                <c:pt idx="17">
                  <c:v>3.0025075317073204</c:v>
                </c:pt>
                <c:pt idx="18">
                  <c:v>3.1679138395061699</c:v>
                </c:pt>
                <c:pt idx="19">
                  <c:v>2.2044947384615408</c:v>
                </c:pt>
                <c:pt idx="20">
                  <c:v>3.519041402259889</c:v>
                </c:pt>
                <c:pt idx="21">
                  <c:v>3.2289257344827602</c:v>
                </c:pt>
                <c:pt idx="22">
                  <c:v>5.0896857522388101</c:v>
                </c:pt>
                <c:pt idx="23">
                  <c:v>3.1328251900523596</c:v>
                </c:pt>
                <c:pt idx="24">
                  <c:v>2.9734847573394503</c:v>
                </c:pt>
                <c:pt idx="25">
                  <c:v>4.2013672941176514</c:v>
                </c:pt>
                <c:pt idx="26">
                  <c:v>4.3725186534412988</c:v>
                </c:pt>
                <c:pt idx="27">
                  <c:v>3.9859899198581594</c:v>
                </c:pt>
                <c:pt idx="28">
                  <c:v>4.352579430569949</c:v>
                </c:pt>
                <c:pt idx="29">
                  <c:v>2.3682942660714303</c:v>
                </c:pt>
                <c:pt idx="30">
                  <c:v>3.4544455872548996</c:v>
                </c:pt>
                <c:pt idx="31">
                  <c:v>3.7087316752809003</c:v>
                </c:pt>
                <c:pt idx="32">
                  <c:v>4.5387787446202505</c:v>
                </c:pt>
                <c:pt idx="33">
                  <c:v>4.9168148416149089</c:v>
                </c:pt>
                <c:pt idx="34">
                  <c:v>3.3413643862068998</c:v>
                </c:pt>
                <c:pt idx="35">
                  <c:v>3.4193629999999997</c:v>
                </c:pt>
                <c:pt idx="37">
                  <c:v>3.2805361306451601</c:v>
                </c:pt>
                <c:pt idx="38">
                  <c:v>4.4137669904494405</c:v>
                </c:pt>
                <c:pt idx="39">
                  <c:v>3.2081269750000003</c:v>
                </c:pt>
                <c:pt idx="40">
                  <c:v>5.6022630391304302</c:v>
                </c:pt>
                <c:pt idx="41">
                  <c:v>4.4416019995798317</c:v>
                </c:pt>
                <c:pt idx="42">
                  <c:v>2.1684019999999999</c:v>
                </c:pt>
                <c:pt idx="43">
                  <c:v>3.7592609365168497</c:v>
                </c:pt>
                <c:pt idx="44">
                  <c:v>2.510227</c:v>
                </c:pt>
                <c:pt idx="45">
                  <c:v>5.2492956905405412</c:v>
                </c:pt>
                <c:pt idx="46">
                  <c:v>3.15150871288344</c:v>
                </c:pt>
                <c:pt idx="47">
                  <c:v>2.8576254791666695</c:v>
                </c:pt>
                <c:pt idx="48">
                  <c:v>3.783323927950311</c:v>
                </c:pt>
                <c:pt idx="49">
                  <c:v>2.4236789999999995</c:v>
                </c:pt>
                <c:pt idx="50">
                  <c:v>3.2585724312138695</c:v>
                </c:pt>
                <c:pt idx="51">
                  <c:v>2.0125177981220705</c:v>
                </c:pt>
                <c:pt idx="52">
                  <c:v>3.2356595649122797</c:v>
                </c:pt>
                <c:pt idx="53">
                  <c:v>4.8463557875000003</c:v>
                </c:pt>
                <c:pt idx="54">
                  <c:v>4.3034522797385595</c:v>
                </c:pt>
                <c:pt idx="55">
                  <c:v>4.9186527413793106</c:v>
                </c:pt>
                <c:pt idx="56">
                  <c:v>3.8488500918918898</c:v>
                </c:pt>
                <c:pt idx="57">
                  <c:v>4.1822975758620702</c:v>
                </c:pt>
                <c:pt idx="58">
                  <c:v>3.3721503579408494</c:v>
                </c:pt>
                <c:pt idx="59">
                  <c:v>5.0956988486486496</c:v>
                </c:pt>
                <c:pt idx="60">
                  <c:v>5.3934961193877493</c:v>
                </c:pt>
                <c:pt idx="61">
                  <c:v>3.6319005553072601</c:v>
                </c:pt>
                <c:pt idx="62">
                  <c:v>3.4777187062500001</c:v>
                </c:pt>
                <c:pt idx="63">
                  <c:v>5.0266507083333307</c:v>
                </c:pt>
                <c:pt idx="64">
                  <c:v>3.2712417999999999</c:v>
                </c:pt>
                <c:pt idx="65">
                  <c:v>3.33782330666667</c:v>
                </c:pt>
                <c:pt idx="66">
                  <c:v>4.1669312370370379</c:v>
                </c:pt>
                <c:pt idx="67">
                  <c:v>4.7046575333333305</c:v>
                </c:pt>
                <c:pt idx="68">
                  <c:v>2.9648363908045998</c:v>
                </c:pt>
                <c:pt idx="69">
                  <c:v>2.0335626499999999</c:v>
                </c:pt>
                <c:pt idx="70">
                  <c:v>3.7376061328467198</c:v>
                </c:pt>
                <c:pt idx="71">
                  <c:v>3.2548151813953501</c:v>
                </c:pt>
                <c:pt idx="72">
                  <c:v>2.5402805761904803</c:v>
                </c:pt>
                <c:pt idx="73">
                  <c:v>3.496662999999999</c:v>
                </c:pt>
                <c:pt idx="74">
                  <c:v>2.5105849999999998</c:v>
                </c:pt>
                <c:pt idx="75">
                  <c:v>4.5146549244712988</c:v>
                </c:pt>
                <c:pt idx="76">
                  <c:v>4.9919477375000003</c:v>
                </c:pt>
                <c:pt idx="77">
                  <c:v>3.1662240426470607</c:v>
                </c:pt>
                <c:pt idx="78">
                  <c:v>3.2063132764044906</c:v>
                </c:pt>
                <c:pt idx="79">
                  <c:v>3.4946881839999993</c:v>
                </c:pt>
                <c:pt idx="80">
                  <c:v>4.9810233753012012</c:v>
                </c:pt>
                <c:pt idx="81">
                  <c:v>3.1087391220779206</c:v>
                </c:pt>
                <c:pt idx="82">
                  <c:v>3.67048681818182</c:v>
                </c:pt>
                <c:pt idx="83">
                  <c:v>2.6327682620915001</c:v>
                </c:pt>
                <c:pt idx="84">
                  <c:v>3.2989705209677402</c:v>
                </c:pt>
                <c:pt idx="85">
                  <c:v>4.1278196708860779</c:v>
                </c:pt>
                <c:pt idx="86">
                  <c:v>2.7515936181818201</c:v>
                </c:pt>
                <c:pt idx="87">
                  <c:v>3.2079578449704109</c:v>
                </c:pt>
                <c:pt idx="88">
                  <c:v>3.7276331779220806</c:v>
                </c:pt>
                <c:pt idx="89">
                  <c:v>3.0097653477611899</c:v>
                </c:pt>
                <c:pt idx="90">
                  <c:v>3.4756742620689698</c:v>
                </c:pt>
                <c:pt idx="91">
                  <c:v>3.5018673318471301</c:v>
                </c:pt>
                <c:pt idx="92">
                  <c:v>2.7350620769230796</c:v>
                </c:pt>
                <c:pt idx="93">
                  <c:v>5.2962758863905304</c:v>
                </c:pt>
                <c:pt idx="94">
                  <c:v>4.8621742264150871</c:v>
                </c:pt>
                <c:pt idx="95">
                  <c:v>3.1438565735294102</c:v>
                </c:pt>
                <c:pt idx="96">
                  <c:v>3.5057398785046705</c:v>
                </c:pt>
                <c:pt idx="97">
                  <c:v>4.9674437622950798</c:v>
                </c:pt>
                <c:pt idx="98">
                  <c:v>3.7801211351351305</c:v>
                </c:pt>
                <c:pt idx="99">
                  <c:v>3.4392715833333294</c:v>
                </c:pt>
                <c:pt idx="100">
                  <c:v>4.1036871063670395</c:v>
                </c:pt>
                <c:pt idx="101">
                  <c:v>2.7414828275862102</c:v>
                </c:pt>
                <c:pt idx="102">
                  <c:v>3.1234588561403505</c:v>
                </c:pt>
                <c:pt idx="103">
                  <c:v>3.4562935933333296</c:v>
                </c:pt>
                <c:pt idx="104">
                  <c:v>3.5914580138613896</c:v>
                </c:pt>
                <c:pt idx="105">
                  <c:v>4.6320765402390389</c:v>
                </c:pt>
                <c:pt idx="106">
                  <c:v>4.4628675776119389</c:v>
                </c:pt>
                <c:pt idx="107">
                  <c:v>5.390513468181819</c:v>
                </c:pt>
                <c:pt idx="108">
                  <c:v>3.0820051531249995</c:v>
                </c:pt>
                <c:pt idx="109">
                  <c:v>3.4184482979772395</c:v>
                </c:pt>
                <c:pt idx="110">
                  <c:v>3.8042539999999994</c:v>
                </c:pt>
                <c:pt idx="111">
                  <c:v>4.4995578615384595</c:v>
                </c:pt>
                <c:pt idx="112">
                  <c:v>3.3855890402173903</c:v>
                </c:pt>
                <c:pt idx="113">
                  <c:v>3.2284713750000003</c:v>
                </c:pt>
                <c:pt idx="114">
                  <c:v>2.9626199999999994</c:v>
                </c:pt>
                <c:pt idx="115">
                  <c:v>2.3351429999999995</c:v>
                </c:pt>
                <c:pt idx="116">
                  <c:v>5.5895070969697001</c:v>
                </c:pt>
                <c:pt idx="117">
                  <c:v>3.2232069465753406</c:v>
                </c:pt>
                <c:pt idx="118">
                  <c:v>3.88715832843602</c:v>
                </c:pt>
                <c:pt idx="119">
                  <c:v>4.509501979411759</c:v>
                </c:pt>
                <c:pt idx="120">
                  <c:v>4.0530120536082492</c:v>
                </c:pt>
                <c:pt idx="121">
                  <c:v>2.980613</c:v>
                </c:pt>
                <c:pt idx="122">
                  <c:v>3.1618435323943701</c:v>
                </c:pt>
                <c:pt idx="123">
                  <c:v>2.6039295164835203</c:v>
                </c:pt>
                <c:pt idx="124">
                  <c:v>5.4154794385321106</c:v>
                </c:pt>
                <c:pt idx="125">
                  <c:v>5.9335732390532501</c:v>
                </c:pt>
                <c:pt idx="126">
                  <c:v>5.2201087971014495</c:v>
                </c:pt>
                <c:pt idx="127">
                  <c:v>3.4253046106060601</c:v>
                </c:pt>
                <c:pt idx="128">
                  <c:v>3.7666263738219898</c:v>
                </c:pt>
                <c:pt idx="129">
                  <c:v>4.0130968192307694</c:v>
                </c:pt>
                <c:pt idx="130">
                  <c:v>2.7511610030303002</c:v>
                </c:pt>
                <c:pt idx="131">
                  <c:v>3.4797796044943796</c:v>
                </c:pt>
                <c:pt idx="132">
                  <c:v>3.5657225140243902</c:v>
                </c:pt>
                <c:pt idx="133">
                  <c:v>3.5806066249999997</c:v>
                </c:pt>
                <c:pt idx="134">
                  <c:v>3.5668257107981196</c:v>
                </c:pt>
                <c:pt idx="135">
                  <c:v>4.6379828823104692</c:v>
                </c:pt>
                <c:pt idx="136">
                  <c:v>5.7530521692307701</c:v>
                </c:pt>
                <c:pt idx="137">
                  <c:v>5.6311119968253989</c:v>
                </c:pt>
                <c:pt idx="138">
                  <c:v>3.71707135582822</c:v>
                </c:pt>
                <c:pt idx="139">
                  <c:v>3.6309217571428607</c:v>
                </c:pt>
                <c:pt idx="140">
                  <c:v>3.2354619499999999</c:v>
                </c:pt>
                <c:pt idx="141">
                  <c:v>1.86229943809524</c:v>
                </c:pt>
                <c:pt idx="142">
                  <c:v>3.7772772549450604</c:v>
                </c:pt>
                <c:pt idx="143">
                  <c:v>3.0985246000000002</c:v>
                </c:pt>
              </c:numCache>
            </c:numRef>
          </c:bubbleSize>
          <c:bubble3D val="1"/>
        </c:ser>
        <c:ser>
          <c:idx val="1"/>
          <c:order val="1"/>
          <c:tx>
            <c:v>مصر</c:v>
          </c:tx>
          <c:spPr>
            <a:ln w="28575">
              <a:noFill/>
            </a:ln>
          </c:spPr>
          <c:xVal>
            <c:numRef>
              <c:f>'GCI DaTA 2 Engineers RCs GOOD O'!$O$147</c:f>
              <c:numCache>
                <c:formatCode>General</c:formatCode>
                <c:ptCount val="1"/>
                <c:pt idx="0">
                  <c:v>4.1635483804123705</c:v>
                </c:pt>
              </c:numCache>
            </c:numRef>
          </c:xVal>
          <c:yVal>
            <c:numRef>
              <c:f>'GCI DaTA 2 Engineers RCs GOOD O'!$F$147</c:f>
              <c:numCache>
                <c:formatCode>General</c:formatCode>
                <c:ptCount val="1"/>
                <c:pt idx="0">
                  <c:v>2.8672615417525806</c:v>
                </c:pt>
              </c:numCache>
            </c:numRef>
          </c:yVal>
          <c:bubbleSize>
            <c:numRef>
              <c:f>'GCI DaTA 2 Engineers RCs GOOD O'!$L$147</c:f>
              <c:numCache>
                <c:formatCode>General</c:formatCode>
                <c:ptCount val="1"/>
                <c:pt idx="0">
                  <c:v>2.6831964422680405</c:v>
                </c:pt>
              </c:numCache>
            </c:numRef>
          </c:bubbleSize>
          <c:bubble3D val="1"/>
        </c:ser>
        <c:dLbls/>
        <c:bubbleScale val="25"/>
        <c:sizeRepresents val="w"/>
        <c:axId val="48301952"/>
        <c:axId val="48304128"/>
      </c:bubbleChart>
      <c:valAx>
        <c:axId val="48301952"/>
        <c:scaling>
          <c:orientation val="minMax"/>
          <c:max val="7"/>
          <c:min val="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ar-EG"/>
                  <a:t> مؤشر توافر العلماء والمهندسين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48304128"/>
        <c:crosses val="autoZero"/>
        <c:crossBetween val="midCat"/>
        <c:majorUnit val="1"/>
      </c:valAx>
      <c:valAx>
        <c:axId val="48304128"/>
        <c:scaling>
          <c:orientation val="minMax"/>
          <c:min val="2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ar-EG" dirty="0"/>
                  <a:t>مؤشر جودة مؤسسات البحث العلمي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301952"/>
        <c:crosses val="autoZero"/>
        <c:crossBetween val="midCat"/>
        <c:majorUnit val="1"/>
      </c:valAx>
    </c:plotArea>
    <c:legend>
      <c:legendPos val="r"/>
      <c:layout>
        <c:manualLayout>
          <c:xMode val="edge"/>
          <c:yMode val="edge"/>
          <c:x val="0.14552249718785154"/>
          <c:y val="0.89747003994673757"/>
          <c:w val="0.73458342707161606"/>
          <c:h val="6.8289963738357842E-2"/>
        </c:manualLayout>
      </c:layout>
    </c:legend>
    <c:plotVisOnly val="1"/>
    <c:dispBlanksAs val="gap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Skills needed</a:t>
            </a:r>
            <a:r>
              <a:rPr lang="en-US" sz="1200" baseline="0" dirty="0" smtClean="0"/>
              <a:t> by Businessmen but lacking in the market</a:t>
            </a:r>
            <a:endParaRPr lang="ar-EG" sz="12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2268516282349759"/>
          <c:y val="9.7222222222222224E-2"/>
          <c:w val="0.76938785148547806"/>
          <c:h val="0.8379629629629626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أهم  التخصصات التي يبحث عنها أصحاب الأعمال</c:v>
                </c:pt>
              </c:strCache>
            </c:strRef>
          </c:tx>
          <c:dPt>
            <c:idx val="0"/>
            <c:explosion val="16"/>
          </c:dPt>
          <c:dLbls>
            <c:spPr>
              <a:noFill/>
              <a:ln>
                <a:noFill/>
              </a:ln>
              <a:effectLst/>
            </c:spPr>
            <c:dLblPos val="bestFit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تخصصات هندسية</c:v>
                </c:pt>
                <c:pt idx="1">
                  <c:v>خدمات فندقية</c:v>
                </c:pt>
                <c:pt idx="2">
                  <c:v>طباعة ومنسوجات</c:v>
                </c:pt>
                <c:pt idx="3">
                  <c:v>تسويق ومبيعات</c:v>
                </c:pt>
                <c:pt idx="4">
                  <c:v>تنمية موارد بشرية</c:v>
                </c:pt>
                <c:pt idx="5">
                  <c:v>إدارة الأعمال</c:v>
                </c:pt>
                <c:pt idx="6">
                  <c:v>ترجمة فورية</c:v>
                </c:pt>
                <c:pt idx="7">
                  <c:v>أخرى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44.7</c:v>
                </c:pt>
                <c:pt idx="1">
                  <c:v>10.6</c:v>
                </c:pt>
                <c:pt idx="2">
                  <c:v>5.3</c:v>
                </c:pt>
                <c:pt idx="3">
                  <c:v>4.3</c:v>
                </c:pt>
                <c:pt idx="4">
                  <c:v>3.2</c:v>
                </c:pt>
                <c:pt idx="5">
                  <c:v>2.1</c:v>
                </c:pt>
                <c:pt idx="6">
                  <c:v>2.1</c:v>
                </c:pt>
                <c:pt idx="7">
                  <c:v>37.200000000000003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1.9645189786326001E-2"/>
          <c:y val="0.80275845727617401"/>
          <c:w val="0.95990728307642448"/>
          <c:h val="0.19724154272382621"/>
        </c:manualLayout>
      </c:layout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 rtl="0">
              <a:defRPr sz="1200"/>
            </a:pPr>
            <a:r>
              <a:rPr lang="en-US" sz="1200" dirty="0" smtClean="0"/>
              <a:t>Distribution of graduates by</a:t>
            </a:r>
            <a:r>
              <a:rPr lang="en-US" sz="1200" baseline="0" dirty="0" smtClean="0"/>
              <a:t> Discipline (2011)</a:t>
            </a:r>
            <a:endParaRPr lang="en-US" sz="1200" dirty="0"/>
          </a:p>
        </c:rich>
      </c:tx>
      <c:layout>
        <c:manualLayout>
          <c:xMode val="edge"/>
          <c:yMode val="edge"/>
          <c:x val="0.13283116522660643"/>
          <c:y val="6.0843239389881267E-2"/>
        </c:manualLayout>
      </c:layout>
    </c:title>
    <c:view3D>
      <c:rotX val="30"/>
      <c:rotY val="130"/>
      <c:perspective val="30"/>
    </c:view3D>
    <c:plotArea>
      <c:layout>
        <c:manualLayout>
          <c:layoutTarget val="inner"/>
          <c:xMode val="edge"/>
          <c:yMode val="edge"/>
          <c:x val="3.0555555555555558E-2"/>
          <c:y val="5.0925925925925923E-2"/>
          <c:w val="0.94556459131133186"/>
          <c:h val="0.94907407407407429"/>
        </c:manualLayout>
      </c:layout>
      <c:pie3DChart>
        <c:varyColors val="1"/>
        <c:ser>
          <c:idx val="0"/>
          <c:order val="0"/>
          <c:dPt>
            <c:idx val="0"/>
            <c:explosion val="32"/>
          </c:dPt>
          <c:dLbls>
            <c:spPr>
              <a:noFill/>
              <a:ln>
                <a:noFill/>
              </a:ln>
              <a:effectLst/>
            </c:spPr>
            <c:dLblPos val="bestFit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Sheet1!$I$3:$I$7</c:f>
              <c:strCache>
                <c:ptCount val="5"/>
                <c:pt idx="0">
                  <c:v>العلوم الهندسية</c:v>
                </c:pt>
                <c:pt idx="1">
                  <c:v>العلوم الطبية</c:v>
                </c:pt>
                <c:pt idx="2">
                  <c:v>الزراعة والبيطرة</c:v>
                </c:pt>
                <c:pt idx="3">
                  <c:v>العلوم الأساسية</c:v>
                </c:pt>
                <c:pt idx="4">
                  <c:v>العلوم الاجتماعية</c:v>
                </c:pt>
              </c:strCache>
            </c:strRef>
          </c:cat>
          <c:val>
            <c:numRef>
              <c:f>Sheet1!$H$3:$H$7</c:f>
              <c:numCache>
                <c:formatCode>0.0%</c:formatCode>
                <c:ptCount val="5"/>
                <c:pt idx="0">
                  <c:v>7.5000000000000011E-2</c:v>
                </c:pt>
                <c:pt idx="1">
                  <c:v>7.6999999999999999E-2</c:v>
                </c:pt>
                <c:pt idx="2">
                  <c:v>2.3E-2</c:v>
                </c:pt>
                <c:pt idx="3">
                  <c:v>3.7999999999999999E-2</c:v>
                </c:pt>
                <c:pt idx="4">
                  <c:v>0.78700000000000003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3.4362423447069121E-2"/>
          <c:y val="0.80922535724701083"/>
          <c:w val="0.89323322289631812"/>
          <c:h val="0.13617855059784192"/>
        </c:manualLayout>
      </c:layout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bar"/>
        <c:grouping val="clustered"/>
        <c:ser>
          <c:idx val="0"/>
          <c:order val="0"/>
          <c:tx>
            <c:strRef>
              <c:f>InnovationXsector!$B$58</c:f>
              <c:strCache>
                <c:ptCount val="1"/>
                <c:pt idx="0">
                  <c:v>Product</c:v>
                </c:pt>
              </c:strCache>
            </c:strRef>
          </c:tx>
          <c:cat>
            <c:strRef>
              <c:f>InnovationXsector!$A$59:$A$74</c:f>
              <c:strCache>
                <c:ptCount val="16"/>
                <c:pt idx="0">
                  <c:v>Motor Vehicles, Other Transport Equipme </c:v>
                </c:pt>
                <c:pt idx="1">
                  <c:v>Transport and Supporting Transport Acti </c:v>
                </c:pt>
                <c:pt idx="2">
                  <c:v>Wholesale </c:v>
                </c:pt>
                <c:pt idx="3">
                  <c:v>Hotel and Restaurants </c:v>
                </c:pt>
                <c:pt idx="4">
                  <c:v>Retail </c:v>
                </c:pt>
                <c:pt idx="5">
                  <c:v>Other - non-specified </c:v>
                </c:pt>
                <c:pt idx="6">
                  <c:v>Construction </c:v>
                </c:pt>
                <c:pt idx="7">
                  <c:v>Food &amp; Tobacco </c:v>
                </c:pt>
                <c:pt idx="8">
                  <c:v>Post, telecommunication and IT </c:v>
                </c:pt>
                <c:pt idx="9">
                  <c:v>Basic metals &amp; Fabricated metal product </c:v>
                </c:pt>
                <c:pt idx="10">
                  <c:v>Wood, Paper and Publishing </c:v>
                </c:pt>
                <c:pt idx="11">
                  <c:v>Plastics, rubber and Non-metallic miner </c:v>
                </c:pt>
                <c:pt idx="12">
                  <c:v>Textiles, Garment &amp; Leather </c:v>
                </c:pt>
                <c:pt idx="13">
                  <c:v>Furniture and Recycling </c:v>
                </c:pt>
                <c:pt idx="14">
                  <c:v>Machinery, Equipments, Electronics, Pre </c:v>
                </c:pt>
                <c:pt idx="15">
                  <c:v>Refined Petroleum Products and Chemical </c:v>
                </c:pt>
              </c:strCache>
            </c:strRef>
          </c:cat>
          <c:val>
            <c:numRef>
              <c:f>InnovationXsector!$B$59:$B$74</c:f>
              <c:numCache>
                <c:formatCode>0%</c:formatCode>
                <c:ptCount val="16"/>
                <c:pt idx="0">
                  <c:v>0.18333330000000003</c:v>
                </c:pt>
                <c:pt idx="1">
                  <c:v>0.20769230000000002</c:v>
                </c:pt>
                <c:pt idx="2">
                  <c:v>0.25185190000000002</c:v>
                </c:pt>
                <c:pt idx="3">
                  <c:v>0.25654450000000001</c:v>
                </c:pt>
                <c:pt idx="4">
                  <c:v>0.27609430000000001</c:v>
                </c:pt>
                <c:pt idx="5">
                  <c:v>0.30965910000000002</c:v>
                </c:pt>
                <c:pt idx="6">
                  <c:v>0.31645570000000006</c:v>
                </c:pt>
                <c:pt idx="7">
                  <c:v>0.33074940000000008</c:v>
                </c:pt>
                <c:pt idx="8">
                  <c:v>0.33333330000000005</c:v>
                </c:pt>
                <c:pt idx="9">
                  <c:v>0.36585370000000006</c:v>
                </c:pt>
                <c:pt idx="10">
                  <c:v>0.39743590000000006</c:v>
                </c:pt>
                <c:pt idx="11">
                  <c:v>0.41095890000000007</c:v>
                </c:pt>
                <c:pt idx="12">
                  <c:v>0.43801650000000009</c:v>
                </c:pt>
                <c:pt idx="13">
                  <c:v>0.5</c:v>
                </c:pt>
                <c:pt idx="14">
                  <c:v>0.60416669999999983</c:v>
                </c:pt>
                <c:pt idx="15">
                  <c:v>0.63888890000000009</c:v>
                </c:pt>
              </c:numCache>
            </c:numRef>
          </c:val>
        </c:ser>
        <c:ser>
          <c:idx val="1"/>
          <c:order val="1"/>
          <c:tx>
            <c:strRef>
              <c:f>InnovationXsector!$C$58</c:f>
              <c:strCache>
                <c:ptCount val="1"/>
                <c:pt idx="0">
                  <c:v>Process</c:v>
                </c:pt>
              </c:strCache>
            </c:strRef>
          </c:tx>
          <c:cat>
            <c:strRef>
              <c:f>InnovationXsector!$A$59:$A$74</c:f>
              <c:strCache>
                <c:ptCount val="16"/>
                <c:pt idx="0">
                  <c:v>Motor Vehicles, Other Transport Equipme </c:v>
                </c:pt>
                <c:pt idx="1">
                  <c:v>Transport and Supporting Transport Acti </c:v>
                </c:pt>
                <c:pt idx="2">
                  <c:v>Wholesale </c:v>
                </c:pt>
                <c:pt idx="3">
                  <c:v>Hotel and Restaurants </c:v>
                </c:pt>
                <c:pt idx="4">
                  <c:v>Retail </c:v>
                </c:pt>
                <c:pt idx="5">
                  <c:v>Other - non-specified </c:v>
                </c:pt>
                <c:pt idx="6">
                  <c:v>Construction </c:v>
                </c:pt>
                <c:pt idx="7">
                  <c:v>Food &amp; Tobacco </c:v>
                </c:pt>
                <c:pt idx="8">
                  <c:v>Post, telecommunication and IT </c:v>
                </c:pt>
                <c:pt idx="9">
                  <c:v>Basic metals &amp; Fabricated metal product </c:v>
                </c:pt>
                <c:pt idx="10">
                  <c:v>Wood, Paper and Publishing </c:v>
                </c:pt>
                <c:pt idx="11">
                  <c:v>Plastics, rubber and Non-metallic miner </c:v>
                </c:pt>
                <c:pt idx="12">
                  <c:v>Textiles, Garment &amp; Leather </c:v>
                </c:pt>
                <c:pt idx="13">
                  <c:v>Furniture and Recycling </c:v>
                </c:pt>
                <c:pt idx="14">
                  <c:v>Machinery, Equipments, Electronics, Pre </c:v>
                </c:pt>
                <c:pt idx="15">
                  <c:v>Refined Petroleum Products and Chemical </c:v>
                </c:pt>
              </c:strCache>
            </c:strRef>
          </c:cat>
          <c:val>
            <c:numRef>
              <c:f>InnovationXsector!$C$59:$C$74</c:f>
              <c:numCache>
                <c:formatCode>0%</c:formatCode>
                <c:ptCount val="16"/>
                <c:pt idx="0">
                  <c:v>0.125</c:v>
                </c:pt>
                <c:pt idx="1">
                  <c:v>0.15384620000000002</c:v>
                </c:pt>
                <c:pt idx="2">
                  <c:v>0.17037040000000001</c:v>
                </c:pt>
                <c:pt idx="3">
                  <c:v>0.18848170000000003</c:v>
                </c:pt>
                <c:pt idx="4">
                  <c:v>0.18013470000000001</c:v>
                </c:pt>
                <c:pt idx="5">
                  <c:v>0.26704550000000005</c:v>
                </c:pt>
                <c:pt idx="6">
                  <c:v>0.31645570000000006</c:v>
                </c:pt>
                <c:pt idx="7">
                  <c:v>0.2558140000000001</c:v>
                </c:pt>
                <c:pt idx="8">
                  <c:v>0.13725490000000001</c:v>
                </c:pt>
                <c:pt idx="9">
                  <c:v>0.29268290000000008</c:v>
                </c:pt>
                <c:pt idx="10">
                  <c:v>0.33333330000000005</c:v>
                </c:pt>
                <c:pt idx="11">
                  <c:v>0.3424658000000001</c:v>
                </c:pt>
                <c:pt idx="12">
                  <c:v>0.33884300000000006</c:v>
                </c:pt>
                <c:pt idx="13">
                  <c:v>0.34090910000000002</c:v>
                </c:pt>
                <c:pt idx="14">
                  <c:v>0.4583333</c:v>
                </c:pt>
                <c:pt idx="15">
                  <c:v>0.44444440000000002</c:v>
                </c:pt>
              </c:numCache>
            </c:numRef>
          </c:val>
        </c:ser>
        <c:ser>
          <c:idx val="2"/>
          <c:order val="2"/>
          <c:tx>
            <c:strRef>
              <c:f>InnovationXsector!$D$58</c:f>
              <c:strCache>
                <c:ptCount val="1"/>
                <c:pt idx="0">
                  <c:v>Organizational</c:v>
                </c:pt>
              </c:strCache>
            </c:strRef>
          </c:tx>
          <c:cat>
            <c:strRef>
              <c:f>InnovationXsector!$A$59:$A$74</c:f>
              <c:strCache>
                <c:ptCount val="16"/>
                <c:pt idx="0">
                  <c:v>Motor Vehicles, Other Transport Equipme </c:v>
                </c:pt>
                <c:pt idx="1">
                  <c:v>Transport and Supporting Transport Acti </c:v>
                </c:pt>
                <c:pt idx="2">
                  <c:v>Wholesale </c:v>
                </c:pt>
                <c:pt idx="3">
                  <c:v>Hotel and Restaurants </c:v>
                </c:pt>
                <c:pt idx="4">
                  <c:v>Retail </c:v>
                </c:pt>
                <c:pt idx="5">
                  <c:v>Other - non-specified </c:v>
                </c:pt>
                <c:pt idx="6">
                  <c:v>Construction </c:v>
                </c:pt>
                <c:pt idx="7">
                  <c:v>Food &amp; Tobacco </c:v>
                </c:pt>
                <c:pt idx="8">
                  <c:v>Post, telecommunication and IT </c:v>
                </c:pt>
                <c:pt idx="9">
                  <c:v>Basic metals &amp; Fabricated metal product </c:v>
                </c:pt>
                <c:pt idx="10">
                  <c:v>Wood, Paper and Publishing </c:v>
                </c:pt>
                <c:pt idx="11">
                  <c:v>Plastics, rubber and Non-metallic miner </c:v>
                </c:pt>
                <c:pt idx="12">
                  <c:v>Textiles, Garment &amp; Leather </c:v>
                </c:pt>
                <c:pt idx="13">
                  <c:v>Furniture and Recycling </c:v>
                </c:pt>
                <c:pt idx="14">
                  <c:v>Machinery, Equipments, Electronics, Pre </c:v>
                </c:pt>
                <c:pt idx="15">
                  <c:v>Refined Petroleum Products and Chemical </c:v>
                </c:pt>
              </c:strCache>
            </c:strRef>
          </c:cat>
          <c:val>
            <c:numRef>
              <c:f>InnovationXsector!$D$59:$D$74</c:f>
              <c:numCache>
                <c:formatCode>0%</c:formatCode>
                <c:ptCount val="16"/>
                <c:pt idx="0">
                  <c:v>0.21666669999999999</c:v>
                </c:pt>
                <c:pt idx="1">
                  <c:v>0.21538460000000001</c:v>
                </c:pt>
                <c:pt idx="2">
                  <c:v>0.19629630000000003</c:v>
                </c:pt>
                <c:pt idx="3">
                  <c:v>0.20942410000000003</c:v>
                </c:pt>
                <c:pt idx="4">
                  <c:v>0.21380469999999999</c:v>
                </c:pt>
                <c:pt idx="5">
                  <c:v>0.16193179999999999</c:v>
                </c:pt>
                <c:pt idx="6">
                  <c:v>0.27848100000000009</c:v>
                </c:pt>
                <c:pt idx="7">
                  <c:v>0.1808786</c:v>
                </c:pt>
                <c:pt idx="8">
                  <c:v>0.17647060000000001</c:v>
                </c:pt>
                <c:pt idx="9">
                  <c:v>0.24390240000000002</c:v>
                </c:pt>
                <c:pt idx="10">
                  <c:v>0.25641030000000004</c:v>
                </c:pt>
                <c:pt idx="11">
                  <c:v>0.24657530000000003</c:v>
                </c:pt>
                <c:pt idx="12">
                  <c:v>0.21487600000000001</c:v>
                </c:pt>
                <c:pt idx="13">
                  <c:v>0.22727269999999997</c:v>
                </c:pt>
                <c:pt idx="14">
                  <c:v>0.18750000000000003</c:v>
                </c:pt>
                <c:pt idx="15">
                  <c:v>0.25</c:v>
                </c:pt>
              </c:numCache>
            </c:numRef>
          </c:val>
        </c:ser>
        <c:ser>
          <c:idx val="3"/>
          <c:order val="3"/>
          <c:tx>
            <c:strRef>
              <c:f>InnovationXsector!$E$58</c:f>
              <c:strCache>
                <c:ptCount val="1"/>
                <c:pt idx="0">
                  <c:v>Marketing</c:v>
                </c:pt>
              </c:strCache>
            </c:strRef>
          </c:tx>
          <c:cat>
            <c:strRef>
              <c:f>InnovationXsector!$A$59:$A$74</c:f>
              <c:strCache>
                <c:ptCount val="16"/>
                <c:pt idx="0">
                  <c:v>Motor Vehicles, Other Transport Equipme </c:v>
                </c:pt>
                <c:pt idx="1">
                  <c:v>Transport and Supporting Transport Acti </c:v>
                </c:pt>
                <c:pt idx="2">
                  <c:v>Wholesale </c:v>
                </c:pt>
                <c:pt idx="3">
                  <c:v>Hotel and Restaurants </c:v>
                </c:pt>
                <c:pt idx="4">
                  <c:v>Retail </c:v>
                </c:pt>
                <c:pt idx="5">
                  <c:v>Other - non-specified </c:v>
                </c:pt>
                <c:pt idx="6">
                  <c:v>Construction </c:v>
                </c:pt>
                <c:pt idx="7">
                  <c:v>Food &amp; Tobacco </c:v>
                </c:pt>
                <c:pt idx="8">
                  <c:v>Post, telecommunication and IT </c:v>
                </c:pt>
                <c:pt idx="9">
                  <c:v>Basic metals &amp; Fabricated metal product </c:v>
                </c:pt>
                <c:pt idx="10">
                  <c:v>Wood, Paper and Publishing </c:v>
                </c:pt>
                <c:pt idx="11">
                  <c:v>Plastics, rubber and Non-metallic miner </c:v>
                </c:pt>
                <c:pt idx="12">
                  <c:v>Textiles, Garment &amp; Leather </c:v>
                </c:pt>
                <c:pt idx="13">
                  <c:v>Furniture and Recycling </c:v>
                </c:pt>
                <c:pt idx="14">
                  <c:v>Machinery, Equipments, Electronics, Pre </c:v>
                </c:pt>
                <c:pt idx="15">
                  <c:v>Refined Petroleum Products and Chemical </c:v>
                </c:pt>
              </c:strCache>
            </c:strRef>
          </c:cat>
          <c:val>
            <c:numRef>
              <c:f>InnovationXsector!$E$59:$E$74</c:f>
              <c:numCache>
                <c:formatCode>0%</c:formatCode>
                <c:ptCount val="16"/>
                <c:pt idx="0">
                  <c:v>0.1666667</c:v>
                </c:pt>
                <c:pt idx="1">
                  <c:v>0.18461540000000004</c:v>
                </c:pt>
                <c:pt idx="2">
                  <c:v>0.25555560000000005</c:v>
                </c:pt>
                <c:pt idx="3">
                  <c:v>0.19371730000000004</c:v>
                </c:pt>
                <c:pt idx="4">
                  <c:v>0.23569019999999999</c:v>
                </c:pt>
                <c:pt idx="5">
                  <c:v>0.22443179999999999</c:v>
                </c:pt>
                <c:pt idx="6">
                  <c:v>0.12658230000000001</c:v>
                </c:pt>
                <c:pt idx="7">
                  <c:v>0.21188630000000003</c:v>
                </c:pt>
                <c:pt idx="8">
                  <c:v>0.21568630000000003</c:v>
                </c:pt>
                <c:pt idx="9">
                  <c:v>0.29268290000000008</c:v>
                </c:pt>
                <c:pt idx="10">
                  <c:v>0.39743590000000006</c:v>
                </c:pt>
                <c:pt idx="11">
                  <c:v>0.17808220000000002</c:v>
                </c:pt>
                <c:pt idx="12">
                  <c:v>0.27272730000000001</c:v>
                </c:pt>
                <c:pt idx="13">
                  <c:v>0.25</c:v>
                </c:pt>
                <c:pt idx="14">
                  <c:v>0.2291667</c:v>
                </c:pt>
                <c:pt idx="15">
                  <c:v>0.36111110000000002</c:v>
                </c:pt>
              </c:numCache>
            </c:numRef>
          </c:val>
        </c:ser>
        <c:dLbls/>
        <c:axId val="48621824"/>
        <c:axId val="48664576"/>
      </c:barChart>
      <c:catAx>
        <c:axId val="48621824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050">
                <a:latin typeface="+mn-lt"/>
              </a:defRPr>
            </a:pPr>
            <a:endParaRPr lang="en-US"/>
          </a:p>
        </c:txPr>
        <c:crossAx val="48664576"/>
        <c:crosses val="autoZero"/>
        <c:auto val="1"/>
        <c:lblAlgn val="ctr"/>
        <c:lblOffset val="100"/>
      </c:catAx>
      <c:valAx>
        <c:axId val="48664576"/>
        <c:scaling>
          <c:orientation val="minMax"/>
        </c:scaling>
        <c:axPos val="b"/>
        <c:majorGridlines/>
        <c:numFmt formatCode="0%" sourceLinked="1"/>
        <c:tickLblPos val="nextTo"/>
        <c:txPr>
          <a:bodyPr/>
          <a:lstStyle/>
          <a:p>
            <a:pPr>
              <a:defRPr>
                <a:latin typeface="cmr10" pitchFamily="34" charset="0"/>
              </a:defRPr>
            </a:pPr>
            <a:endParaRPr lang="en-US"/>
          </a:p>
        </c:txPr>
        <c:crossAx val="486218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DEA398-3356-491A-9374-791461D0D795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C20E5F-1AAE-4B2A-8E83-1715490AAF89}">
      <dgm:prSet phldrT="[Text]"/>
      <dgm:spPr/>
      <dgm:t>
        <a:bodyPr/>
        <a:lstStyle/>
        <a:p>
          <a:r>
            <a:rPr lang="en-US" dirty="0" smtClean="0"/>
            <a:t>Impact Evaluation</a:t>
          </a:r>
          <a:endParaRPr lang="en-US" dirty="0"/>
        </a:p>
      </dgm:t>
    </dgm:pt>
    <dgm:pt modelId="{81D7A0C9-4E0A-4EBE-A8E8-54DFD810AC01}" type="parTrans" cxnId="{869F048A-E688-4BAF-A109-067AA0BAE32C}">
      <dgm:prSet/>
      <dgm:spPr/>
      <dgm:t>
        <a:bodyPr/>
        <a:lstStyle/>
        <a:p>
          <a:endParaRPr lang="en-US"/>
        </a:p>
      </dgm:t>
    </dgm:pt>
    <dgm:pt modelId="{9CE5BD95-B9A1-4697-9414-1A7C72484771}" type="sibTrans" cxnId="{869F048A-E688-4BAF-A109-067AA0BAE32C}">
      <dgm:prSet/>
      <dgm:spPr/>
      <dgm:t>
        <a:bodyPr/>
        <a:lstStyle/>
        <a:p>
          <a:endParaRPr lang="en-US"/>
        </a:p>
      </dgm:t>
    </dgm:pt>
    <dgm:pt modelId="{D66F12D9-6AC0-4B86-A673-234829A1BEAF}">
      <dgm:prSet phldrT="[Text]"/>
      <dgm:spPr/>
      <dgm:t>
        <a:bodyPr/>
        <a:lstStyle/>
        <a:p>
          <a:r>
            <a:rPr lang="en-US" dirty="0" smtClean="0"/>
            <a:t>Feasibility Studies &amp; Technology Due Diligence</a:t>
          </a:r>
          <a:endParaRPr lang="en-US" dirty="0"/>
        </a:p>
      </dgm:t>
    </dgm:pt>
    <dgm:pt modelId="{91CB5069-421A-49D4-92B8-EF81AF70ACC4}" type="parTrans" cxnId="{D2A426F6-5CF7-436C-9F21-A3F37C1A4AA2}">
      <dgm:prSet/>
      <dgm:spPr/>
      <dgm:t>
        <a:bodyPr/>
        <a:lstStyle/>
        <a:p>
          <a:endParaRPr lang="en-US"/>
        </a:p>
      </dgm:t>
    </dgm:pt>
    <dgm:pt modelId="{D7642D68-D05D-49AA-865D-5BE4A047AEC5}" type="sibTrans" cxnId="{D2A426F6-5CF7-436C-9F21-A3F37C1A4AA2}">
      <dgm:prSet/>
      <dgm:spPr/>
      <dgm:t>
        <a:bodyPr/>
        <a:lstStyle/>
        <a:p>
          <a:endParaRPr lang="en-US"/>
        </a:p>
      </dgm:t>
    </dgm:pt>
    <dgm:pt modelId="{4A142A1E-B38C-42D4-8151-1B17DAADD624}">
      <dgm:prSet phldrT="[Text]"/>
      <dgm:spPr/>
      <dgm:t>
        <a:bodyPr/>
        <a:lstStyle/>
        <a:p>
          <a:r>
            <a:rPr lang="en-US" dirty="0" smtClean="0"/>
            <a:t>Yomken.com</a:t>
          </a:r>
          <a:endParaRPr lang="en-US" dirty="0"/>
        </a:p>
      </dgm:t>
    </dgm:pt>
    <dgm:pt modelId="{B297253D-3E3A-4B78-BB98-C4C270224FC7}" type="parTrans" cxnId="{C5B96B74-1FCD-4B6E-9792-B02039EC620F}">
      <dgm:prSet/>
      <dgm:spPr/>
      <dgm:t>
        <a:bodyPr/>
        <a:lstStyle/>
        <a:p>
          <a:endParaRPr lang="en-US"/>
        </a:p>
      </dgm:t>
    </dgm:pt>
    <dgm:pt modelId="{1E0F7796-D47A-4778-A098-844F2B73AB9E}" type="sibTrans" cxnId="{C5B96B74-1FCD-4B6E-9792-B02039EC620F}">
      <dgm:prSet/>
      <dgm:spPr/>
      <dgm:t>
        <a:bodyPr/>
        <a:lstStyle/>
        <a:p>
          <a:endParaRPr lang="en-US"/>
        </a:p>
      </dgm:t>
    </dgm:pt>
    <dgm:pt modelId="{8FFE33A0-D23A-4241-BFC4-7A929FE2E3A8}" type="pres">
      <dgm:prSet presAssocID="{13DEA398-3356-491A-9374-791461D0D7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DDFC98-4578-4E7A-B724-2A2E0D4450B2}" type="pres">
      <dgm:prSet presAssocID="{A2C20E5F-1AAE-4B2A-8E83-1715490AAF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14BD1-DC40-4242-9C78-B6E2A641F958}" type="pres">
      <dgm:prSet presAssocID="{9CE5BD95-B9A1-4697-9414-1A7C72484771}" presName="sibTrans" presStyleCnt="0"/>
      <dgm:spPr/>
    </dgm:pt>
    <dgm:pt modelId="{F41082A7-188A-46EF-8448-38D6D1D1746D}" type="pres">
      <dgm:prSet presAssocID="{D66F12D9-6AC0-4B86-A673-234829A1BEA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6BA55-AE4A-45BE-80D0-CDEB8750DD3D}" type="pres">
      <dgm:prSet presAssocID="{D7642D68-D05D-49AA-865D-5BE4A047AEC5}" presName="sibTrans" presStyleCnt="0"/>
      <dgm:spPr/>
    </dgm:pt>
    <dgm:pt modelId="{28051F6B-B5D5-41B5-A148-7475EFAB3EEB}" type="pres">
      <dgm:prSet presAssocID="{4A142A1E-B38C-42D4-8151-1B17DAADD62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9F048A-E688-4BAF-A109-067AA0BAE32C}" srcId="{13DEA398-3356-491A-9374-791461D0D795}" destId="{A2C20E5F-1AAE-4B2A-8E83-1715490AAF89}" srcOrd="0" destOrd="0" parTransId="{81D7A0C9-4E0A-4EBE-A8E8-54DFD810AC01}" sibTransId="{9CE5BD95-B9A1-4697-9414-1A7C72484771}"/>
    <dgm:cxn modelId="{7ED4409E-C6BE-4E45-B29E-A5DADC383B8A}" type="presOf" srcId="{4A142A1E-B38C-42D4-8151-1B17DAADD624}" destId="{28051F6B-B5D5-41B5-A148-7475EFAB3EEB}" srcOrd="0" destOrd="0" presId="urn:microsoft.com/office/officeart/2005/8/layout/default#1"/>
    <dgm:cxn modelId="{E2D39EB3-1112-4DCA-BFB9-25B1FA8E29B0}" type="presOf" srcId="{D66F12D9-6AC0-4B86-A673-234829A1BEAF}" destId="{F41082A7-188A-46EF-8448-38D6D1D1746D}" srcOrd="0" destOrd="0" presId="urn:microsoft.com/office/officeart/2005/8/layout/default#1"/>
    <dgm:cxn modelId="{CCA8F5FF-22E3-400F-B5AB-EE239CF2A238}" type="presOf" srcId="{13DEA398-3356-491A-9374-791461D0D795}" destId="{8FFE33A0-D23A-4241-BFC4-7A929FE2E3A8}" srcOrd="0" destOrd="0" presId="urn:microsoft.com/office/officeart/2005/8/layout/default#1"/>
    <dgm:cxn modelId="{D2A426F6-5CF7-436C-9F21-A3F37C1A4AA2}" srcId="{13DEA398-3356-491A-9374-791461D0D795}" destId="{D66F12D9-6AC0-4B86-A673-234829A1BEAF}" srcOrd="1" destOrd="0" parTransId="{91CB5069-421A-49D4-92B8-EF81AF70ACC4}" sibTransId="{D7642D68-D05D-49AA-865D-5BE4A047AEC5}"/>
    <dgm:cxn modelId="{C5B96B74-1FCD-4B6E-9792-B02039EC620F}" srcId="{13DEA398-3356-491A-9374-791461D0D795}" destId="{4A142A1E-B38C-42D4-8151-1B17DAADD624}" srcOrd="2" destOrd="0" parTransId="{B297253D-3E3A-4B78-BB98-C4C270224FC7}" sibTransId="{1E0F7796-D47A-4778-A098-844F2B73AB9E}"/>
    <dgm:cxn modelId="{6C07D622-ECE6-4F80-A4E0-49C997E620C3}" type="presOf" srcId="{A2C20E5F-1AAE-4B2A-8E83-1715490AAF89}" destId="{48DDFC98-4578-4E7A-B724-2A2E0D4450B2}" srcOrd="0" destOrd="0" presId="urn:microsoft.com/office/officeart/2005/8/layout/default#1"/>
    <dgm:cxn modelId="{58217C1A-5F92-473F-B95E-49418FAB6E33}" type="presParOf" srcId="{8FFE33A0-D23A-4241-BFC4-7A929FE2E3A8}" destId="{48DDFC98-4578-4E7A-B724-2A2E0D4450B2}" srcOrd="0" destOrd="0" presId="urn:microsoft.com/office/officeart/2005/8/layout/default#1"/>
    <dgm:cxn modelId="{7E1EE373-BFDA-4D40-8D44-0359CA1CCCA4}" type="presParOf" srcId="{8FFE33A0-D23A-4241-BFC4-7A929FE2E3A8}" destId="{45014BD1-DC40-4242-9C78-B6E2A641F958}" srcOrd="1" destOrd="0" presId="urn:microsoft.com/office/officeart/2005/8/layout/default#1"/>
    <dgm:cxn modelId="{237F11F9-FA9C-4334-A2B8-F263DA4FCC8C}" type="presParOf" srcId="{8FFE33A0-D23A-4241-BFC4-7A929FE2E3A8}" destId="{F41082A7-188A-46EF-8448-38D6D1D1746D}" srcOrd="2" destOrd="0" presId="urn:microsoft.com/office/officeart/2005/8/layout/default#1"/>
    <dgm:cxn modelId="{E0EEE3EC-B689-40DF-A5AE-FCEC0EB3FCE2}" type="presParOf" srcId="{8FFE33A0-D23A-4241-BFC4-7A929FE2E3A8}" destId="{6986BA55-AE4A-45BE-80D0-CDEB8750DD3D}" srcOrd="3" destOrd="0" presId="urn:microsoft.com/office/officeart/2005/8/layout/default#1"/>
    <dgm:cxn modelId="{3E931353-C8ED-4536-9BBD-E515595FBB66}" type="presParOf" srcId="{8FFE33A0-D23A-4241-BFC4-7A929FE2E3A8}" destId="{28051F6B-B5D5-41B5-A148-7475EFAB3EEB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EA398-3356-491A-9374-791461D0D795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C20E5F-1AAE-4B2A-8E83-1715490AAF89}">
      <dgm:prSet phldrT="[Text]"/>
      <dgm:spPr/>
      <dgm:t>
        <a:bodyPr/>
        <a:lstStyle/>
        <a:p>
          <a:r>
            <a:rPr lang="en-US" dirty="0" smtClean="0"/>
            <a:t>Impact Evaluation</a:t>
          </a:r>
          <a:endParaRPr lang="en-US" dirty="0"/>
        </a:p>
      </dgm:t>
    </dgm:pt>
    <dgm:pt modelId="{81D7A0C9-4E0A-4EBE-A8E8-54DFD810AC01}" type="parTrans" cxnId="{869F048A-E688-4BAF-A109-067AA0BAE32C}">
      <dgm:prSet/>
      <dgm:spPr/>
      <dgm:t>
        <a:bodyPr/>
        <a:lstStyle/>
        <a:p>
          <a:endParaRPr lang="en-US"/>
        </a:p>
      </dgm:t>
    </dgm:pt>
    <dgm:pt modelId="{9CE5BD95-B9A1-4697-9414-1A7C72484771}" type="sibTrans" cxnId="{869F048A-E688-4BAF-A109-067AA0BAE32C}">
      <dgm:prSet/>
      <dgm:spPr/>
      <dgm:t>
        <a:bodyPr/>
        <a:lstStyle/>
        <a:p>
          <a:endParaRPr lang="en-US"/>
        </a:p>
      </dgm:t>
    </dgm:pt>
    <dgm:pt modelId="{D66F12D9-6AC0-4B86-A673-234829A1BEAF}">
      <dgm:prSet phldrT="[Text]"/>
      <dgm:spPr/>
      <dgm:t>
        <a:bodyPr/>
        <a:lstStyle/>
        <a:p>
          <a:r>
            <a:rPr lang="en-US" dirty="0" smtClean="0"/>
            <a:t>Feasibility Studies &amp; Technology Due Diligence</a:t>
          </a:r>
          <a:endParaRPr lang="en-US" dirty="0"/>
        </a:p>
      </dgm:t>
    </dgm:pt>
    <dgm:pt modelId="{91CB5069-421A-49D4-92B8-EF81AF70ACC4}" type="parTrans" cxnId="{D2A426F6-5CF7-436C-9F21-A3F37C1A4AA2}">
      <dgm:prSet/>
      <dgm:spPr/>
      <dgm:t>
        <a:bodyPr/>
        <a:lstStyle/>
        <a:p>
          <a:endParaRPr lang="en-US"/>
        </a:p>
      </dgm:t>
    </dgm:pt>
    <dgm:pt modelId="{D7642D68-D05D-49AA-865D-5BE4A047AEC5}" type="sibTrans" cxnId="{D2A426F6-5CF7-436C-9F21-A3F37C1A4AA2}">
      <dgm:prSet/>
      <dgm:spPr/>
      <dgm:t>
        <a:bodyPr/>
        <a:lstStyle/>
        <a:p>
          <a:endParaRPr lang="en-US"/>
        </a:p>
      </dgm:t>
    </dgm:pt>
    <dgm:pt modelId="{4A142A1E-B38C-42D4-8151-1B17DAADD624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Yomken.com</a:t>
          </a:r>
          <a:endParaRPr lang="en-US" dirty="0"/>
        </a:p>
      </dgm:t>
    </dgm:pt>
    <dgm:pt modelId="{B297253D-3E3A-4B78-BB98-C4C270224FC7}" type="parTrans" cxnId="{C5B96B74-1FCD-4B6E-9792-B02039EC620F}">
      <dgm:prSet/>
      <dgm:spPr/>
      <dgm:t>
        <a:bodyPr/>
        <a:lstStyle/>
        <a:p>
          <a:endParaRPr lang="en-US"/>
        </a:p>
      </dgm:t>
    </dgm:pt>
    <dgm:pt modelId="{1E0F7796-D47A-4778-A098-844F2B73AB9E}" type="sibTrans" cxnId="{C5B96B74-1FCD-4B6E-9792-B02039EC620F}">
      <dgm:prSet/>
      <dgm:spPr/>
      <dgm:t>
        <a:bodyPr/>
        <a:lstStyle/>
        <a:p>
          <a:endParaRPr lang="en-US"/>
        </a:p>
      </dgm:t>
    </dgm:pt>
    <dgm:pt modelId="{8FFE33A0-D23A-4241-BFC4-7A929FE2E3A8}" type="pres">
      <dgm:prSet presAssocID="{13DEA398-3356-491A-9374-791461D0D7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DDFC98-4578-4E7A-B724-2A2E0D4450B2}" type="pres">
      <dgm:prSet presAssocID="{A2C20E5F-1AAE-4B2A-8E83-1715490AAF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14BD1-DC40-4242-9C78-B6E2A641F958}" type="pres">
      <dgm:prSet presAssocID="{9CE5BD95-B9A1-4697-9414-1A7C72484771}" presName="sibTrans" presStyleCnt="0"/>
      <dgm:spPr/>
    </dgm:pt>
    <dgm:pt modelId="{F41082A7-188A-46EF-8448-38D6D1D1746D}" type="pres">
      <dgm:prSet presAssocID="{D66F12D9-6AC0-4B86-A673-234829A1BEA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6BA55-AE4A-45BE-80D0-CDEB8750DD3D}" type="pres">
      <dgm:prSet presAssocID="{D7642D68-D05D-49AA-865D-5BE4A047AEC5}" presName="sibTrans" presStyleCnt="0"/>
      <dgm:spPr/>
    </dgm:pt>
    <dgm:pt modelId="{28051F6B-B5D5-41B5-A148-7475EFAB3EEB}" type="pres">
      <dgm:prSet presAssocID="{4A142A1E-B38C-42D4-8151-1B17DAADD62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9F048A-E688-4BAF-A109-067AA0BAE32C}" srcId="{13DEA398-3356-491A-9374-791461D0D795}" destId="{A2C20E5F-1AAE-4B2A-8E83-1715490AAF89}" srcOrd="0" destOrd="0" parTransId="{81D7A0C9-4E0A-4EBE-A8E8-54DFD810AC01}" sibTransId="{9CE5BD95-B9A1-4697-9414-1A7C72484771}"/>
    <dgm:cxn modelId="{4AACFE00-5DC6-4835-88AB-911EA7D8DD3F}" type="presOf" srcId="{4A142A1E-B38C-42D4-8151-1B17DAADD624}" destId="{28051F6B-B5D5-41B5-A148-7475EFAB3EEB}" srcOrd="0" destOrd="0" presId="urn:microsoft.com/office/officeart/2005/8/layout/default#2"/>
    <dgm:cxn modelId="{D2A426F6-5CF7-436C-9F21-A3F37C1A4AA2}" srcId="{13DEA398-3356-491A-9374-791461D0D795}" destId="{D66F12D9-6AC0-4B86-A673-234829A1BEAF}" srcOrd="1" destOrd="0" parTransId="{91CB5069-421A-49D4-92B8-EF81AF70ACC4}" sibTransId="{D7642D68-D05D-49AA-865D-5BE4A047AEC5}"/>
    <dgm:cxn modelId="{86B96E0D-655A-4598-AB66-F34CA78F056B}" type="presOf" srcId="{D66F12D9-6AC0-4B86-A673-234829A1BEAF}" destId="{F41082A7-188A-46EF-8448-38D6D1D1746D}" srcOrd="0" destOrd="0" presId="urn:microsoft.com/office/officeart/2005/8/layout/default#2"/>
    <dgm:cxn modelId="{C5B96B74-1FCD-4B6E-9792-B02039EC620F}" srcId="{13DEA398-3356-491A-9374-791461D0D795}" destId="{4A142A1E-B38C-42D4-8151-1B17DAADD624}" srcOrd="2" destOrd="0" parTransId="{B297253D-3E3A-4B78-BB98-C4C270224FC7}" sibTransId="{1E0F7796-D47A-4778-A098-844F2B73AB9E}"/>
    <dgm:cxn modelId="{BA5C5F1C-949F-46AE-BECC-261BB666DD53}" type="presOf" srcId="{A2C20E5F-1AAE-4B2A-8E83-1715490AAF89}" destId="{48DDFC98-4578-4E7A-B724-2A2E0D4450B2}" srcOrd="0" destOrd="0" presId="urn:microsoft.com/office/officeart/2005/8/layout/default#2"/>
    <dgm:cxn modelId="{A5B7A2AD-9A21-4417-9C6D-5480F017D894}" type="presOf" srcId="{13DEA398-3356-491A-9374-791461D0D795}" destId="{8FFE33A0-D23A-4241-BFC4-7A929FE2E3A8}" srcOrd="0" destOrd="0" presId="urn:microsoft.com/office/officeart/2005/8/layout/default#2"/>
    <dgm:cxn modelId="{1560A21F-AA1E-4BFE-BF5D-5F87872315F0}" type="presParOf" srcId="{8FFE33A0-D23A-4241-BFC4-7A929FE2E3A8}" destId="{48DDFC98-4578-4E7A-B724-2A2E0D4450B2}" srcOrd="0" destOrd="0" presId="urn:microsoft.com/office/officeart/2005/8/layout/default#2"/>
    <dgm:cxn modelId="{35A2EA2A-9A3C-42A2-B107-75D4FE284845}" type="presParOf" srcId="{8FFE33A0-D23A-4241-BFC4-7A929FE2E3A8}" destId="{45014BD1-DC40-4242-9C78-B6E2A641F958}" srcOrd="1" destOrd="0" presId="urn:microsoft.com/office/officeart/2005/8/layout/default#2"/>
    <dgm:cxn modelId="{73632DCD-8A84-4E8D-96A9-EC9C49DBF8C1}" type="presParOf" srcId="{8FFE33A0-D23A-4241-BFC4-7A929FE2E3A8}" destId="{F41082A7-188A-46EF-8448-38D6D1D1746D}" srcOrd="2" destOrd="0" presId="urn:microsoft.com/office/officeart/2005/8/layout/default#2"/>
    <dgm:cxn modelId="{D79156B7-1EC9-4030-AE53-07B675B98550}" type="presParOf" srcId="{8FFE33A0-D23A-4241-BFC4-7A929FE2E3A8}" destId="{6986BA55-AE4A-45BE-80D0-CDEB8750DD3D}" srcOrd="3" destOrd="0" presId="urn:microsoft.com/office/officeart/2005/8/layout/default#2"/>
    <dgm:cxn modelId="{C5DE37E7-1B54-4C60-BCC3-9D863D034E28}" type="presParOf" srcId="{8FFE33A0-D23A-4241-BFC4-7A929FE2E3A8}" destId="{28051F6B-B5D5-41B5-A148-7475EFAB3EEB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6D4F6B-2CA1-4F27-B1AB-E9D5D336BB7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72AC35CE-2C1E-4006-8B2A-3399CDD660DA}">
      <dgm:prSet phldrT="[Text]"/>
      <dgm:spPr>
        <a:xfrm rot="5400000">
          <a:off x="2667069" y="8672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MKTG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86728B6-5B57-488D-9C5A-074BF7253150}" type="parTrans" cxnId="{0B888E94-64B6-4331-AD0F-F73B4ECB0A70}">
      <dgm:prSet/>
      <dgm:spPr/>
      <dgm:t>
        <a:bodyPr/>
        <a:lstStyle/>
        <a:p>
          <a:endParaRPr lang="en-US"/>
        </a:p>
      </dgm:t>
    </dgm:pt>
    <dgm:pt modelId="{D2F5A40D-95D5-4DEE-B781-428802978DA9}" type="sibTrans" cxnId="{0B888E94-64B6-4331-AD0F-F73B4ECB0A7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 rot="5400000" flipH="1" flipV="1">
          <a:off x="3207048" y="769700"/>
          <a:ext cx="45858" cy="50000"/>
        </a:xfrm>
        <a:prstGeom prst="hexagon">
          <a:avLst>
            <a:gd name="adj" fmla="val 25000"/>
            <a:gd name="vf" fmla="val 115470"/>
          </a:avLst>
        </a:prstGeom>
        <a:solidFill>
          <a:srgbClr val="FFFFFF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endParaRPr lang="en-US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76BA3E2-3B4F-46DD-BE5A-2F33F4B4FF7E}">
      <dgm:prSet phldrT="[Text]" custT="1"/>
      <dgm:spPr>
        <a:xfrm rot="5400000">
          <a:off x="2120838" y="1117710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b="0" dirty="0" err="1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Min.Risk</a:t>
          </a:r>
          <a:endParaRPr lang="en-US" sz="2000" b="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8638404D-F3CD-4DA9-8776-DBB4B0FD9034}" type="parTrans" cxnId="{461264E1-5358-4BF0-AF12-0AB80D46EC0B}">
      <dgm:prSet/>
      <dgm:spPr/>
      <dgm:t>
        <a:bodyPr/>
        <a:lstStyle/>
        <a:p>
          <a:endParaRPr lang="en-US"/>
        </a:p>
      </dgm:t>
    </dgm:pt>
    <dgm:pt modelId="{CE0473E0-445F-4E95-A231-67C70F00ED18}" type="sibTrans" cxnId="{461264E1-5358-4BF0-AF12-0AB80D46EC0B}">
      <dgm:prSet custT="1"/>
      <dgm:spPr>
        <a:xfrm rot="5400000">
          <a:off x="933659" y="1136204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3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Quick</a:t>
          </a:r>
        </a:p>
        <a:p>
          <a:r>
            <a:rPr lang="en-US" sz="13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Feedback</a:t>
          </a:r>
          <a:endParaRPr lang="en-US" sz="13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5D78C4A6-7240-4F83-81EE-9D7A2C3BD37E}">
      <dgm:prSet phldrT="[Text]" custT="1"/>
      <dgm:spPr>
        <a:xfrm rot="5400000">
          <a:off x="2696172" y="215321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Problems</a:t>
          </a:r>
          <a:endParaRPr lang="en-US" sz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360E73EF-82D7-4FE7-84C8-15ECF669D918}" type="parTrans" cxnId="{42BA225C-B8AB-4918-AA6D-D0AEFAEFE62E}">
      <dgm:prSet/>
      <dgm:spPr/>
      <dgm:t>
        <a:bodyPr/>
        <a:lstStyle/>
        <a:p>
          <a:endParaRPr lang="en-US"/>
        </a:p>
      </dgm:t>
    </dgm:pt>
    <dgm:pt modelId="{1F4C4780-D7D0-4316-A514-0A939FC18592}" type="sibTrans" cxnId="{42BA225C-B8AB-4918-AA6D-D0AEFAEFE62E}">
      <dgm:prSet/>
      <dgm:spPr>
        <a:xfrm rot="5400000">
          <a:off x="1519128" y="2155908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Visibility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2A87BA4-9AEA-41BB-87C2-0330280CE690}">
      <dgm:prSet/>
      <dgm:spPr>
        <a:xfrm rot="5400000">
          <a:off x="1472429" y="120246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1071B97-FF70-4BE7-87C5-077653220152}" type="parTrans" cxnId="{63ABA0A3-08B5-4375-9BC2-5C4AB687B59C}">
      <dgm:prSet/>
      <dgm:spPr/>
      <dgm:t>
        <a:bodyPr/>
        <a:lstStyle/>
        <a:p>
          <a:endParaRPr lang="en-US"/>
        </a:p>
      </dgm:t>
    </dgm:pt>
    <dgm:pt modelId="{86AB4420-3448-4E58-83FA-344F8457F6F7}" type="sibTrans" cxnId="{63ABA0A3-08B5-4375-9BC2-5C4AB687B59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 rot="5400000">
          <a:off x="3460133" y="3307119"/>
          <a:ext cx="772381" cy="57912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01F1A85-66ED-40A8-A6F1-1DB2D3608E7D}" type="pres">
      <dgm:prSet presAssocID="{EE6D4F6B-2CA1-4F27-B1AB-E9D5D336BB7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136A612-3912-4719-96D0-02BC1B3D91AD}" type="pres">
      <dgm:prSet presAssocID="{72AC35CE-2C1E-4006-8B2A-3399CDD660DA}" presName="composite" presStyleCnt="0"/>
      <dgm:spPr/>
    </dgm:pt>
    <dgm:pt modelId="{4E36E454-1374-4FBE-A15A-A3E416033A0F}" type="pres">
      <dgm:prSet presAssocID="{72AC35CE-2C1E-4006-8B2A-3399CDD660DA}" presName="Parent1" presStyleLbl="node1" presStyleIdx="0" presStyleCnt="8" custLinFactNeighborX="-2742" custLinFactNeighborY="3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8D88A-707B-45A1-A049-BBA36B363D10}" type="pres">
      <dgm:prSet presAssocID="{72AC35CE-2C1E-4006-8B2A-3399CDD660DA}" presName="Childtext1" presStyleLbl="revTx" presStyleIdx="0" presStyleCnt="4">
        <dgm:presLayoutVars>
          <dgm:chMax val="0"/>
          <dgm:chPref val="0"/>
          <dgm:bulletEnabled val="1"/>
        </dgm:presLayoutVars>
      </dgm:prSet>
      <dgm:spPr>
        <a:xfrm>
          <a:off x="3869041" y="246902"/>
          <a:ext cx="1361475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406684BB-33A2-4FA4-9F05-4F2116D79CAA}" type="pres">
      <dgm:prSet presAssocID="{72AC35CE-2C1E-4006-8B2A-3399CDD660DA}" presName="BalanceSpacing" presStyleCnt="0"/>
      <dgm:spPr/>
    </dgm:pt>
    <dgm:pt modelId="{2909E677-A857-4E27-9133-0F8412796E71}" type="pres">
      <dgm:prSet presAssocID="{72AC35CE-2C1E-4006-8B2A-3399CDD660DA}" presName="BalanceSpacing1" presStyleCnt="0"/>
      <dgm:spPr/>
    </dgm:pt>
    <dgm:pt modelId="{E28F2B53-BD0C-40CF-B308-48947EC77124}" type="pres">
      <dgm:prSet presAssocID="{D2F5A40D-95D5-4DEE-B781-428802978DA9}" presName="Accent1Text" presStyleLbl="node1" presStyleIdx="1" presStyleCnt="8" custFlipVert="1" custFlipHor="1" custScaleX="4711" custScaleY="3759" custLinFactX="823" custLinFactNeighborX="100000" custLinFactNeighborY="14903"/>
      <dgm:spPr/>
      <dgm:t>
        <a:bodyPr/>
        <a:lstStyle/>
        <a:p>
          <a:endParaRPr lang="en-US"/>
        </a:p>
      </dgm:t>
    </dgm:pt>
    <dgm:pt modelId="{65F0B8A2-9AF9-46F0-A0B8-33C914682EE6}" type="pres">
      <dgm:prSet presAssocID="{D2F5A40D-95D5-4DEE-B781-428802978DA9}" presName="spaceBetweenRectangles" presStyleCnt="0"/>
      <dgm:spPr/>
    </dgm:pt>
    <dgm:pt modelId="{EA0EDD79-50EC-44C0-BF97-63738B9398F6}" type="pres">
      <dgm:prSet presAssocID="{776BA3E2-3B4F-46DD-BE5A-2F33F4B4FF7E}" presName="composite" presStyleCnt="0"/>
      <dgm:spPr/>
    </dgm:pt>
    <dgm:pt modelId="{38F78AEB-6392-4ACA-B102-6E0EE49F0AAB}" type="pres">
      <dgm:prSet presAssocID="{776BA3E2-3B4F-46DD-BE5A-2F33F4B4FF7E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4047F-0FA0-42C4-AE90-B7072D8EF973}" type="pres">
      <dgm:prSet presAssocID="{776BA3E2-3B4F-46DD-BE5A-2F33F4B4FF7E}" presName="Childtext1" presStyleLbl="revTx" presStyleIdx="1" presStyleCnt="4">
        <dgm:presLayoutVars>
          <dgm:chMax val="0"/>
          <dgm:chPref val="0"/>
          <dgm:bulletEnabled val="1"/>
        </dgm:presLayoutVars>
      </dgm:prSet>
      <dgm:spPr>
        <a:xfrm>
          <a:off x="838660" y="1282404"/>
          <a:ext cx="1317556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9D578DD9-C610-4645-A445-3248A606A255}" type="pres">
      <dgm:prSet presAssocID="{776BA3E2-3B4F-46DD-BE5A-2F33F4B4FF7E}" presName="BalanceSpacing" presStyleCnt="0"/>
      <dgm:spPr/>
    </dgm:pt>
    <dgm:pt modelId="{6DFC33C1-DC5C-45E2-9990-E3993A4857FD}" type="pres">
      <dgm:prSet presAssocID="{776BA3E2-3B4F-46DD-BE5A-2F33F4B4FF7E}" presName="BalanceSpacing1" presStyleCnt="0"/>
      <dgm:spPr/>
    </dgm:pt>
    <dgm:pt modelId="{4075F3FD-04C3-4D1B-AB9A-FC05DDDFBE7A}" type="pres">
      <dgm:prSet presAssocID="{CE0473E0-445F-4E95-A231-67C70F00ED18}" presName="Accent1Text" presStyleLbl="node1" presStyleIdx="3" presStyleCnt="8" custLinFactX="-100000" custLinFactNeighborX="-119854" custLinFactNeighborY="1516"/>
      <dgm:spPr/>
      <dgm:t>
        <a:bodyPr/>
        <a:lstStyle/>
        <a:p>
          <a:endParaRPr lang="en-US"/>
        </a:p>
      </dgm:t>
    </dgm:pt>
    <dgm:pt modelId="{5C1515A1-EDFB-4DAA-BD68-EAB09CA21B35}" type="pres">
      <dgm:prSet presAssocID="{CE0473E0-445F-4E95-A231-67C70F00ED18}" presName="spaceBetweenRectangles" presStyleCnt="0"/>
      <dgm:spPr/>
    </dgm:pt>
    <dgm:pt modelId="{BF15F18E-4778-4C6F-BC42-BAB33FDB1909}" type="pres">
      <dgm:prSet presAssocID="{5D78C4A6-7240-4F83-81EE-9D7A2C3BD37E}" presName="composite" presStyleCnt="0"/>
      <dgm:spPr/>
    </dgm:pt>
    <dgm:pt modelId="{213021E5-26C6-4D54-97E4-07F75C5DC1A8}" type="pres">
      <dgm:prSet presAssocID="{5D78C4A6-7240-4F83-81EE-9D7A2C3BD37E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D9F21-AF4E-4572-AB31-DF713A32221C}" type="pres">
      <dgm:prSet presAssocID="{5D78C4A6-7240-4F83-81EE-9D7A2C3BD37E}" presName="Childtext1" presStyleLbl="revTx" presStyleIdx="2" presStyleCnt="4">
        <dgm:presLayoutVars>
          <dgm:chMax val="0"/>
          <dgm:chPref val="0"/>
          <dgm:bulletEnabled val="1"/>
        </dgm:presLayoutVars>
      </dgm:prSet>
      <dgm:spPr>
        <a:xfrm>
          <a:off x="3869041" y="2317907"/>
          <a:ext cx="1361475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1DDA4D13-BF13-4ABE-8E65-525AA485D5DE}" type="pres">
      <dgm:prSet presAssocID="{5D78C4A6-7240-4F83-81EE-9D7A2C3BD37E}" presName="BalanceSpacing" presStyleCnt="0"/>
      <dgm:spPr/>
    </dgm:pt>
    <dgm:pt modelId="{8A58D59F-0015-48C2-967F-D238AA084A65}" type="pres">
      <dgm:prSet presAssocID="{5D78C4A6-7240-4F83-81EE-9D7A2C3BD37E}" presName="BalanceSpacing1" presStyleCnt="0"/>
      <dgm:spPr/>
    </dgm:pt>
    <dgm:pt modelId="{887CB882-4DBE-4882-ACD4-EC42B06FEC65}" type="pres">
      <dgm:prSet presAssocID="{1F4C4780-D7D0-4316-A514-0A939FC18592}" presName="Accent1Text" presStyleLbl="node1" presStyleIdx="5" presStyleCnt="8" custLinFactNeighborX="-2899" custLinFactNeighborY="221"/>
      <dgm:spPr/>
      <dgm:t>
        <a:bodyPr/>
        <a:lstStyle/>
        <a:p>
          <a:endParaRPr lang="en-US"/>
        </a:p>
      </dgm:t>
    </dgm:pt>
    <dgm:pt modelId="{FB203470-CF79-41D7-824C-FF3FC98A53B0}" type="pres">
      <dgm:prSet presAssocID="{1F4C4780-D7D0-4316-A514-0A939FC18592}" presName="spaceBetweenRectangles" presStyleCnt="0"/>
      <dgm:spPr/>
    </dgm:pt>
    <dgm:pt modelId="{FC4B7911-1A6D-4B0F-A511-3E8393A82063}" type="pres">
      <dgm:prSet presAssocID="{92A87BA4-9AEA-41BB-87C2-0330280CE690}" presName="composite" presStyleCnt="0"/>
      <dgm:spPr/>
    </dgm:pt>
    <dgm:pt modelId="{CA86DA01-7796-404E-8CD4-3E591E7E94D9}" type="pres">
      <dgm:prSet presAssocID="{92A87BA4-9AEA-41BB-87C2-0330280CE690}" presName="Parent1" presStyleLbl="node1" presStyleIdx="6" presStyleCnt="8" custLinFactY="-100000" custLinFactNeighborX="-61092" custLinFactNeighborY="-1515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5F6D0-1456-4D10-A116-299B4189FFD2}" type="pres">
      <dgm:prSet presAssocID="{92A87BA4-9AEA-41BB-87C2-0330280CE690}" presName="Childtext1" presStyleLbl="revTx" presStyleIdx="3" presStyleCnt="4" custLinFactNeighborX="-4584" custLinFactNeighborY="-1777">
        <dgm:presLayoutVars>
          <dgm:chMax val="0"/>
          <dgm:chPref val="0"/>
          <dgm:bulletEnabled val="1"/>
        </dgm:presLayoutVars>
      </dgm:prSet>
      <dgm:spPr>
        <a:xfrm>
          <a:off x="778264" y="3340401"/>
          <a:ext cx="1317556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327D5B7D-E007-48C2-958B-14841568848B}" type="pres">
      <dgm:prSet presAssocID="{92A87BA4-9AEA-41BB-87C2-0330280CE690}" presName="BalanceSpacing" presStyleCnt="0"/>
      <dgm:spPr/>
    </dgm:pt>
    <dgm:pt modelId="{8B9FB21D-E71C-4636-A18E-FA7C50AAF3B8}" type="pres">
      <dgm:prSet presAssocID="{92A87BA4-9AEA-41BB-87C2-0330280CE690}" presName="BalanceSpacing1" presStyleCnt="0"/>
      <dgm:spPr/>
    </dgm:pt>
    <dgm:pt modelId="{E6FD37ED-8B51-494F-8DEC-1A404B4C3F2F}" type="pres">
      <dgm:prSet presAssocID="{86AB4420-3448-4E58-83FA-344F8457F6F7}" presName="Accent1Text" presStyleLbl="node1" presStyleIdx="7" presStyleCnt="8" custFlipVert="1" custFlipHor="0" custScaleX="9246" custScaleY="29823" custLinFactNeighborX="-2899" custLinFactNeighborY="-10059"/>
      <dgm:spPr/>
      <dgm:t>
        <a:bodyPr/>
        <a:lstStyle/>
        <a:p>
          <a:endParaRPr lang="en-US"/>
        </a:p>
      </dgm:t>
    </dgm:pt>
  </dgm:ptLst>
  <dgm:cxnLst>
    <dgm:cxn modelId="{986E7575-6007-4BC3-AA25-586FF86A9722}" type="presOf" srcId="{776BA3E2-3B4F-46DD-BE5A-2F33F4B4FF7E}" destId="{38F78AEB-6392-4ACA-B102-6E0EE49F0AAB}" srcOrd="0" destOrd="0" presId="urn:microsoft.com/office/officeart/2008/layout/AlternatingHexagons"/>
    <dgm:cxn modelId="{4928471D-9BEA-45FB-B743-2C1B0AE152DC}" type="presOf" srcId="{CE0473E0-445F-4E95-A231-67C70F00ED18}" destId="{4075F3FD-04C3-4D1B-AB9A-FC05DDDFBE7A}" srcOrd="0" destOrd="0" presId="urn:microsoft.com/office/officeart/2008/layout/AlternatingHexagons"/>
    <dgm:cxn modelId="{461264E1-5358-4BF0-AF12-0AB80D46EC0B}" srcId="{EE6D4F6B-2CA1-4F27-B1AB-E9D5D336BB70}" destId="{776BA3E2-3B4F-46DD-BE5A-2F33F4B4FF7E}" srcOrd="1" destOrd="0" parTransId="{8638404D-F3CD-4DA9-8776-DBB4B0FD9034}" sibTransId="{CE0473E0-445F-4E95-A231-67C70F00ED18}"/>
    <dgm:cxn modelId="{0B888E94-64B6-4331-AD0F-F73B4ECB0A70}" srcId="{EE6D4F6B-2CA1-4F27-B1AB-E9D5D336BB70}" destId="{72AC35CE-2C1E-4006-8B2A-3399CDD660DA}" srcOrd="0" destOrd="0" parTransId="{E86728B6-5B57-488D-9C5A-074BF7253150}" sibTransId="{D2F5A40D-95D5-4DEE-B781-428802978DA9}"/>
    <dgm:cxn modelId="{A23E0877-F376-4999-9F57-C09BF33A58D4}" type="presOf" srcId="{72AC35CE-2C1E-4006-8B2A-3399CDD660DA}" destId="{4E36E454-1374-4FBE-A15A-A3E416033A0F}" srcOrd="0" destOrd="0" presId="urn:microsoft.com/office/officeart/2008/layout/AlternatingHexagons"/>
    <dgm:cxn modelId="{E8B6989C-F122-4455-99BA-BEF64EF4F9EE}" type="presOf" srcId="{92A87BA4-9AEA-41BB-87C2-0330280CE690}" destId="{CA86DA01-7796-404E-8CD4-3E591E7E94D9}" srcOrd="0" destOrd="0" presId="urn:microsoft.com/office/officeart/2008/layout/AlternatingHexagons"/>
    <dgm:cxn modelId="{A3866AFD-7224-4DE3-A0FD-07C8BF06124F}" type="presOf" srcId="{5D78C4A6-7240-4F83-81EE-9D7A2C3BD37E}" destId="{213021E5-26C6-4D54-97E4-07F75C5DC1A8}" srcOrd="0" destOrd="0" presId="urn:microsoft.com/office/officeart/2008/layout/AlternatingHexagons"/>
    <dgm:cxn modelId="{D8548CD8-0ECC-48C8-BD75-0E8B1CDD3BE0}" type="presOf" srcId="{86AB4420-3448-4E58-83FA-344F8457F6F7}" destId="{E6FD37ED-8B51-494F-8DEC-1A404B4C3F2F}" srcOrd="0" destOrd="0" presId="urn:microsoft.com/office/officeart/2008/layout/AlternatingHexagons"/>
    <dgm:cxn modelId="{495E6D34-90D9-4709-8237-22A08C0CAC4C}" type="presOf" srcId="{D2F5A40D-95D5-4DEE-B781-428802978DA9}" destId="{E28F2B53-BD0C-40CF-B308-48947EC77124}" srcOrd="0" destOrd="0" presId="urn:microsoft.com/office/officeart/2008/layout/AlternatingHexagons"/>
    <dgm:cxn modelId="{63ABA0A3-08B5-4375-9BC2-5C4AB687B59C}" srcId="{EE6D4F6B-2CA1-4F27-B1AB-E9D5D336BB70}" destId="{92A87BA4-9AEA-41BB-87C2-0330280CE690}" srcOrd="3" destOrd="0" parTransId="{91071B97-FF70-4BE7-87C5-077653220152}" sibTransId="{86AB4420-3448-4E58-83FA-344F8457F6F7}"/>
    <dgm:cxn modelId="{13403492-4A45-4737-B5CE-E00663E03D2A}" type="presOf" srcId="{1F4C4780-D7D0-4316-A514-0A939FC18592}" destId="{887CB882-4DBE-4882-ACD4-EC42B06FEC65}" srcOrd="0" destOrd="0" presId="urn:microsoft.com/office/officeart/2008/layout/AlternatingHexagons"/>
    <dgm:cxn modelId="{0AF78D2C-984C-4459-BB00-77D625CCE1E3}" type="presOf" srcId="{EE6D4F6B-2CA1-4F27-B1AB-E9D5D336BB70}" destId="{701F1A85-66ED-40A8-A6F1-1DB2D3608E7D}" srcOrd="0" destOrd="0" presId="urn:microsoft.com/office/officeart/2008/layout/AlternatingHexagons"/>
    <dgm:cxn modelId="{42BA225C-B8AB-4918-AA6D-D0AEFAEFE62E}" srcId="{EE6D4F6B-2CA1-4F27-B1AB-E9D5D336BB70}" destId="{5D78C4A6-7240-4F83-81EE-9D7A2C3BD37E}" srcOrd="2" destOrd="0" parTransId="{360E73EF-82D7-4FE7-84C8-15ECF669D918}" sibTransId="{1F4C4780-D7D0-4316-A514-0A939FC18592}"/>
    <dgm:cxn modelId="{64696551-3CFE-4587-8E1E-3ED943F37860}" type="presParOf" srcId="{701F1A85-66ED-40A8-A6F1-1DB2D3608E7D}" destId="{6136A612-3912-4719-96D0-02BC1B3D91AD}" srcOrd="0" destOrd="0" presId="urn:microsoft.com/office/officeart/2008/layout/AlternatingHexagons"/>
    <dgm:cxn modelId="{5C183085-7BD2-4EFF-90AE-546F4BBC1301}" type="presParOf" srcId="{6136A612-3912-4719-96D0-02BC1B3D91AD}" destId="{4E36E454-1374-4FBE-A15A-A3E416033A0F}" srcOrd="0" destOrd="0" presId="urn:microsoft.com/office/officeart/2008/layout/AlternatingHexagons"/>
    <dgm:cxn modelId="{B97B2752-496E-45FB-882D-5DFAEADA8CB0}" type="presParOf" srcId="{6136A612-3912-4719-96D0-02BC1B3D91AD}" destId="{7FE8D88A-707B-45A1-A049-BBA36B363D10}" srcOrd="1" destOrd="0" presId="urn:microsoft.com/office/officeart/2008/layout/AlternatingHexagons"/>
    <dgm:cxn modelId="{7815FDA8-2FBD-451D-8A55-0EA567E3DF17}" type="presParOf" srcId="{6136A612-3912-4719-96D0-02BC1B3D91AD}" destId="{406684BB-33A2-4FA4-9F05-4F2116D79CAA}" srcOrd="2" destOrd="0" presId="urn:microsoft.com/office/officeart/2008/layout/AlternatingHexagons"/>
    <dgm:cxn modelId="{FA9BE629-29A3-48D3-81AD-100AF266FAB8}" type="presParOf" srcId="{6136A612-3912-4719-96D0-02BC1B3D91AD}" destId="{2909E677-A857-4E27-9133-0F8412796E71}" srcOrd="3" destOrd="0" presId="urn:microsoft.com/office/officeart/2008/layout/AlternatingHexagons"/>
    <dgm:cxn modelId="{E488F1FC-3F0B-44A9-AC38-8BA36F080269}" type="presParOf" srcId="{6136A612-3912-4719-96D0-02BC1B3D91AD}" destId="{E28F2B53-BD0C-40CF-B308-48947EC77124}" srcOrd="4" destOrd="0" presId="urn:microsoft.com/office/officeart/2008/layout/AlternatingHexagons"/>
    <dgm:cxn modelId="{E141A56F-6192-4C16-AFC2-9642860FE0F2}" type="presParOf" srcId="{701F1A85-66ED-40A8-A6F1-1DB2D3608E7D}" destId="{65F0B8A2-9AF9-46F0-A0B8-33C914682EE6}" srcOrd="1" destOrd="0" presId="urn:microsoft.com/office/officeart/2008/layout/AlternatingHexagons"/>
    <dgm:cxn modelId="{72FA7AFB-9EF7-4DE0-B6AE-4CB3B1A4767E}" type="presParOf" srcId="{701F1A85-66ED-40A8-A6F1-1DB2D3608E7D}" destId="{EA0EDD79-50EC-44C0-BF97-63738B9398F6}" srcOrd="2" destOrd="0" presId="urn:microsoft.com/office/officeart/2008/layout/AlternatingHexagons"/>
    <dgm:cxn modelId="{B4881620-C14F-404D-9B2A-6E141734EE7A}" type="presParOf" srcId="{EA0EDD79-50EC-44C0-BF97-63738B9398F6}" destId="{38F78AEB-6392-4ACA-B102-6E0EE49F0AAB}" srcOrd="0" destOrd="0" presId="urn:microsoft.com/office/officeart/2008/layout/AlternatingHexagons"/>
    <dgm:cxn modelId="{62685F21-D044-4830-9542-014437AED17E}" type="presParOf" srcId="{EA0EDD79-50EC-44C0-BF97-63738B9398F6}" destId="{7B84047F-0FA0-42C4-AE90-B7072D8EF973}" srcOrd="1" destOrd="0" presId="urn:microsoft.com/office/officeart/2008/layout/AlternatingHexagons"/>
    <dgm:cxn modelId="{5BC8E46C-4A79-4990-A0CD-38F104DD128D}" type="presParOf" srcId="{EA0EDD79-50EC-44C0-BF97-63738B9398F6}" destId="{9D578DD9-C610-4645-A445-3248A606A255}" srcOrd="2" destOrd="0" presId="urn:microsoft.com/office/officeart/2008/layout/AlternatingHexagons"/>
    <dgm:cxn modelId="{D5B6374B-8153-4A26-B69B-CE2C0C7F6E43}" type="presParOf" srcId="{EA0EDD79-50EC-44C0-BF97-63738B9398F6}" destId="{6DFC33C1-DC5C-45E2-9990-E3993A4857FD}" srcOrd="3" destOrd="0" presId="urn:microsoft.com/office/officeart/2008/layout/AlternatingHexagons"/>
    <dgm:cxn modelId="{ADEE6590-D638-4E0A-AE48-23A467FD0071}" type="presParOf" srcId="{EA0EDD79-50EC-44C0-BF97-63738B9398F6}" destId="{4075F3FD-04C3-4D1B-AB9A-FC05DDDFBE7A}" srcOrd="4" destOrd="0" presId="urn:microsoft.com/office/officeart/2008/layout/AlternatingHexagons"/>
    <dgm:cxn modelId="{C331E40B-FBFA-40A0-BEF5-8A323E9F3E69}" type="presParOf" srcId="{701F1A85-66ED-40A8-A6F1-1DB2D3608E7D}" destId="{5C1515A1-EDFB-4DAA-BD68-EAB09CA21B35}" srcOrd="3" destOrd="0" presId="urn:microsoft.com/office/officeart/2008/layout/AlternatingHexagons"/>
    <dgm:cxn modelId="{A04694FD-0BFD-415C-AB06-1F23641778AF}" type="presParOf" srcId="{701F1A85-66ED-40A8-A6F1-1DB2D3608E7D}" destId="{BF15F18E-4778-4C6F-BC42-BAB33FDB1909}" srcOrd="4" destOrd="0" presId="urn:microsoft.com/office/officeart/2008/layout/AlternatingHexagons"/>
    <dgm:cxn modelId="{E56AAC1A-4F16-4E10-A967-FA1453F41987}" type="presParOf" srcId="{BF15F18E-4778-4C6F-BC42-BAB33FDB1909}" destId="{213021E5-26C6-4D54-97E4-07F75C5DC1A8}" srcOrd="0" destOrd="0" presId="urn:microsoft.com/office/officeart/2008/layout/AlternatingHexagons"/>
    <dgm:cxn modelId="{C5804517-CAF7-4763-B68B-D54019846354}" type="presParOf" srcId="{BF15F18E-4778-4C6F-BC42-BAB33FDB1909}" destId="{F9AD9F21-AF4E-4572-AB31-DF713A32221C}" srcOrd="1" destOrd="0" presId="urn:microsoft.com/office/officeart/2008/layout/AlternatingHexagons"/>
    <dgm:cxn modelId="{6DC524D6-5DCF-460F-AC70-E2463BFE687E}" type="presParOf" srcId="{BF15F18E-4778-4C6F-BC42-BAB33FDB1909}" destId="{1DDA4D13-BF13-4ABE-8E65-525AA485D5DE}" srcOrd="2" destOrd="0" presId="urn:microsoft.com/office/officeart/2008/layout/AlternatingHexagons"/>
    <dgm:cxn modelId="{04EE6FEF-4642-4AB7-B15A-69E9A9664822}" type="presParOf" srcId="{BF15F18E-4778-4C6F-BC42-BAB33FDB1909}" destId="{8A58D59F-0015-48C2-967F-D238AA084A65}" srcOrd="3" destOrd="0" presId="urn:microsoft.com/office/officeart/2008/layout/AlternatingHexagons"/>
    <dgm:cxn modelId="{2B3C584D-02D8-4137-969D-4364DB05422E}" type="presParOf" srcId="{BF15F18E-4778-4C6F-BC42-BAB33FDB1909}" destId="{887CB882-4DBE-4882-ACD4-EC42B06FEC65}" srcOrd="4" destOrd="0" presId="urn:microsoft.com/office/officeart/2008/layout/AlternatingHexagons"/>
    <dgm:cxn modelId="{1BE86870-0AC5-48BF-BC53-20E1D8B00D50}" type="presParOf" srcId="{701F1A85-66ED-40A8-A6F1-1DB2D3608E7D}" destId="{FB203470-CF79-41D7-824C-FF3FC98A53B0}" srcOrd="5" destOrd="0" presId="urn:microsoft.com/office/officeart/2008/layout/AlternatingHexagons"/>
    <dgm:cxn modelId="{5E754D54-6969-4B48-BB24-234D9FA42CAE}" type="presParOf" srcId="{701F1A85-66ED-40A8-A6F1-1DB2D3608E7D}" destId="{FC4B7911-1A6D-4B0F-A511-3E8393A82063}" srcOrd="6" destOrd="0" presId="urn:microsoft.com/office/officeart/2008/layout/AlternatingHexagons"/>
    <dgm:cxn modelId="{F0CC6E6A-963F-4664-8AEA-F5536D5DBC2A}" type="presParOf" srcId="{FC4B7911-1A6D-4B0F-A511-3E8393A82063}" destId="{CA86DA01-7796-404E-8CD4-3E591E7E94D9}" srcOrd="0" destOrd="0" presId="urn:microsoft.com/office/officeart/2008/layout/AlternatingHexagons"/>
    <dgm:cxn modelId="{34E5DD96-C9A4-4435-8816-15C3A4B0F0FF}" type="presParOf" srcId="{FC4B7911-1A6D-4B0F-A511-3E8393A82063}" destId="{78F5F6D0-1456-4D10-A116-299B4189FFD2}" srcOrd="1" destOrd="0" presId="urn:microsoft.com/office/officeart/2008/layout/AlternatingHexagons"/>
    <dgm:cxn modelId="{94471ED9-165C-4B18-A558-B6693D279EA3}" type="presParOf" srcId="{FC4B7911-1A6D-4B0F-A511-3E8393A82063}" destId="{327D5B7D-E007-48C2-958B-14841568848B}" srcOrd="2" destOrd="0" presId="urn:microsoft.com/office/officeart/2008/layout/AlternatingHexagons"/>
    <dgm:cxn modelId="{4144CE44-912D-478F-B1F0-EEA7B4997926}" type="presParOf" srcId="{FC4B7911-1A6D-4B0F-A511-3E8393A82063}" destId="{8B9FB21D-E71C-4636-A18E-FA7C50AAF3B8}" srcOrd="3" destOrd="0" presId="urn:microsoft.com/office/officeart/2008/layout/AlternatingHexagons"/>
    <dgm:cxn modelId="{78EFC159-94D1-4E07-BACA-F94876F06394}" type="presParOf" srcId="{FC4B7911-1A6D-4B0F-A511-3E8393A82063}" destId="{E6FD37ED-8B51-494F-8DEC-1A404B4C3F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F38118-3FB9-43EE-8463-748BDCF9377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F10FB0D-B548-4BFB-9E3E-0B92BA411A2C}">
      <dgm:prSet phldrT="[Text]"/>
      <dgm:spPr>
        <a:xfrm rot="5400000">
          <a:off x="2288045" y="95256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Product Designs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3A449AA0-AA5D-49C4-8241-57C0DC133CB0}" type="parTrans" cxnId="{2DEF4554-7653-4BAB-9FB8-4B842248AE67}">
      <dgm:prSet/>
      <dgm:spPr/>
      <dgm:t>
        <a:bodyPr/>
        <a:lstStyle/>
        <a:p>
          <a:endParaRPr lang="en-US"/>
        </a:p>
      </dgm:t>
    </dgm:pt>
    <dgm:pt modelId="{7D57B6D3-ECEA-456F-ADD2-89CF225FC7D5}" type="sibTrans" cxnId="{2DEF4554-7653-4BAB-9FB8-4B842248AE67}">
      <dgm:prSet custT="1"/>
      <dgm:spPr>
        <a:xfrm rot="5400000">
          <a:off x="911809" y="95256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7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External</a:t>
          </a:r>
        </a:p>
        <a:p>
          <a:r>
            <a:rPr lang="en-US" sz="17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Skills</a:t>
          </a:r>
          <a:endParaRPr lang="en-US" sz="17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FCE1FFD9-AD18-46F2-9DE1-A01CFE93E1FD}">
      <dgm:prSet custT="1"/>
      <dgm:spPr>
        <a:xfrm rot="5400000">
          <a:off x="2288045" y="2581738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b="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 Risk</a:t>
          </a:r>
        </a:p>
      </dgm:t>
    </dgm:pt>
    <dgm:pt modelId="{4A9C667B-A4B8-475A-A905-A197FC751508}" type="parTrans" cxnId="{980824E1-7950-4D7F-AF8D-6E97BF6A8FF6}">
      <dgm:prSet/>
      <dgm:spPr/>
      <dgm:t>
        <a:bodyPr/>
        <a:lstStyle/>
        <a:p>
          <a:endParaRPr lang="en-US"/>
        </a:p>
      </dgm:t>
    </dgm:pt>
    <dgm:pt modelId="{E856B642-8725-46FA-8923-B8154DE5C902}" type="sibTrans" cxnId="{980824E1-7950-4D7F-AF8D-6E97BF6A8FF6}">
      <dgm:prSet custT="1"/>
      <dgm:spPr>
        <a:xfrm rot="5400000">
          <a:off x="911809" y="2581738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Low Cost </a:t>
          </a:r>
          <a:r>
            <a:rPr lang="en-US" sz="14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(+Fund?)</a:t>
          </a:r>
          <a:endParaRPr lang="en-US" sz="20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4B3C45BB-07CC-4038-A4F8-AC4548643F05}">
      <dgm:prSet phldrT="[Text]" custT="1"/>
      <dgm:spPr>
        <a:xfrm rot="5400000">
          <a:off x="1597290" y="1338497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marL="0" indent="0"/>
          <a:r>
            <a:rPr lang="en-US" sz="15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Proven Solutions</a:t>
          </a:r>
          <a:endParaRPr lang="en-US" sz="15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044B411-DEE5-4C7C-8D09-3781ED4E2366}" type="parTrans" cxnId="{F4BE8835-76D3-4FE4-B449-ED0922E077C5}">
      <dgm:prSet/>
      <dgm:spPr/>
      <dgm:t>
        <a:bodyPr/>
        <a:lstStyle/>
        <a:p>
          <a:endParaRPr lang="en-US"/>
        </a:p>
      </dgm:t>
    </dgm:pt>
    <dgm:pt modelId="{1BBA6750-DD2A-4267-8709-9A0E7B6DFE64}" type="sibTrans" cxnId="{F4BE8835-76D3-4FE4-B449-ED0922E077C5}">
      <dgm:prSet custT="1"/>
      <dgm:spPr>
        <a:xfrm rot="5400000">
          <a:off x="2987263" y="1293677"/>
          <a:ext cx="1464704" cy="1274292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Trust</a:t>
          </a:r>
          <a:endParaRPr lang="en-US" sz="13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DD8C7743-F376-4EC5-87BE-17C6A0B86F58}" type="pres">
      <dgm:prSet presAssocID="{22F38118-3FB9-43EE-8463-748BDCF9377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D46F210-16E7-4732-9EA2-303095B378E6}" type="pres">
      <dgm:prSet presAssocID="{4F10FB0D-B548-4BFB-9E3E-0B92BA411A2C}" presName="composite" presStyleCnt="0"/>
      <dgm:spPr/>
    </dgm:pt>
    <dgm:pt modelId="{712AAAC7-5966-4B43-8062-0653FED0538A}" type="pres">
      <dgm:prSet presAssocID="{4F10FB0D-B548-4BFB-9E3E-0B92BA411A2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BD542-7A7B-4E80-A12C-8DAC4270D391}" type="pres">
      <dgm:prSet presAssocID="{4F10FB0D-B548-4BFB-9E3E-0B92BA411A2C}" presName="Childtext1" presStyleLbl="revTx" presStyleIdx="0" presStyleCnt="3">
        <dgm:presLayoutVars>
          <dgm:chMax val="0"/>
          <dgm:chPref val="0"/>
          <dgm:bulletEnabled val="1"/>
        </dgm:presLayoutVars>
      </dgm:prSet>
      <dgm:spPr>
        <a:xfrm>
          <a:off x="3696211" y="292991"/>
          <a:ext cx="1634609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E73648F3-1AA2-47CC-9D8C-33474478CC9E}" type="pres">
      <dgm:prSet presAssocID="{4F10FB0D-B548-4BFB-9E3E-0B92BA411A2C}" presName="BalanceSpacing" presStyleCnt="0"/>
      <dgm:spPr/>
    </dgm:pt>
    <dgm:pt modelId="{2752FA49-50DF-4B39-9E00-E4F336661DD7}" type="pres">
      <dgm:prSet presAssocID="{4F10FB0D-B548-4BFB-9E3E-0B92BA411A2C}" presName="BalanceSpacing1" presStyleCnt="0"/>
      <dgm:spPr/>
    </dgm:pt>
    <dgm:pt modelId="{5DE9091A-92C5-4D9E-9589-F35BCBC5B299}" type="pres">
      <dgm:prSet presAssocID="{7D57B6D3-ECEA-456F-ADD2-89CF225FC7D5}" presName="Accent1Text" presStyleLbl="node1" presStyleIdx="1" presStyleCnt="6"/>
      <dgm:spPr/>
      <dgm:t>
        <a:bodyPr/>
        <a:lstStyle/>
        <a:p>
          <a:endParaRPr lang="en-US"/>
        </a:p>
      </dgm:t>
    </dgm:pt>
    <dgm:pt modelId="{4FD41ACD-00B2-4838-8169-5B31AA3129CA}" type="pres">
      <dgm:prSet presAssocID="{7D57B6D3-ECEA-456F-ADD2-89CF225FC7D5}" presName="spaceBetweenRectangles" presStyleCnt="0"/>
      <dgm:spPr/>
    </dgm:pt>
    <dgm:pt modelId="{D0A7DF51-BA59-4634-88C3-D83E86239D08}" type="pres">
      <dgm:prSet presAssocID="{4B3C45BB-07CC-4038-A4F8-AC4548643F05}" presName="composite" presStyleCnt="0"/>
      <dgm:spPr/>
    </dgm:pt>
    <dgm:pt modelId="{C98BEB1E-75E2-4C2E-9B63-CB73DC7FE18B}" type="pres">
      <dgm:prSet presAssocID="{4B3C45BB-07CC-4038-A4F8-AC4548643F0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78CE3-3609-4908-AF9D-4438DC2ED9F6}" type="pres">
      <dgm:prSet presAssocID="{4B3C45BB-07CC-4038-A4F8-AC4548643F05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xfrm>
          <a:off x="57886" y="1536232"/>
          <a:ext cx="1581880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CC549245-CC27-4740-AB21-EEDD487A5F8E}" type="pres">
      <dgm:prSet presAssocID="{4B3C45BB-07CC-4038-A4F8-AC4548643F05}" presName="BalanceSpacing" presStyleCnt="0"/>
      <dgm:spPr/>
    </dgm:pt>
    <dgm:pt modelId="{CAB9381A-D8F7-4433-B477-343AD69912EA}" type="pres">
      <dgm:prSet presAssocID="{4B3C45BB-07CC-4038-A4F8-AC4548643F05}" presName="BalanceSpacing1" presStyleCnt="0"/>
      <dgm:spPr/>
    </dgm:pt>
    <dgm:pt modelId="{1A6EE796-FCF2-4B46-8D74-EA568CE8ACFB}" type="pres">
      <dgm:prSet presAssocID="{1BBA6750-DD2A-4267-8709-9A0E7B6DFE64}" presName="Accent1Text" presStyleLbl="node1" presStyleIdx="3" presStyleCnt="6" custLinFactNeighborX="1078" custLinFactNeighborY="-3060"/>
      <dgm:spPr/>
      <dgm:t>
        <a:bodyPr/>
        <a:lstStyle/>
        <a:p>
          <a:endParaRPr lang="en-US"/>
        </a:p>
      </dgm:t>
    </dgm:pt>
    <dgm:pt modelId="{3B3B41DF-EDA3-4189-AAF8-7EE99993700C}" type="pres">
      <dgm:prSet presAssocID="{1BBA6750-DD2A-4267-8709-9A0E7B6DFE64}" presName="spaceBetweenRectangles" presStyleCnt="0"/>
      <dgm:spPr/>
    </dgm:pt>
    <dgm:pt modelId="{029D78B7-6F09-4387-8EE6-328BC0F4ED26}" type="pres">
      <dgm:prSet presAssocID="{FCE1FFD9-AD18-46F2-9DE1-A01CFE93E1FD}" presName="composite" presStyleCnt="0"/>
      <dgm:spPr/>
    </dgm:pt>
    <dgm:pt modelId="{5449B1E0-6A59-4451-9DEB-1712131F2201}" type="pres">
      <dgm:prSet presAssocID="{FCE1FFD9-AD18-46F2-9DE1-A01CFE93E1F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50E04-8693-47C1-8D8F-416E5F3C8BC0}" type="pres">
      <dgm:prSet presAssocID="{FCE1FFD9-AD18-46F2-9DE1-A01CFE93E1FD}" presName="Childtext1" presStyleLbl="revTx" presStyleIdx="2" presStyleCnt="3">
        <dgm:presLayoutVars>
          <dgm:chMax val="0"/>
          <dgm:chPref val="0"/>
          <dgm:bulletEnabled val="1"/>
        </dgm:presLayoutVars>
      </dgm:prSet>
      <dgm:spPr>
        <a:xfrm>
          <a:off x="3696211" y="2779473"/>
          <a:ext cx="1634609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4D4B57BA-68CD-4950-9FA4-44A9EFEC4B34}" type="pres">
      <dgm:prSet presAssocID="{FCE1FFD9-AD18-46F2-9DE1-A01CFE93E1FD}" presName="BalanceSpacing" presStyleCnt="0"/>
      <dgm:spPr/>
    </dgm:pt>
    <dgm:pt modelId="{49C5BC3F-8014-44D6-94B4-7AE5177C547B}" type="pres">
      <dgm:prSet presAssocID="{FCE1FFD9-AD18-46F2-9DE1-A01CFE93E1FD}" presName="BalanceSpacing1" presStyleCnt="0"/>
      <dgm:spPr/>
    </dgm:pt>
    <dgm:pt modelId="{D0A3B0EE-654E-4A72-B1C5-4189017D9B1A}" type="pres">
      <dgm:prSet presAssocID="{E856B642-8725-46FA-8923-B8154DE5C902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980824E1-7950-4D7F-AF8D-6E97BF6A8FF6}" srcId="{22F38118-3FB9-43EE-8463-748BDCF93771}" destId="{FCE1FFD9-AD18-46F2-9DE1-A01CFE93E1FD}" srcOrd="2" destOrd="0" parTransId="{4A9C667B-A4B8-475A-A905-A197FC751508}" sibTransId="{E856B642-8725-46FA-8923-B8154DE5C902}"/>
    <dgm:cxn modelId="{F4BE8835-76D3-4FE4-B449-ED0922E077C5}" srcId="{22F38118-3FB9-43EE-8463-748BDCF93771}" destId="{4B3C45BB-07CC-4038-A4F8-AC4548643F05}" srcOrd="1" destOrd="0" parTransId="{B044B411-DEE5-4C7C-8D09-3781ED4E2366}" sibTransId="{1BBA6750-DD2A-4267-8709-9A0E7B6DFE64}"/>
    <dgm:cxn modelId="{8400F6EC-5CCE-4F9B-B5C5-DABCE04D9264}" type="presOf" srcId="{22F38118-3FB9-43EE-8463-748BDCF93771}" destId="{DD8C7743-F376-4EC5-87BE-17C6A0B86F58}" srcOrd="0" destOrd="0" presId="urn:microsoft.com/office/officeart/2008/layout/AlternatingHexagons"/>
    <dgm:cxn modelId="{D765809F-8D55-4CC0-8FF8-097DBF25F768}" type="presOf" srcId="{7D57B6D3-ECEA-456F-ADD2-89CF225FC7D5}" destId="{5DE9091A-92C5-4D9E-9589-F35BCBC5B299}" srcOrd="0" destOrd="0" presId="urn:microsoft.com/office/officeart/2008/layout/AlternatingHexagons"/>
    <dgm:cxn modelId="{2DEF4554-7653-4BAB-9FB8-4B842248AE67}" srcId="{22F38118-3FB9-43EE-8463-748BDCF93771}" destId="{4F10FB0D-B548-4BFB-9E3E-0B92BA411A2C}" srcOrd="0" destOrd="0" parTransId="{3A449AA0-AA5D-49C4-8241-57C0DC133CB0}" sibTransId="{7D57B6D3-ECEA-456F-ADD2-89CF225FC7D5}"/>
    <dgm:cxn modelId="{C65E5BE8-487B-409A-A08B-4E68D0BA58DA}" type="presOf" srcId="{FCE1FFD9-AD18-46F2-9DE1-A01CFE93E1FD}" destId="{5449B1E0-6A59-4451-9DEB-1712131F2201}" srcOrd="0" destOrd="0" presId="urn:microsoft.com/office/officeart/2008/layout/AlternatingHexagons"/>
    <dgm:cxn modelId="{588B799D-8852-4284-8684-5B4E0CFF6936}" type="presOf" srcId="{4B3C45BB-07CC-4038-A4F8-AC4548643F05}" destId="{C98BEB1E-75E2-4C2E-9B63-CB73DC7FE18B}" srcOrd="0" destOrd="0" presId="urn:microsoft.com/office/officeart/2008/layout/AlternatingHexagons"/>
    <dgm:cxn modelId="{1170E8DA-4665-4BB9-B880-985B69E744A9}" type="presOf" srcId="{1BBA6750-DD2A-4267-8709-9A0E7B6DFE64}" destId="{1A6EE796-FCF2-4B46-8D74-EA568CE8ACFB}" srcOrd="0" destOrd="0" presId="urn:microsoft.com/office/officeart/2008/layout/AlternatingHexagons"/>
    <dgm:cxn modelId="{D201BA58-D4C6-4824-98A5-D81258DF7A13}" type="presOf" srcId="{4F10FB0D-B548-4BFB-9E3E-0B92BA411A2C}" destId="{712AAAC7-5966-4B43-8062-0653FED0538A}" srcOrd="0" destOrd="0" presId="urn:microsoft.com/office/officeart/2008/layout/AlternatingHexagons"/>
    <dgm:cxn modelId="{DCAD21A6-65B4-424D-A412-1818C85FB5E9}" type="presOf" srcId="{E856B642-8725-46FA-8923-B8154DE5C902}" destId="{D0A3B0EE-654E-4A72-B1C5-4189017D9B1A}" srcOrd="0" destOrd="0" presId="urn:microsoft.com/office/officeart/2008/layout/AlternatingHexagons"/>
    <dgm:cxn modelId="{EAC1DBEA-AEB3-40C4-AA32-4EB479B0EEC6}" type="presParOf" srcId="{DD8C7743-F376-4EC5-87BE-17C6A0B86F58}" destId="{AD46F210-16E7-4732-9EA2-303095B378E6}" srcOrd="0" destOrd="0" presId="urn:microsoft.com/office/officeart/2008/layout/AlternatingHexagons"/>
    <dgm:cxn modelId="{AFA6AB38-F283-40F8-8312-81CAC3E78601}" type="presParOf" srcId="{AD46F210-16E7-4732-9EA2-303095B378E6}" destId="{712AAAC7-5966-4B43-8062-0653FED0538A}" srcOrd="0" destOrd="0" presId="urn:microsoft.com/office/officeart/2008/layout/AlternatingHexagons"/>
    <dgm:cxn modelId="{064B7401-BE53-478B-B306-915A33159B5E}" type="presParOf" srcId="{AD46F210-16E7-4732-9EA2-303095B378E6}" destId="{D76BD542-7A7B-4E80-A12C-8DAC4270D391}" srcOrd="1" destOrd="0" presId="urn:microsoft.com/office/officeart/2008/layout/AlternatingHexagons"/>
    <dgm:cxn modelId="{3944452B-92D1-4D5C-9460-BB14ECB88D6A}" type="presParOf" srcId="{AD46F210-16E7-4732-9EA2-303095B378E6}" destId="{E73648F3-1AA2-47CC-9D8C-33474478CC9E}" srcOrd="2" destOrd="0" presId="urn:microsoft.com/office/officeart/2008/layout/AlternatingHexagons"/>
    <dgm:cxn modelId="{0962D8A6-0F7A-408C-AE6D-65C031FAAE71}" type="presParOf" srcId="{AD46F210-16E7-4732-9EA2-303095B378E6}" destId="{2752FA49-50DF-4B39-9E00-E4F336661DD7}" srcOrd="3" destOrd="0" presId="urn:microsoft.com/office/officeart/2008/layout/AlternatingHexagons"/>
    <dgm:cxn modelId="{498FE238-018A-4884-8E13-7391F64FBBBE}" type="presParOf" srcId="{AD46F210-16E7-4732-9EA2-303095B378E6}" destId="{5DE9091A-92C5-4D9E-9589-F35BCBC5B299}" srcOrd="4" destOrd="0" presId="urn:microsoft.com/office/officeart/2008/layout/AlternatingHexagons"/>
    <dgm:cxn modelId="{7994456E-7DE2-4801-99EF-E34B74B1B24C}" type="presParOf" srcId="{DD8C7743-F376-4EC5-87BE-17C6A0B86F58}" destId="{4FD41ACD-00B2-4838-8169-5B31AA3129CA}" srcOrd="1" destOrd="0" presId="urn:microsoft.com/office/officeart/2008/layout/AlternatingHexagons"/>
    <dgm:cxn modelId="{241F8B50-F7D4-4BB9-878E-CF2B73953D1C}" type="presParOf" srcId="{DD8C7743-F376-4EC5-87BE-17C6A0B86F58}" destId="{D0A7DF51-BA59-4634-88C3-D83E86239D08}" srcOrd="2" destOrd="0" presId="urn:microsoft.com/office/officeart/2008/layout/AlternatingHexagons"/>
    <dgm:cxn modelId="{C8688479-6B54-494C-8BB3-1A0A98871E34}" type="presParOf" srcId="{D0A7DF51-BA59-4634-88C3-D83E86239D08}" destId="{C98BEB1E-75E2-4C2E-9B63-CB73DC7FE18B}" srcOrd="0" destOrd="0" presId="urn:microsoft.com/office/officeart/2008/layout/AlternatingHexagons"/>
    <dgm:cxn modelId="{0C91ED66-C537-4A30-9396-57596DB95C58}" type="presParOf" srcId="{D0A7DF51-BA59-4634-88C3-D83E86239D08}" destId="{87578CE3-3609-4908-AF9D-4438DC2ED9F6}" srcOrd="1" destOrd="0" presId="urn:microsoft.com/office/officeart/2008/layout/AlternatingHexagons"/>
    <dgm:cxn modelId="{598892F0-3149-4DC8-9660-F94746CF5811}" type="presParOf" srcId="{D0A7DF51-BA59-4634-88C3-D83E86239D08}" destId="{CC549245-CC27-4740-AB21-EEDD487A5F8E}" srcOrd="2" destOrd="0" presId="urn:microsoft.com/office/officeart/2008/layout/AlternatingHexagons"/>
    <dgm:cxn modelId="{59AE5D66-6196-449D-9E37-B31539F296F8}" type="presParOf" srcId="{D0A7DF51-BA59-4634-88C3-D83E86239D08}" destId="{CAB9381A-D8F7-4433-B477-343AD69912EA}" srcOrd="3" destOrd="0" presId="urn:microsoft.com/office/officeart/2008/layout/AlternatingHexagons"/>
    <dgm:cxn modelId="{717ECB23-2828-409B-8D77-A9631D609469}" type="presParOf" srcId="{D0A7DF51-BA59-4634-88C3-D83E86239D08}" destId="{1A6EE796-FCF2-4B46-8D74-EA568CE8ACFB}" srcOrd="4" destOrd="0" presId="urn:microsoft.com/office/officeart/2008/layout/AlternatingHexagons"/>
    <dgm:cxn modelId="{23437849-2DC6-4113-B929-0D88219C999A}" type="presParOf" srcId="{DD8C7743-F376-4EC5-87BE-17C6A0B86F58}" destId="{3B3B41DF-EDA3-4189-AAF8-7EE99993700C}" srcOrd="3" destOrd="0" presId="urn:microsoft.com/office/officeart/2008/layout/AlternatingHexagons"/>
    <dgm:cxn modelId="{846384CC-6A66-4F5B-A628-4D3DDCF27773}" type="presParOf" srcId="{DD8C7743-F376-4EC5-87BE-17C6A0B86F58}" destId="{029D78B7-6F09-4387-8EE6-328BC0F4ED26}" srcOrd="4" destOrd="0" presId="urn:microsoft.com/office/officeart/2008/layout/AlternatingHexagons"/>
    <dgm:cxn modelId="{5C0CDC38-9CA6-45C7-9367-C7F893E88509}" type="presParOf" srcId="{029D78B7-6F09-4387-8EE6-328BC0F4ED26}" destId="{5449B1E0-6A59-4451-9DEB-1712131F2201}" srcOrd="0" destOrd="0" presId="urn:microsoft.com/office/officeart/2008/layout/AlternatingHexagons"/>
    <dgm:cxn modelId="{7F92BA51-E1FB-43EA-8557-C93D075ACDC0}" type="presParOf" srcId="{029D78B7-6F09-4387-8EE6-328BC0F4ED26}" destId="{E0F50E04-8693-47C1-8D8F-416E5F3C8BC0}" srcOrd="1" destOrd="0" presId="urn:microsoft.com/office/officeart/2008/layout/AlternatingHexagons"/>
    <dgm:cxn modelId="{BCAB0241-F5AF-46C4-B3A4-0CF43AFF37C6}" type="presParOf" srcId="{029D78B7-6F09-4387-8EE6-328BC0F4ED26}" destId="{4D4B57BA-68CD-4950-9FA4-44A9EFEC4B34}" srcOrd="2" destOrd="0" presId="urn:microsoft.com/office/officeart/2008/layout/AlternatingHexagons"/>
    <dgm:cxn modelId="{180B3CD9-6BEF-4649-8C7C-E76CDAFB865D}" type="presParOf" srcId="{029D78B7-6F09-4387-8EE6-328BC0F4ED26}" destId="{49C5BC3F-8014-44D6-94B4-7AE5177C547B}" srcOrd="3" destOrd="0" presId="urn:microsoft.com/office/officeart/2008/layout/AlternatingHexagons"/>
    <dgm:cxn modelId="{33E9567C-2038-47F6-9E5D-89FD060D9E94}" type="presParOf" srcId="{029D78B7-6F09-4387-8EE6-328BC0F4ED26}" destId="{D0A3B0EE-654E-4A72-B1C5-4189017D9B1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6D4F6B-2CA1-4F27-B1AB-E9D5D336BB7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72AC35CE-2C1E-4006-8B2A-3399CDD660DA}">
      <dgm:prSet phldrT="[Text]"/>
      <dgm:spPr>
        <a:xfrm rot="5400000">
          <a:off x="2667069" y="86722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MKTG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86728B6-5B57-488D-9C5A-074BF7253150}" type="parTrans" cxnId="{0B888E94-64B6-4331-AD0F-F73B4ECB0A70}">
      <dgm:prSet/>
      <dgm:spPr/>
      <dgm:t>
        <a:bodyPr/>
        <a:lstStyle/>
        <a:p>
          <a:endParaRPr lang="en-US"/>
        </a:p>
      </dgm:t>
    </dgm:pt>
    <dgm:pt modelId="{D2F5A40D-95D5-4DEE-B781-428802978DA9}" type="sibTrans" cxnId="{0B888E94-64B6-4331-AD0F-F73B4ECB0A7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 rot="5400000" flipH="1" flipV="1">
          <a:off x="3207048" y="769700"/>
          <a:ext cx="45858" cy="50000"/>
        </a:xfrm>
        <a:solidFill>
          <a:srgbClr val="FFFFFF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endParaRPr lang="en-US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76BA3E2-3B4F-46DD-BE5A-2F33F4B4FF7E}">
      <dgm:prSet phldrT="[Text]" custT="1"/>
      <dgm:spPr>
        <a:xfrm rot="5400000">
          <a:off x="2120838" y="1117710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b="0" dirty="0" err="1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Min.Risk</a:t>
          </a:r>
          <a:endParaRPr lang="en-US" sz="2000" b="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8638404D-F3CD-4DA9-8776-DBB4B0FD9034}" type="parTrans" cxnId="{461264E1-5358-4BF0-AF12-0AB80D46EC0B}">
      <dgm:prSet/>
      <dgm:spPr/>
      <dgm:t>
        <a:bodyPr/>
        <a:lstStyle/>
        <a:p>
          <a:endParaRPr lang="en-US"/>
        </a:p>
      </dgm:t>
    </dgm:pt>
    <dgm:pt modelId="{CE0473E0-445F-4E95-A231-67C70F00ED18}" type="sibTrans" cxnId="{461264E1-5358-4BF0-AF12-0AB80D46EC0B}">
      <dgm:prSet custT="1"/>
      <dgm:spPr>
        <a:xfrm rot="5400000">
          <a:off x="933659" y="1136204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sz="13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Quick</a:t>
          </a:r>
        </a:p>
        <a:p>
          <a:r>
            <a:rPr lang="en-US" sz="13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Feedback</a:t>
          </a:r>
          <a:endParaRPr lang="en-US" sz="13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5D78C4A6-7240-4F83-81EE-9D7A2C3BD37E}">
      <dgm:prSet phldrT="[Text]" custT="1"/>
      <dgm:spPr>
        <a:xfrm rot="5400000">
          <a:off x="2696172" y="2153212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Problems</a:t>
          </a:r>
          <a:endParaRPr lang="en-US" sz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360E73EF-82D7-4FE7-84C8-15ECF669D918}" type="parTrans" cxnId="{42BA225C-B8AB-4918-AA6D-D0AEFAEFE62E}">
      <dgm:prSet/>
      <dgm:spPr/>
      <dgm:t>
        <a:bodyPr/>
        <a:lstStyle/>
        <a:p>
          <a:endParaRPr lang="en-US"/>
        </a:p>
      </dgm:t>
    </dgm:pt>
    <dgm:pt modelId="{1F4C4780-D7D0-4316-A514-0A939FC18592}" type="sibTrans" cxnId="{42BA225C-B8AB-4918-AA6D-D0AEFAEFE62E}">
      <dgm:prSet/>
      <dgm:spPr>
        <a:xfrm rot="5400000">
          <a:off x="1519128" y="2155908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Visibility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2A87BA4-9AEA-41BB-87C2-0330280CE690}">
      <dgm:prSet/>
      <dgm:spPr>
        <a:xfrm rot="5400000">
          <a:off x="1472429" y="120246"/>
          <a:ext cx="1219960" cy="1061365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1071B97-FF70-4BE7-87C5-077653220152}" type="parTrans" cxnId="{63ABA0A3-08B5-4375-9BC2-5C4AB687B59C}">
      <dgm:prSet/>
      <dgm:spPr/>
      <dgm:t>
        <a:bodyPr/>
        <a:lstStyle/>
        <a:p>
          <a:endParaRPr lang="en-US"/>
        </a:p>
      </dgm:t>
    </dgm:pt>
    <dgm:pt modelId="{86AB4420-3448-4E58-83FA-344F8457F6F7}" type="sibTrans" cxnId="{63ABA0A3-08B5-4375-9BC2-5C4AB687B59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 rot="5400000">
          <a:off x="3460133" y="3307119"/>
          <a:ext cx="772381" cy="579123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01F1A85-66ED-40A8-A6F1-1DB2D3608E7D}" type="pres">
      <dgm:prSet presAssocID="{EE6D4F6B-2CA1-4F27-B1AB-E9D5D336BB7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136A612-3912-4719-96D0-02BC1B3D91AD}" type="pres">
      <dgm:prSet presAssocID="{72AC35CE-2C1E-4006-8B2A-3399CDD660DA}" presName="composite" presStyleCnt="0"/>
      <dgm:spPr/>
    </dgm:pt>
    <dgm:pt modelId="{4E36E454-1374-4FBE-A15A-A3E416033A0F}" type="pres">
      <dgm:prSet presAssocID="{72AC35CE-2C1E-4006-8B2A-3399CDD660DA}" presName="Parent1" presStyleLbl="node1" presStyleIdx="0" presStyleCnt="8" custLinFactNeighborX="-2742" custLinFactNeighborY="370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7FE8D88A-707B-45A1-A049-BBA36B363D10}" type="pres">
      <dgm:prSet presAssocID="{72AC35CE-2C1E-4006-8B2A-3399CDD660DA}" presName="Childtext1" presStyleLbl="revTx" presStyleIdx="0" presStyleCnt="4">
        <dgm:presLayoutVars>
          <dgm:chMax val="0"/>
          <dgm:chPref val="0"/>
          <dgm:bulletEnabled val="1"/>
        </dgm:presLayoutVars>
      </dgm:prSet>
      <dgm:spPr>
        <a:xfrm>
          <a:off x="3869041" y="246902"/>
          <a:ext cx="1361475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406684BB-33A2-4FA4-9F05-4F2116D79CAA}" type="pres">
      <dgm:prSet presAssocID="{72AC35CE-2C1E-4006-8B2A-3399CDD660DA}" presName="BalanceSpacing" presStyleCnt="0"/>
      <dgm:spPr/>
    </dgm:pt>
    <dgm:pt modelId="{2909E677-A857-4E27-9133-0F8412796E71}" type="pres">
      <dgm:prSet presAssocID="{72AC35CE-2C1E-4006-8B2A-3399CDD660DA}" presName="BalanceSpacing1" presStyleCnt="0"/>
      <dgm:spPr/>
    </dgm:pt>
    <dgm:pt modelId="{E28F2B53-BD0C-40CF-B308-48947EC77124}" type="pres">
      <dgm:prSet presAssocID="{D2F5A40D-95D5-4DEE-B781-428802978DA9}" presName="Accent1Text" presStyleLbl="node1" presStyleIdx="1" presStyleCnt="8" custFlipVert="1" custFlipHor="1" custScaleX="4711" custScaleY="3759" custLinFactX="823" custLinFactNeighborX="100000" custLinFactNeighborY="14903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65F0B8A2-9AF9-46F0-A0B8-33C914682EE6}" type="pres">
      <dgm:prSet presAssocID="{D2F5A40D-95D5-4DEE-B781-428802978DA9}" presName="spaceBetweenRectangles" presStyleCnt="0"/>
      <dgm:spPr/>
    </dgm:pt>
    <dgm:pt modelId="{EA0EDD79-50EC-44C0-BF97-63738B9398F6}" type="pres">
      <dgm:prSet presAssocID="{776BA3E2-3B4F-46DD-BE5A-2F33F4B4FF7E}" presName="composite" presStyleCnt="0"/>
      <dgm:spPr/>
    </dgm:pt>
    <dgm:pt modelId="{38F78AEB-6392-4ACA-B102-6E0EE49F0AAB}" type="pres">
      <dgm:prSet presAssocID="{776BA3E2-3B4F-46DD-BE5A-2F33F4B4FF7E}" presName="Parent1" presStyleLbl="node1" presStyleIdx="2" presStyleCnt="8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7B84047F-0FA0-42C4-AE90-B7072D8EF973}" type="pres">
      <dgm:prSet presAssocID="{776BA3E2-3B4F-46DD-BE5A-2F33F4B4FF7E}" presName="Childtext1" presStyleLbl="revTx" presStyleIdx="1" presStyleCnt="4">
        <dgm:presLayoutVars>
          <dgm:chMax val="0"/>
          <dgm:chPref val="0"/>
          <dgm:bulletEnabled val="1"/>
        </dgm:presLayoutVars>
      </dgm:prSet>
      <dgm:spPr>
        <a:xfrm>
          <a:off x="838660" y="1282404"/>
          <a:ext cx="1317556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9D578DD9-C610-4645-A445-3248A606A255}" type="pres">
      <dgm:prSet presAssocID="{776BA3E2-3B4F-46DD-BE5A-2F33F4B4FF7E}" presName="BalanceSpacing" presStyleCnt="0"/>
      <dgm:spPr/>
    </dgm:pt>
    <dgm:pt modelId="{6DFC33C1-DC5C-45E2-9990-E3993A4857FD}" type="pres">
      <dgm:prSet presAssocID="{776BA3E2-3B4F-46DD-BE5A-2F33F4B4FF7E}" presName="BalanceSpacing1" presStyleCnt="0"/>
      <dgm:spPr/>
    </dgm:pt>
    <dgm:pt modelId="{4075F3FD-04C3-4D1B-AB9A-FC05DDDFBE7A}" type="pres">
      <dgm:prSet presAssocID="{CE0473E0-445F-4E95-A231-67C70F00ED18}" presName="Accent1Text" presStyleLbl="node1" presStyleIdx="3" presStyleCnt="8" custLinFactX="-100000" custLinFactNeighborX="-119854" custLinFactNeighborY="1516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5C1515A1-EDFB-4DAA-BD68-EAB09CA21B35}" type="pres">
      <dgm:prSet presAssocID="{CE0473E0-445F-4E95-A231-67C70F00ED18}" presName="spaceBetweenRectangles" presStyleCnt="0"/>
      <dgm:spPr/>
    </dgm:pt>
    <dgm:pt modelId="{BF15F18E-4778-4C6F-BC42-BAB33FDB1909}" type="pres">
      <dgm:prSet presAssocID="{5D78C4A6-7240-4F83-81EE-9D7A2C3BD37E}" presName="composite" presStyleCnt="0"/>
      <dgm:spPr/>
    </dgm:pt>
    <dgm:pt modelId="{213021E5-26C6-4D54-97E4-07F75C5DC1A8}" type="pres">
      <dgm:prSet presAssocID="{5D78C4A6-7240-4F83-81EE-9D7A2C3BD37E}" presName="Parent1" presStyleLbl="node1" presStyleIdx="4" presStyleCnt="8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F9AD9F21-AF4E-4572-AB31-DF713A32221C}" type="pres">
      <dgm:prSet presAssocID="{5D78C4A6-7240-4F83-81EE-9D7A2C3BD37E}" presName="Childtext1" presStyleLbl="revTx" presStyleIdx="2" presStyleCnt="4">
        <dgm:presLayoutVars>
          <dgm:chMax val="0"/>
          <dgm:chPref val="0"/>
          <dgm:bulletEnabled val="1"/>
        </dgm:presLayoutVars>
      </dgm:prSet>
      <dgm:spPr>
        <a:xfrm>
          <a:off x="3869041" y="2317907"/>
          <a:ext cx="1361475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1DDA4D13-BF13-4ABE-8E65-525AA485D5DE}" type="pres">
      <dgm:prSet presAssocID="{5D78C4A6-7240-4F83-81EE-9D7A2C3BD37E}" presName="BalanceSpacing" presStyleCnt="0"/>
      <dgm:spPr/>
    </dgm:pt>
    <dgm:pt modelId="{8A58D59F-0015-48C2-967F-D238AA084A65}" type="pres">
      <dgm:prSet presAssocID="{5D78C4A6-7240-4F83-81EE-9D7A2C3BD37E}" presName="BalanceSpacing1" presStyleCnt="0"/>
      <dgm:spPr/>
    </dgm:pt>
    <dgm:pt modelId="{887CB882-4DBE-4882-ACD4-EC42B06FEC65}" type="pres">
      <dgm:prSet presAssocID="{1F4C4780-D7D0-4316-A514-0A939FC18592}" presName="Accent1Text" presStyleLbl="node1" presStyleIdx="5" presStyleCnt="8" custLinFactNeighborX="-2899" custLinFactNeighborY="221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FB203470-CF79-41D7-824C-FF3FC98A53B0}" type="pres">
      <dgm:prSet presAssocID="{1F4C4780-D7D0-4316-A514-0A939FC18592}" presName="spaceBetweenRectangles" presStyleCnt="0"/>
      <dgm:spPr/>
    </dgm:pt>
    <dgm:pt modelId="{FC4B7911-1A6D-4B0F-A511-3E8393A82063}" type="pres">
      <dgm:prSet presAssocID="{92A87BA4-9AEA-41BB-87C2-0330280CE690}" presName="composite" presStyleCnt="0"/>
      <dgm:spPr/>
    </dgm:pt>
    <dgm:pt modelId="{CA86DA01-7796-404E-8CD4-3E591E7E94D9}" type="pres">
      <dgm:prSet presAssocID="{92A87BA4-9AEA-41BB-87C2-0330280CE690}" presName="Parent1" presStyleLbl="node1" presStyleIdx="6" presStyleCnt="8" custLinFactY="-100000" custLinFactNeighborX="-61092" custLinFactNeighborY="-151522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78F5F6D0-1456-4D10-A116-299B4189FFD2}" type="pres">
      <dgm:prSet presAssocID="{92A87BA4-9AEA-41BB-87C2-0330280CE690}" presName="Childtext1" presStyleLbl="revTx" presStyleIdx="3" presStyleCnt="4" custLinFactNeighborX="-4584" custLinFactNeighborY="-1777">
        <dgm:presLayoutVars>
          <dgm:chMax val="0"/>
          <dgm:chPref val="0"/>
          <dgm:bulletEnabled val="1"/>
        </dgm:presLayoutVars>
      </dgm:prSet>
      <dgm:spPr>
        <a:xfrm>
          <a:off x="778264" y="3340401"/>
          <a:ext cx="1317556" cy="731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327D5B7D-E007-48C2-958B-14841568848B}" type="pres">
      <dgm:prSet presAssocID="{92A87BA4-9AEA-41BB-87C2-0330280CE690}" presName="BalanceSpacing" presStyleCnt="0"/>
      <dgm:spPr/>
    </dgm:pt>
    <dgm:pt modelId="{8B9FB21D-E71C-4636-A18E-FA7C50AAF3B8}" type="pres">
      <dgm:prSet presAssocID="{92A87BA4-9AEA-41BB-87C2-0330280CE690}" presName="BalanceSpacing1" presStyleCnt="0"/>
      <dgm:spPr/>
    </dgm:pt>
    <dgm:pt modelId="{E6FD37ED-8B51-494F-8DEC-1A404B4C3F2F}" type="pres">
      <dgm:prSet presAssocID="{86AB4420-3448-4E58-83FA-344F8457F6F7}" presName="Accent1Text" presStyleLbl="node1" presStyleIdx="7" presStyleCnt="8" custFlipVert="1" custFlipHor="0" custScaleX="9246" custScaleY="29823" custLinFactNeighborX="-2899" custLinFactNeighborY="-1005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</dgm:ptLst>
  <dgm:cxnLst>
    <dgm:cxn modelId="{461264E1-5358-4BF0-AF12-0AB80D46EC0B}" srcId="{EE6D4F6B-2CA1-4F27-B1AB-E9D5D336BB70}" destId="{776BA3E2-3B4F-46DD-BE5A-2F33F4B4FF7E}" srcOrd="1" destOrd="0" parTransId="{8638404D-F3CD-4DA9-8776-DBB4B0FD9034}" sibTransId="{CE0473E0-445F-4E95-A231-67C70F00ED18}"/>
    <dgm:cxn modelId="{0B888E94-64B6-4331-AD0F-F73B4ECB0A70}" srcId="{EE6D4F6B-2CA1-4F27-B1AB-E9D5D336BB70}" destId="{72AC35CE-2C1E-4006-8B2A-3399CDD660DA}" srcOrd="0" destOrd="0" parTransId="{E86728B6-5B57-488D-9C5A-074BF7253150}" sibTransId="{D2F5A40D-95D5-4DEE-B781-428802978DA9}"/>
    <dgm:cxn modelId="{A005156D-8A02-405C-8122-5F7FF25D110D}" type="presOf" srcId="{92A87BA4-9AEA-41BB-87C2-0330280CE690}" destId="{CA86DA01-7796-404E-8CD4-3E591E7E94D9}" srcOrd="0" destOrd="0" presId="urn:microsoft.com/office/officeart/2008/layout/AlternatingHexagons"/>
    <dgm:cxn modelId="{7220BD23-15DD-49D3-B9DE-E8D91EAD0D55}" type="presOf" srcId="{776BA3E2-3B4F-46DD-BE5A-2F33F4B4FF7E}" destId="{38F78AEB-6392-4ACA-B102-6E0EE49F0AAB}" srcOrd="0" destOrd="0" presId="urn:microsoft.com/office/officeart/2008/layout/AlternatingHexagons"/>
    <dgm:cxn modelId="{82DCD466-9086-44BE-AAE1-7A5F27D119A9}" type="presOf" srcId="{72AC35CE-2C1E-4006-8B2A-3399CDD660DA}" destId="{4E36E454-1374-4FBE-A15A-A3E416033A0F}" srcOrd="0" destOrd="0" presId="urn:microsoft.com/office/officeart/2008/layout/AlternatingHexagons"/>
    <dgm:cxn modelId="{D0B3EB13-1A08-4A26-A8BE-5059086DA0B3}" type="presOf" srcId="{5D78C4A6-7240-4F83-81EE-9D7A2C3BD37E}" destId="{213021E5-26C6-4D54-97E4-07F75C5DC1A8}" srcOrd="0" destOrd="0" presId="urn:microsoft.com/office/officeart/2008/layout/AlternatingHexagons"/>
    <dgm:cxn modelId="{4610D2D1-D26A-4D1E-A837-CF5E93EFF1F0}" type="presOf" srcId="{1F4C4780-D7D0-4316-A514-0A939FC18592}" destId="{887CB882-4DBE-4882-ACD4-EC42B06FEC65}" srcOrd="0" destOrd="0" presId="urn:microsoft.com/office/officeart/2008/layout/AlternatingHexagons"/>
    <dgm:cxn modelId="{63ABA0A3-08B5-4375-9BC2-5C4AB687B59C}" srcId="{EE6D4F6B-2CA1-4F27-B1AB-E9D5D336BB70}" destId="{92A87BA4-9AEA-41BB-87C2-0330280CE690}" srcOrd="3" destOrd="0" parTransId="{91071B97-FF70-4BE7-87C5-077653220152}" sibTransId="{86AB4420-3448-4E58-83FA-344F8457F6F7}"/>
    <dgm:cxn modelId="{CEB2868F-697B-493E-87A1-28CECE7CA520}" type="presOf" srcId="{EE6D4F6B-2CA1-4F27-B1AB-E9D5D336BB70}" destId="{701F1A85-66ED-40A8-A6F1-1DB2D3608E7D}" srcOrd="0" destOrd="0" presId="urn:microsoft.com/office/officeart/2008/layout/AlternatingHexagons"/>
    <dgm:cxn modelId="{46D23AFB-66F9-4554-8F09-9B32365B7205}" type="presOf" srcId="{CE0473E0-445F-4E95-A231-67C70F00ED18}" destId="{4075F3FD-04C3-4D1B-AB9A-FC05DDDFBE7A}" srcOrd="0" destOrd="0" presId="urn:microsoft.com/office/officeart/2008/layout/AlternatingHexagons"/>
    <dgm:cxn modelId="{77FD1010-749B-4E39-85C2-4CC0FA9402D3}" type="presOf" srcId="{D2F5A40D-95D5-4DEE-B781-428802978DA9}" destId="{E28F2B53-BD0C-40CF-B308-48947EC77124}" srcOrd="0" destOrd="0" presId="urn:microsoft.com/office/officeart/2008/layout/AlternatingHexagons"/>
    <dgm:cxn modelId="{A31E4C15-9EC2-4AB8-8D73-EF8BC8858F5F}" type="presOf" srcId="{86AB4420-3448-4E58-83FA-344F8457F6F7}" destId="{E6FD37ED-8B51-494F-8DEC-1A404B4C3F2F}" srcOrd="0" destOrd="0" presId="urn:microsoft.com/office/officeart/2008/layout/AlternatingHexagons"/>
    <dgm:cxn modelId="{42BA225C-B8AB-4918-AA6D-D0AEFAEFE62E}" srcId="{EE6D4F6B-2CA1-4F27-B1AB-E9D5D336BB70}" destId="{5D78C4A6-7240-4F83-81EE-9D7A2C3BD37E}" srcOrd="2" destOrd="0" parTransId="{360E73EF-82D7-4FE7-84C8-15ECF669D918}" sibTransId="{1F4C4780-D7D0-4316-A514-0A939FC18592}"/>
    <dgm:cxn modelId="{65B636E1-5044-4AA9-B922-5A6E770F6ABF}" type="presParOf" srcId="{701F1A85-66ED-40A8-A6F1-1DB2D3608E7D}" destId="{6136A612-3912-4719-96D0-02BC1B3D91AD}" srcOrd="0" destOrd="0" presId="urn:microsoft.com/office/officeart/2008/layout/AlternatingHexagons"/>
    <dgm:cxn modelId="{4D4EC61E-A164-472D-A86C-4FD2AB4D2ED0}" type="presParOf" srcId="{6136A612-3912-4719-96D0-02BC1B3D91AD}" destId="{4E36E454-1374-4FBE-A15A-A3E416033A0F}" srcOrd="0" destOrd="0" presId="urn:microsoft.com/office/officeart/2008/layout/AlternatingHexagons"/>
    <dgm:cxn modelId="{289116C7-FB13-4DE3-8CA7-901C3C9AEF5F}" type="presParOf" srcId="{6136A612-3912-4719-96D0-02BC1B3D91AD}" destId="{7FE8D88A-707B-45A1-A049-BBA36B363D10}" srcOrd="1" destOrd="0" presId="urn:microsoft.com/office/officeart/2008/layout/AlternatingHexagons"/>
    <dgm:cxn modelId="{39CE8B33-FC2E-43A0-B34F-909361CFC6DA}" type="presParOf" srcId="{6136A612-3912-4719-96D0-02BC1B3D91AD}" destId="{406684BB-33A2-4FA4-9F05-4F2116D79CAA}" srcOrd="2" destOrd="0" presId="urn:microsoft.com/office/officeart/2008/layout/AlternatingHexagons"/>
    <dgm:cxn modelId="{57186F43-0054-4F4F-B1C5-D5BE2080020A}" type="presParOf" srcId="{6136A612-3912-4719-96D0-02BC1B3D91AD}" destId="{2909E677-A857-4E27-9133-0F8412796E71}" srcOrd="3" destOrd="0" presId="urn:microsoft.com/office/officeart/2008/layout/AlternatingHexagons"/>
    <dgm:cxn modelId="{6C73435C-C21B-401A-9204-56A7C71DA376}" type="presParOf" srcId="{6136A612-3912-4719-96D0-02BC1B3D91AD}" destId="{E28F2B53-BD0C-40CF-B308-48947EC77124}" srcOrd="4" destOrd="0" presId="urn:microsoft.com/office/officeart/2008/layout/AlternatingHexagons"/>
    <dgm:cxn modelId="{7AECBDC5-B2B3-4181-87EF-350166F25511}" type="presParOf" srcId="{701F1A85-66ED-40A8-A6F1-1DB2D3608E7D}" destId="{65F0B8A2-9AF9-46F0-A0B8-33C914682EE6}" srcOrd="1" destOrd="0" presId="urn:microsoft.com/office/officeart/2008/layout/AlternatingHexagons"/>
    <dgm:cxn modelId="{CC0DF47E-2283-49B1-AA4F-547E0BE97D6A}" type="presParOf" srcId="{701F1A85-66ED-40A8-A6F1-1DB2D3608E7D}" destId="{EA0EDD79-50EC-44C0-BF97-63738B9398F6}" srcOrd="2" destOrd="0" presId="urn:microsoft.com/office/officeart/2008/layout/AlternatingHexagons"/>
    <dgm:cxn modelId="{39DD6B89-C44E-428F-B32B-EF7569656C1C}" type="presParOf" srcId="{EA0EDD79-50EC-44C0-BF97-63738B9398F6}" destId="{38F78AEB-6392-4ACA-B102-6E0EE49F0AAB}" srcOrd="0" destOrd="0" presId="urn:microsoft.com/office/officeart/2008/layout/AlternatingHexagons"/>
    <dgm:cxn modelId="{6F8FD327-E752-4467-ADEA-6E0180AFBF06}" type="presParOf" srcId="{EA0EDD79-50EC-44C0-BF97-63738B9398F6}" destId="{7B84047F-0FA0-42C4-AE90-B7072D8EF973}" srcOrd="1" destOrd="0" presId="urn:microsoft.com/office/officeart/2008/layout/AlternatingHexagons"/>
    <dgm:cxn modelId="{26934DF5-9F6B-4127-B4C4-D3585C379491}" type="presParOf" srcId="{EA0EDD79-50EC-44C0-BF97-63738B9398F6}" destId="{9D578DD9-C610-4645-A445-3248A606A255}" srcOrd="2" destOrd="0" presId="urn:microsoft.com/office/officeart/2008/layout/AlternatingHexagons"/>
    <dgm:cxn modelId="{1AB1F579-241D-4B23-B9F3-CA20518217EF}" type="presParOf" srcId="{EA0EDD79-50EC-44C0-BF97-63738B9398F6}" destId="{6DFC33C1-DC5C-45E2-9990-E3993A4857FD}" srcOrd="3" destOrd="0" presId="urn:microsoft.com/office/officeart/2008/layout/AlternatingHexagons"/>
    <dgm:cxn modelId="{D72958B0-6CB2-433A-8993-AF9536C3B6FF}" type="presParOf" srcId="{EA0EDD79-50EC-44C0-BF97-63738B9398F6}" destId="{4075F3FD-04C3-4D1B-AB9A-FC05DDDFBE7A}" srcOrd="4" destOrd="0" presId="urn:microsoft.com/office/officeart/2008/layout/AlternatingHexagons"/>
    <dgm:cxn modelId="{1A6CF080-B4E9-4294-B09A-BEAFF1503068}" type="presParOf" srcId="{701F1A85-66ED-40A8-A6F1-1DB2D3608E7D}" destId="{5C1515A1-EDFB-4DAA-BD68-EAB09CA21B35}" srcOrd="3" destOrd="0" presId="urn:microsoft.com/office/officeart/2008/layout/AlternatingHexagons"/>
    <dgm:cxn modelId="{607D7AA6-91A3-4B2C-9A14-FCDCBBCC55BE}" type="presParOf" srcId="{701F1A85-66ED-40A8-A6F1-1DB2D3608E7D}" destId="{BF15F18E-4778-4C6F-BC42-BAB33FDB1909}" srcOrd="4" destOrd="0" presId="urn:microsoft.com/office/officeart/2008/layout/AlternatingHexagons"/>
    <dgm:cxn modelId="{0F043776-85BC-462E-AEE4-A67AE44C080B}" type="presParOf" srcId="{BF15F18E-4778-4C6F-BC42-BAB33FDB1909}" destId="{213021E5-26C6-4D54-97E4-07F75C5DC1A8}" srcOrd="0" destOrd="0" presId="urn:microsoft.com/office/officeart/2008/layout/AlternatingHexagons"/>
    <dgm:cxn modelId="{35051FC0-4E35-4C3A-ACD3-821C63E6813D}" type="presParOf" srcId="{BF15F18E-4778-4C6F-BC42-BAB33FDB1909}" destId="{F9AD9F21-AF4E-4572-AB31-DF713A32221C}" srcOrd="1" destOrd="0" presId="urn:microsoft.com/office/officeart/2008/layout/AlternatingHexagons"/>
    <dgm:cxn modelId="{E3664AFA-016B-41E7-83DB-1412723E905D}" type="presParOf" srcId="{BF15F18E-4778-4C6F-BC42-BAB33FDB1909}" destId="{1DDA4D13-BF13-4ABE-8E65-525AA485D5DE}" srcOrd="2" destOrd="0" presId="urn:microsoft.com/office/officeart/2008/layout/AlternatingHexagons"/>
    <dgm:cxn modelId="{12CAC129-BF27-405D-BB34-34C6A041EF6F}" type="presParOf" srcId="{BF15F18E-4778-4C6F-BC42-BAB33FDB1909}" destId="{8A58D59F-0015-48C2-967F-D238AA084A65}" srcOrd="3" destOrd="0" presId="urn:microsoft.com/office/officeart/2008/layout/AlternatingHexagons"/>
    <dgm:cxn modelId="{4C3C6F52-FD31-4207-8AE9-8D8B0A2C0EF3}" type="presParOf" srcId="{BF15F18E-4778-4C6F-BC42-BAB33FDB1909}" destId="{887CB882-4DBE-4882-ACD4-EC42B06FEC65}" srcOrd="4" destOrd="0" presId="urn:microsoft.com/office/officeart/2008/layout/AlternatingHexagons"/>
    <dgm:cxn modelId="{A42BD946-2C3F-44F8-A2A6-982A38C78CD3}" type="presParOf" srcId="{701F1A85-66ED-40A8-A6F1-1DB2D3608E7D}" destId="{FB203470-CF79-41D7-824C-FF3FC98A53B0}" srcOrd="5" destOrd="0" presId="urn:microsoft.com/office/officeart/2008/layout/AlternatingHexagons"/>
    <dgm:cxn modelId="{41936F91-FD34-4DE6-9B8F-154178F3C379}" type="presParOf" srcId="{701F1A85-66ED-40A8-A6F1-1DB2D3608E7D}" destId="{FC4B7911-1A6D-4B0F-A511-3E8393A82063}" srcOrd="6" destOrd="0" presId="urn:microsoft.com/office/officeart/2008/layout/AlternatingHexagons"/>
    <dgm:cxn modelId="{DADE73E9-BB44-42DB-A927-8116A6391BBE}" type="presParOf" srcId="{FC4B7911-1A6D-4B0F-A511-3E8393A82063}" destId="{CA86DA01-7796-404E-8CD4-3E591E7E94D9}" srcOrd="0" destOrd="0" presId="urn:microsoft.com/office/officeart/2008/layout/AlternatingHexagons"/>
    <dgm:cxn modelId="{F10598BD-9918-449D-84AB-28E14323069F}" type="presParOf" srcId="{FC4B7911-1A6D-4B0F-A511-3E8393A82063}" destId="{78F5F6D0-1456-4D10-A116-299B4189FFD2}" srcOrd="1" destOrd="0" presId="urn:microsoft.com/office/officeart/2008/layout/AlternatingHexagons"/>
    <dgm:cxn modelId="{D481F4E0-F533-4EFB-8904-51779D06ED31}" type="presParOf" srcId="{FC4B7911-1A6D-4B0F-A511-3E8393A82063}" destId="{327D5B7D-E007-48C2-958B-14841568848B}" srcOrd="2" destOrd="0" presId="urn:microsoft.com/office/officeart/2008/layout/AlternatingHexagons"/>
    <dgm:cxn modelId="{0EADD90D-111A-4831-A578-F2BB7ADAAB12}" type="presParOf" srcId="{FC4B7911-1A6D-4B0F-A511-3E8393A82063}" destId="{8B9FB21D-E71C-4636-A18E-FA7C50AAF3B8}" srcOrd="3" destOrd="0" presId="urn:microsoft.com/office/officeart/2008/layout/AlternatingHexagons"/>
    <dgm:cxn modelId="{8895722B-DA71-4A6E-AE78-8C2BD4C6B77A}" type="presParOf" srcId="{FC4B7911-1A6D-4B0F-A511-3E8393A82063}" destId="{E6FD37ED-8B51-494F-8DEC-1A404B4C3F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F38118-3FB9-43EE-8463-748BDCF9377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F10FB0D-B548-4BFB-9E3E-0B92BA411A2C}">
      <dgm:prSet phldrT="[Text]"/>
      <dgm:spPr>
        <a:xfrm rot="5400000">
          <a:off x="2288045" y="95256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Product Designs</a:t>
          </a:r>
          <a:endParaRPr lang="en-US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3A449AA0-AA5D-49C4-8241-57C0DC133CB0}" type="parTrans" cxnId="{2DEF4554-7653-4BAB-9FB8-4B842248AE67}">
      <dgm:prSet/>
      <dgm:spPr/>
      <dgm:t>
        <a:bodyPr/>
        <a:lstStyle/>
        <a:p>
          <a:endParaRPr lang="en-US"/>
        </a:p>
      </dgm:t>
    </dgm:pt>
    <dgm:pt modelId="{7D57B6D3-ECEA-456F-ADD2-89CF225FC7D5}" type="sibTrans" cxnId="{2DEF4554-7653-4BAB-9FB8-4B842248AE67}">
      <dgm:prSet custT="1"/>
      <dgm:spPr>
        <a:xfrm rot="5400000">
          <a:off x="911809" y="95256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7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External</a:t>
          </a:r>
        </a:p>
        <a:p>
          <a:r>
            <a:rPr lang="en-US" sz="17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Skills</a:t>
          </a:r>
          <a:endParaRPr lang="en-US" sz="17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FCE1FFD9-AD18-46F2-9DE1-A01CFE93E1FD}">
      <dgm:prSet custT="1"/>
      <dgm:spPr>
        <a:xfrm rot="5400000">
          <a:off x="2288045" y="2581738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b="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 Risk</a:t>
          </a:r>
        </a:p>
      </dgm:t>
    </dgm:pt>
    <dgm:pt modelId="{4A9C667B-A4B8-475A-A905-A197FC751508}" type="parTrans" cxnId="{980824E1-7950-4D7F-AF8D-6E97BF6A8FF6}">
      <dgm:prSet/>
      <dgm:spPr/>
      <dgm:t>
        <a:bodyPr/>
        <a:lstStyle/>
        <a:p>
          <a:endParaRPr lang="en-US"/>
        </a:p>
      </dgm:t>
    </dgm:pt>
    <dgm:pt modelId="{E856B642-8725-46FA-8923-B8154DE5C902}" type="sibTrans" cxnId="{980824E1-7950-4D7F-AF8D-6E97BF6A8FF6}">
      <dgm:prSet custT="1"/>
      <dgm:spPr>
        <a:xfrm rot="5400000">
          <a:off x="911809" y="2581738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Low Cost </a:t>
          </a:r>
          <a:r>
            <a:rPr lang="en-US" sz="14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(+Fund?)</a:t>
          </a:r>
          <a:endParaRPr lang="en-US" sz="20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4B3C45BB-07CC-4038-A4F8-AC4548643F05}">
      <dgm:prSet phldrT="[Text]" custT="1"/>
      <dgm:spPr>
        <a:xfrm rot="5400000">
          <a:off x="1597290" y="1338497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marL="0" indent="0"/>
          <a:r>
            <a:rPr lang="en-US" sz="15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Proven Solutions</a:t>
          </a:r>
          <a:endParaRPr lang="en-US" sz="15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044B411-DEE5-4C7C-8D09-3781ED4E2366}" type="parTrans" cxnId="{F4BE8835-76D3-4FE4-B449-ED0922E077C5}">
      <dgm:prSet/>
      <dgm:spPr/>
      <dgm:t>
        <a:bodyPr/>
        <a:lstStyle/>
        <a:p>
          <a:endParaRPr lang="en-US"/>
        </a:p>
      </dgm:t>
    </dgm:pt>
    <dgm:pt modelId="{1BBA6750-DD2A-4267-8709-9A0E7B6DFE64}" type="sibTrans" cxnId="{F4BE8835-76D3-4FE4-B449-ED0922E077C5}">
      <dgm:prSet custT="1"/>
      <dgm:spPr>
        <a:xfrm rot="5400000">
          <a:off x="2987263" y="1293677"/>
          <a:ext cx="1464704" cy="1274292"/>
        </a:xfr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Trust</a:t>
          </a:r>
          <a:endParaRPr lang="en-US" sz="13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DD8C7743-F376-4EC5-87BE-17C6A0B86F58}" type="pres">
      <dgm:prSet presAssocID="{22F38118-3FB9-43EE-8463-748BDCF9377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D46F210-16E7-4732-9EA2-303095B378E6}" type="pres">
      <dgm:prSet presAssocID="{4F10FB0D-B548-4BFB-9E3E-0B92BA411A2C}" presName="composite" presStyleCnt="0"/>
      <dgm:spPr/>
    </dgm:pt>
    <dgm:pt modelId="{712AAAC7-5966-4B43-8062-0653FED0538A}" type="pres">
      <dgm:prSet presAssocID="{4F10FB0D-B548-4BFB-9E3E-0B92BA411A2C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D76BD542-7A7B-4E80-A12C-8DAC4270D391}" type="pres">
      <dgm:prSet presAssocID="{4F10FB0D-B548-4BFB-9E3E-0B92BA411A2C}" presName="Childtext1" presStyleLbl="revTx" presStyleIdx="0" presStyleCnt="3">
        <dgm:presLayoutVars>
          <dgm:chMax val="0"/>
          <dgm:chPref val="0"/>
          <dgm:bulletEnabled val="1"/>
        </dgm:presLayoutVars>
      </dgm:prSet>
      <dgm:spPr>
        <a:xfrm>
          <a:off x="3696211" y="292991"/>
          <a:ext cx="1634609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E73648F3-1AA2-47CC-9D8C-33474478CC9E}" type="pres">
      <dgm:prSet presAssocID="{4F10FB0D-B548-4BFB-9E3E-0B92BA411A2C}" presName="BalanceSpacing" presStyleCnt="0"/>
      <dgm:spPr/>
    </dgm:pt>
    <dgm:pt modelId="{2752FA49-50DF-4B39-9E00-E4F336661DD7}" type="pres">
      <dgm:prSet presAssocID="{4F10FB0D-B548-4BFB-9E3E-0B92BA411A2C}" presName="BalanceSpacing1" presStyleCnt="0"/>
      <dgm:spPr/>
    </dgm:pt>
    <dgm:pt modelId="{5DE9091A-92C5-4D9E-9589-F35BCBC5B299}" type="pres">
      <dgm:prSet presAssocID="{7D57B6D3-ECEA-456F-ADD2-89CF225FC7D5}" presName="Accent1Text" presStyleLbl="node1" presStyleIdx="1" presStyleCnt="6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4FD41ACD-00B2-4838-8169-5B31AA3129CA}" type="pres">
      <dgm:prSet presAssocID="{7D57B6D3-ECEA-456F-ADD2-89CF225FC7D5}" presName="spaceBetweenRectangles" presStyleCnt="0"/>
      <dgm:spPr/>
    </dgm:pt>
    <dgm:pt modelId="{D0A7DF51-BA59-4634-88C3-D83E86239D08}" type="pres">
      <dgm:prSet presAssocID="{4B3C45BB-07CC-4038-A4F8-AC4548643F05}" presName="composite" presStyleCnt="0"/>
      <dgm:spPr/>
    </dgm:pt>
    <dgm:pt modelId="{C98BEB1E-75E2-4C2E-9B63-CB73DC7FE18B}" type="pres">
      <dgm:prSet presAssocID="{4B3C45BB-07CC-4038-A4F8-AC4548643F05}" presName="Parent1" presStyleLbl="node1" presStyleIdx="2" presStyleCnt="6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87578CE3-3609-4908-AF9D-4438DC2ED9F6}" type="pres">
      <dgm:prSet presAssocID="{4B3C45BB-07CC-4038-A4F8-AC4548643F05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xfrm>
          <a:off x="57886" y="1536232"/>
          <a:ext cx="1581880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CC549245-CC27-4740-AB21-EEDD487A5F8E}" type="pres">
      <dgm:prSet presAssocID="{4B3C45BB-07CC-4038-A4F8-AC4548643F05}" presName="BalanceSpacing" presStyleCnt="0"/>
      <dgm:spPr/>
    </dgm:pt>
    <dgm:pt modelId="{CAB9381A-D8F7-4433-B477-343AD69912EA}" type="pres">
      <dgm:prSet presAssocID="{4B3C45BB-07CC-4038-A4F8-AC4548643F05}" presName="BalanceSpacing1" presStyleCnt="0"/>
      <dgm:spPr/>
    </dgm:pt>
    <dgm:pt modelId="{1A6EE796-FCF2-4B46-8D74-EA568CE8ACFB}" type="pres">
      <dgm:prSet presAssocID="{1BBA6750-DD2A-4267-8709-9A0E7B6DFE64}" presName="Accent1Text" presStyleLbl="node1" presStyleIdx="3" presStyleCnt="6" custLinFactNeighborX="1078" custLinFactNeighborY="-3060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3B3B41DF-EDA3-4189-AAF8-7EE99993700C}" type="pres">
      <dgm:prSet presAssocID="{1BBA6750-DD2A-4267-8709-9A0E7B6DFE64}" presName="spaceBetweenRectangles" presStyleCnt="0"/>
      <dgm:spPr/>
    </dgm:pt>
    <dgm:pt modelId="{029D78B7-6F09-4387-8EE6-328BC0F4ED26}" type="pres">
      <dgm:prSet presAssocID="{FCE1FFD9-AD18-46F2-9DE1-A01CFE93E1FD}" presName="composite" presStyleCnt="0"/>
      <dgm:spPr/>
    </dgm:pt>
    <dgm:pt modelId="{5449B1E0-6A59-4451-9DEB-1712131F2201}" type="pres">
      <dgm:prSet presAssocID="{FCE1FFD9-AD18-46F2-9DE1-A01CFE93E1FD}" presName="Parent1" presStyleLbl="node1" presStyleIdx="4" presStyleCnt="6">
        <dgm:presLayoutVars>
          <dgm:chMax val="1"/>
          <dgm:chPref val="1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E0F50E04-8693-47C1-8D8F-416E5F3C8BC0}" type="pres">
      <dgm:prSet presAssocID="{FCE1FFD9-AD18-46F2-9DE1-A01CFE93E1FD}" presName="Childtext1" presStyleLbl="revTx" presStyleIdx="2" presStyleCnt="3">
        <dgm:presLayoutVars>
          <dgm:chMax val="0"/>
          <dgm:chPref val="0"/>
          <dgm:bulletEnabled val="1"/>
        </dgm:presLayoutVars>
      </dgm:prSet>
      <dgm:spPr>
        <a:xfrm>
          <a:off x="3696211" y="2779473"/>
          <a:ext cx="1634609" cy="8788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4D4B57BA-68CD-4950-9FA4-44A9EFEC4B34}" type="pres">
      <dgm:prSet presAssocID="{FCE1FFD9-AD18-46F2-9DE1-A01CFE93E1FD}" presName="BalanceSpacing" presStyleCnt="0"/>
      <dgm:spPr/>
    </dgm:pt>
    <dgm:pt modelId="{49C5BC3F-8014-44D6-94B4-7AE5177C547B}" type="pres">
      <dgm:prSet presAssocID="{FCE1FFD9-AD18-46F2-9DE1-A01CFE93E1FD}" presName="BalanceSpacing1" presStyleCnt="0"/>
      <dgm:spPr/>
    </dgm:pt>
    <dgm:pt modelId="{D0A3B0EE-654E-4A72-B1C5-4189017D9B1A}" type="pres">
      <dgm:prSet presAssocID="{E856B642-8725-46FA-8923-B8154DE5C902}" presName="Accent1Text" presStyleLbl="node1" presStyleIdx="5" presStyleCnt="6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</dgm:ptLst>
  <dgm:cxnLst>
    <dgm:cxn modelId="{980824E1-7950-4D7F-AF8D-6E97BF6A8FF6}" srcId="{22F38118-3FB9-43EE-8463-748BDCF93771}" destId="{FCE1FFD9-AD18-46F2-9DE1-A01CFE93E1FD}" srcOrd="2" destOrd="0" parTransId="{4A9C667B-A4B8-475A-A905-A197FC751508}" sibTransId="{E856B642-8725-46FA-8923-B8154DE5C902}"/>
    <dgm:cxn modelId="{F4BE8835-76D3-4FE4-B449-ED0922E077C5}" srcId="{22F38118-3FB9-43EE-8463-748BDCF93771}" destId="{4B3C45BB-07CC-4038-A4F8-AC4548643F05}" srcOrd="1" destOrd="0" parTransId="{B044B411-DEE5-4C7C-8D09-3781ED4E2366}" sibTransId="{1BBA6750-DD2A-4267-8709-9A0E7B6DFE64}"/>
    <dgm:cxn modelId="{A0819708-4435-4DB1-98F4-EDC8464AC5C2}" type="presOf" srcId="{7D57B6D3-ECEA-456F-ADD2-89CF225FC7D5}" destId="{5DE9091A-92C5-4D9E-9589-F35BCBC5B299}" srcOrd="0" destOrd="0" presId="urn:microsoft.com/office/officeart/2008/layout/AlternatingHexagons"/>
    <dgm:cxn modelId="{2DEF4554-7653-4BAB-9FB8-4B842248AE67}" srcId="{22F38118-3FB9-43EE-8463-748BDCF93771}" destId="{4F10FB0D-B548-4BFB-9E3E-0B92BA411A2C}" srcOrd="0" destOrd="0" parTransId="{3A449AA0-AA5D-49C4-8241-57C0DC133CB0}" sibTransId="{7D57B6D3-ECEA-456F-ADD2-89CF225FC7D5}"/>
    <dgm:cxn modelId="{51E1F83F-E773-40BF-B236-8A3F83836BD5}" type="presOf" srcId="{FCE1FFD9-AD18-46F2-9DE1-A01CFE93E1FD}" destId="{5449B1E0-6A59-4451-9DEB-1712131F2201}" srcOrd="0" destOrd="0" presId="urn:microsoft.com/office/officeart/2008/layout/AlternatingHexagons"/>
    <dgm:cxn modelId="{0F677FB5-9D72-4E8E-A783-F858563CA983}" type="presOf" srcId="{E856B642-8725-46FA-8923-B8154DE5C902}" destId="{D0A3B0EE-654E-4A72-B1C5-4189017D9B1A}" srcOrd="0" destOrd="0" presId="urn:microsoft.com/office/officeart/2008/layout/AlternatingHexagons"/>
    <dgm:cxn modelId="{EEDF3E70-C508-4BB1-A87D-4F0E28F8615D}" type="presOf" srcId="{22F38118-3FB9-43EE-8463-748BDCF93771}" destId="{DD8C7743-F376-4EC5-87BE-17C6A0B86F58}" srcOrd="0" destOrd="0" presId="urn:microsoft.com/office/officeart/2008/layout/AlternatingHexagons"/>
    <dgm:cxn modelId="{5F67C98E-E217-4006-85D7-494E08D45FC4}" type="presOf" srcId="{4B3C45BB-07CC-4038-A4F8-AC4548643F05}" destId="{C98BEB1E-75E2-4C2E-9B63-CB73DC7FE18B}" srcOrd="0" destOrd="0" presId="urn:microsoft.com/office/officeart/2008/layout/AlternatingHexagons"/>
    <dgm:cxn modelId="{05285707-3F01-47DD-876D-E9E74F9B04A2}" type="presOf" srcId="{4F10FB0D-B548-4BFB-9E3E-0B92BA411A2C}" destId="{712AAAC7-5966-4B43-8062-0653FED0538A}" srcOrd="0" destOrd="0" presId="urn:microsoft.com/office/officeart/2008/layout/AlternatingHexagons"/>
    <dgm:cxn modelId="{D3789B7F-59BE-4173-9045-79161293E903}" type="presOf" srcId="{1BBA6750-DD2A-4267-8709-9A0E7B6DFE64}" destId="{1A6EE796-FCF2-4B46-8D74-EA568CE8ACFB}" srcOrd="0" destOrd="0" presId="urn:microsoft.com/office/officeart/2008/layout/AlternatingHexagons"/>
    <dgm:cxn modelId="{31CD868A-677B-43E9-8AE2-C8C2E0686437}" type="presParOf" srcId="{DD8C7743-F376-4EC5-87BE-17C6A0B86F58}" destId="{AD46F210-16E7-4732-9EA2-303095B378E6}" srcOrd="0" destOrd="0" presId="urn:microsoft.com/office/officeart/2008/layout/AlternatingHexagons"/>
    <dgm:cxn modelId="{F4BB2552-9C1E-45D4-8D94-07D13FD4755A}" type="presParOf" srcId="{AD46F210-16E7-4732-9EA2-303095B378E6}" destId="{712AAAC7-5966-4B43-8062-0653FED0538A}" srcOrd="0" destOrd="0" presId="urn:microsoft.com/office/officeart/2008/layout/AlternatingHexagons"/>
    <dgm:cxn modelId="{6E581C0C-3AF9-423F-BFED-2BD341B901F9}" type="presParOf" srcId="{AD46F210-16E7-4732-9EA2-303095B378E6}" destId="{D76BD542-7A7B-4E80-A12C-8DAC4270D391}" srcOrd="1" destOrd="0" presId="urn:microsoft.com/office/officeart/2008/layout/AlternatingHexagons"/>
    <dgm:cxn modelId="{F1692EDA-9281-40B8-B79A-448B476A4486}" type="presParOf" srcId="{AD46F210-16E7-4732-9EA2-303095B378E6}" destId="{E73648F3-1AA2-47CC-9D8C-33474478CC9E}" srcOrd="2" destOrd="0" presId="urn:microsoft.com/office/officeart/2008/layout/AlternatingHexagons"/>
    <dgm:cxn modelId="{50C30D16-F6B2-4E4B-9710-4A9B95CFCFDA}" type="presParOf" srcId="{AD46F210-16E7-4732-9EA2-303095B378E6}" destId="{2752FA49-50DF-4B39-9E00-E4F336661DD7}" srcOrd="3" destOrd="0" presId="urn:microsoft.com/office/officeart/2008/layout/AlternatingHexagons"/>
    <dgm:cxn modelId="{3655BB42-DC39-4D20-92A3-8D6E1412069C}" type="presParOf" srcId="{AD46F210-16E7-4732-9EA2-303095B378E6}" destId="{5DE9091A-92C5-4D9E-9589-F35BCBC5B299}" srcOrd="4" destOrd="0" presId="urn:microsoft.com/office/officeart/2008/layout/AlternatingHexagons"/>
    <dgm:cxn modelId="{1ADA899F-B995-48DA-B748-15A0BFD6352B}" type="presParOf" srcId="{DD8C7743-F376-4EC5-87BE-17C6A0B86F58}" destId="{4FD41ACD-00B2-4838-8169-5B31AA3129CA}" srcOrd="1" destOrd="0" presId="urn:microsoft.com/office/officeart/2008/layout/AlternatingHexagons"/>
    <dgm:cxn modelId="{0C7E8352-38CE-48E7-B9AE-CABFE9F55B27}" type="presParOf" srcId="{DD8C7743-F376-4EC5-87BE-17C6A0B86F58}" destId="{D0A7DF51-BA59-4634-88C3-D83E86239D08}" srcOrd="2" destOrd="0" presId="urn:microsoft.com/office/officeart/2008/layout/AlternatingHexagons"/>
    <dgm:cxn modelId="{5B818481-5DC8-440E-AC0F-CE4E51A7D7B3}" type="presParOf" srcId="{D0A7DF51-BA59-4634-88C3-D83E86239D08}" destId="{C98BEB1E-75E2-4C2E-9B63-CB73DC7FE18B}" srcOrd="0" destOrd="0" presId="urn:microsoft.com/office/officeart/2008/layout/AlternatingHexagons"/>
    <dgm:cxn modelId="{AF7D17E7-AA56-4E9E-A763-F8909053C363}" type="presParOf" srcId="{D0A7DF51-BA59-4634-88C3-D83E86239D08}" destId="{87578CE3-3609-4908-AF9D-4438DC2ED9F6}" srcOrd="1" destOrd="0" presId="urn:microsoft.com/office/officeart/2008/layout/AlternatingHexagons"/>
    <dgm:cxn modelId="{7A9A24A5-5B64-4203-9FDB-DE02FAFCD104}" type="presParOf" srcId="{D0A7DF51-BA59-4634-88C3-D83E86239D08}" destId="{CC549245-CC27-4740-AB21-EEDD487A5F8E}" srcOrd="2" destOrd="0" presId="urn:microsoft.com/office/officeart/2008/layout/AlternatingHexagons"/>
    <dgm:cxn modelId="{853B51F2-6D76-45BF-998D-9E8BBDE9BCDC}" type="presParOf" srcId="{D0A7DF51-BA59-4634-88C3-D83E86239D08}" destId="{CAB9381A-D8F7-4433-B477-343AD69912EA}" srcOrd="3" destOrd="0" presId="urn:microsoft.com/office/officeart/2008/layout/AlternatingHexagons"/>
    <dgm:cxn modelId="{F895ACFA-AFDB-4685-A6DF-23D129918E35}" type="presParOf" srcId="{D0A7DF51-BA59-4634-88C3-D83E86239D08}" destId="{1A6EE796-FCF2-4B46-8D74-EA568CE8ACFB}" srcOrd="4" destOrd="0" presId="urn:microsoft.com/office/officeart/2008/layout/AlternatingHexagons"/>
    <dgm:cxn modelId="{4306B536-164F-42CD-8DB0-40D53D9517E4}" type="presParOf" srcId="{DD8C7743-F376-4EC5-87BE-17C6A0B86F58}" destId="{3B3B41DF-EDA3-4189-AAF8-7EE99993700C}" srcOrd="3" destOrd="0" presId="urn:microsoft.com/office/officeart/2008/layout/AlternatingHexagons"/>
    <dgm:cxn modelId="{C2DB794D-3D04-4E78-9BB0-CF34BCA0056B}" type="presParOf" srcId="{DD8C7743-F376-4EC5-87BE-17C6A0B86F58}" destId="{029D78B7-6F09-4387-8EE6-328BC0F4ED26}" srcOrd="4" destOrd="0" presId="urn:microsoft.com/office/officeart/2008/layout/AlternatingHexagons"/>
    <dgm:cxn modelId="{636E59D2-260F-4096-8385-AB1689907B35}" type="presParOf" srcId="{029D78B7-6F09-4387-8EE6-328BC0F4ED26}" destId="{5449B1E0-6A59-4451-9DEB-1712131F2201}" srcOrd="0" destOrd="0" presId="urn:microsoft.com/office/officeart/2008/layout/AlternatingHexagons"/>
    <dgm:cxn modelId="{D508E9C3-2AB5-422A-84F8-43F32AF17C47}" type="presParOf" srcId="{029D78B7-6F09-4387-8EE6-328BC0F4ED26}" destId="{E0F50E04-8693-47C1-8D8F-416E5F3C8BC0}" srcOrd="1" destOrd="0" presId="urn:microsoft.com/office/officeart/2008/layout/AlternatingHexagons"/>
    <dgm:cxn modelId="{0F9D4B3A-4812-4B83-AE28-EE6DE9877D49}" type="presParOf" srcId="{029D78B7-6F09-4387-8EE6-328BC0F4ED26}" destId="{4D4B57BA-68CD-4950-9FA4-44A9EFEC4B34}" srcOrd="2" destOrd="0" presId="urn:microsoft.com/office/officeart/2008/layout/AlternatingHexagons"/>
    <dgm:cxn modelId="{9CCA990E-C661-4E4D-B46C-7FC5589322B3}" type="presParOf" srcId="{029D78B7-6F09-4387-8EE6-328BC0F4ED26}" destId="{49C5BC3F-8014-44D6-94B4-7AE5177C547B}" srcOrd="3" destOrd="0" presId="urn:microsoft.com/office/officeart/2008/layout/AlternatingHexagons"/>
    <dgm:cxn modelId="{6DFF75BD-1717-4B76-B648-42FDE6B8FEC8}" type="presParOf" srcId="{029D78B7-6F09-4387-8EE6-328BC0F4ED26}" destId="{D0A3B0EE-654E-4A72-B1C5-4189017D9B1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ED53C0-5587-420A-B660-6BEFA0137C87}" type="doc">
      <dgm:prSet loTypeId="urn:microsoft.com/office/officeart/2005/8/layout/hProcess7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1C1DDD-9A5B-4A5A-87E4-A43BDAC49B1A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1000-5000 EGP</a:t>
          </a:r>
          <a:endParaRPr lang="en-US" dirty="0"/>
        </a:p>
      </dgm:t>
    </dgm:pt>
    <dgm:pt modelId="{7E57E8FD-AC10-406D-BD9F-0C89E8B72AEE}" type="parTrans" cxnId="{3FB9B13D-5BB4-43D2-9B3E-C968D8327FD6}">
      <dgm:prSet/>
      <dgm:spPr/>
      <dgm:t>
        <a:bodyPr/>
        <a:lstStyle/>
        <a:p>
          <a:endParaRPr lang="en-US"/>
        </a:p>
      </dgm:t>
    </dgm:pt>
    <dgm:pt modelId="{B3B57171-2B3A-4560-B7E5-FD20B2FA3658}" type="sibTrans" cxnId="{3FB9B13D-5BB4-43D2-9B3E-C968D8327FD6}">
      <dgm:prSet/>
      <dgm:spPr/>
      <dgm:t>
        <a:bodyPr/>
        <a:lstStyle/>
        <a:p>
          <a:endParaRPr lang="en-US"/>
        </a:p>
      </dgm:t>
    </dgm:pt>
    <dgm:pt modelId="{078DED16-E75B-42AE-970B-2DA93360340C}">
      <dgm:prSet phldrT="[Text]"/>
      <dgm:spPr/>
      <dgm:t>
        <a:bodyPr/>
        <a:lstStyle/>
        <a:p>
          <a:r>
            <a:rPr lang="en-US" dirty="0" smtClean="0"/>
            <a:t>Concept</a:t>
          </a:r>
          <a:endParaRPr lang="en-US" dirty="0"/>
        </a:p>
      </dgm:t>
    </dgm:pt>
    <dgm:pt modelId="{5B05029D-7B1F-473C-898B-1B1B44BF4EAC}" type="parTrans" cxnId="{F36AC405-9ED1-4CD5-8C73-DEA0BC2507A9}">
      <dgm:prSet/>
      <dgm:spPr/>
      <dgm:t>
        <a:bodyPr/>
        <a:lstStyle/>
        <a:p>
          <a:endParaRPr lang="en-US"/>
        </a:p>
      </dgm:t>
    </dgm:pt>
    <dgm:pt modelId="{7DB90B94-9BBE-46AD-91F5-DBB5599986B6}" type="sibTrans" cxnId="{F36AC405-9ED1-4CD5-8C73-DEA0BC2507A9}">
      <dgm:prSet/>
      <dgm:spPr/>
      <dgm:t>
        <a:bodyPr/>
        <a:lstStyle/>
        <a:p>
          <a:endParaRPr lang="en-US"/>
        </a:p>
      </dgm:t>
    </dgm:pt>
    <dgm:pt modelId="{6C493164-3B3B-4A1C-B5CE-14B3106556F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5000-10000 EGP</a:t>
          </a:r>
          <a:endParaRPr lang="en-US" dirty="0"/>
        </a:p>
      </dgm:t>
    </dgm:pt>
    <dgm:pt modelId="{1E156816-FAEA-47B1-B217-F2F9895D85A0}" type="parTrans" cxnId="{32002400-0D9F-40F9-A960-C43B25BF634A}">
      <dgm:prSet/>
      <dgm:spPr/>
      <dgm:t>
        <a:bodyPr/>
        <a:lstStyle/>
        <a:p>
          <a:endParaRPr lang="en-US"/>
        </a:p>
      </dgm:t>
    </dgm:pt>
    <dgm:pt modelId="{EF1CCB8F-7E49-4F6A-846F-B8CE0098BA7C}" type="sibTrans" cxnId="{32002400-0D9F-40F9-A960-C43B25BF634A}">
      <dgm:prSet/>
      <dgm:spPr/>
      <dgm:t>
        <a:bodyPr/>
        <a:lstStyle/>
        <a:p>
          <a:endParaRPr lang="en-US"/>
        </a:p>
      </dgm:t>
    </dgm:pt>
    <dgm:pt modelId="{99A2C275-D638-4075-8C31-D7B2F6FADC6E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B33F3119-A389-4EB6-A53F-0189031B0549}" type="parTrans" cxnId="{9A50EEE6-0CE6-4E9E-8477-A8D99D9116B2}">
      <dgm:prSet/>
      <dgm:spPr/>
      <dgm:t>
        <a:bodyPr/>
        <a:lstStyle/>
        <a:p>
          <a:endParaRPr lang="en-US"/>
        </a:p>
      </dgm:t>
    </dgm:pt>
    <dgm:pt modelId="{051876AA-E0D0-4F3D-824D-CD247D232B7A}" type="sibTrans" cxnId="{9A50EEE6-0CE6-4E9E-8477-A8D99D9116B2}">
      <dgm:prSet/>
      <dgm:spPr/>
      <dgm:t>
        <a:bodyPr/>
        <a:lstStyle/>
        <a:p>
          <a:endParaRPr lang="en-US"/>
        </a:p>
      </dgm:t>
    </dgm:pt>
    <dgm:pt modelId="{0D323E6C-6E01-42AA-81BE-3C90012D1FE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10000-70000 EGP</a:t>
          </a:r>
          <a:endParaRPr lang="en-US" dirty="0"/>
        </a:p>
      </dgm:t>
    </dgm:pt>
    <dgm:pt modelId="{010F64C1-5B70-47E1-8A7D-D3B18E996F4E}" type="parTrans" cxnId="{7E2ED74F-2E0B-4AF9-8369-CB7ECB3500E2}">
      <dgm:prSet/>
      <dgm:spPr/>
      <dgm:t>
        <a:bodyPr/>
        <a:lstStyle/>
        <a:p>
          <a:endParaRPr lang="en-US"/>
        </a:p>
      </dgm:t>
    </dgm:pt>
    <dgm:pt modelId="{F8300748-97DA-4C05-A48E-525431BC7C77}" type="sibTrans" cxnId="{7E2ED74F-2E0B-4AF9-8369-CB7ECB3500E2}">
      <dgm:prSet/>
      <dgm:spPr/>
      <dgm:t>
        <a:bodyPr/>
        <a:lstStyle/>
        <a:p>
          <a:endParaRPr lang="en-US"/>
        </a:p>
      </dgm:t>
    </dgm:pt>
    <dgm:pt modelId="{EB89AC98-03CE-4F83-A2D8-41D46586152E}">
      <dgm:prSet phldrT="[Text]"/>
      <dgm:spPr/>
      <dgm:t>
        <a:bodyPr/>
        <a:lstStyle/>
        <a:p>
          <a:r>
            <a:rPr lang="en-US" dirty="0" smtClean="0"/>
            <a:t>Prototype</a:t>
          </a:r>
          <a:endParaRPr lang="en-US" dirty="0"/>
        </a:p>
      </dgm:t>
    </dgm:pt>
    <dgm:pt modelId="{7EC08CC6-5AE0-4C93-BBD5-E47A16043C71}" type="parTrans" cxnId="{85CF11A8-2A52-4DC4-85A9-901AEFD9CAF7}">
      <dgm:prSet/>
      <dgm:spPr/>
      <dgm:t>
        <a:bodyPr/>
        <a:lstStyle/>
        <a:p>
          <a:endParaRPr lang="en-US"/>
        </a:p>
      </dgm:t>
    </dgm:pt>
    <dgm:pt modelId="{BDD24750-DC26-481F-A66E-CB99E3E51161}" type="sibTrans" cxnId="{85CF11A8-2A52-4DC4-85A9-901AEFD9CAF7}">
      <dgm:prSet/>
      <dgm:spPr/>
      <dgm:t>
        <a:bodyPr/>
        <a:lstStyle/>
        <a:p>
          <a:endParaRPr lang="en-US"/>
        </a:p>
      </dgm:t>
    </dgm:pt>
    <dgm:pt modelId="{BE8AB767-7E2A-47E3-A864-F910C57310A2}">
      <dgm:prSet phldrT="[Text]"/>
      <dgm:spPr>
        <a:solidFill>
          <a:srgbClr val="41A97A"/>
        </a:solidFill>
      </dgm:spPr>
      <dgm:t>
        <a:bodyPr/>
        <a:lstStyle/>
        <a:p>
          <a:r>
            <a:rPr lang="en-US" dirty="0" smtClean="0"/>
            <a:t>Varies</a:t>
          </a:r>
          <a:endParaRPr lang="en-US" dirty="0"/>
        </a:p>
      </dgm:t>
    </dgm:pt>
    <dgm:pt modelId="{D0D25BFC-1D0D-4DD4-B78D-D6515B1FE4B2}" type="parTrans" cxnId="{67B0A082-2025-4C5F-98CA-C604BD9646D9}">
      <dgm:prSet/>
      <dgm:spPr/>
      <dgm:t>
        <a:bodyPr/>
        <a:lstStyle/>
        <a:p>
          <a:endParaRPr lang="en-US"/>
        </a:p>
      </dgm:t>
    </dgm:pt>
    <dgm:pt modelId="{BED338D7-359F-4BCB-8353-0A20A68FAE10}" type="sibTrans" cxnId="{67B0A082-2025-4C5F-98CA-C604BD9646D9}">
      <dgm:prSet/>
      <dgm:spPr/>
      <dgm:t>
        <a:bodyPr/>
        <a:lstStyle/>
        <a:p>
          <a:endParaRPr lang="en-US"/>
        </a:p>
      </dgm:t>
    </dgm:pt>
    <dgm:pt modelId="{A3847B62-92AB-4556-AA07-78F0EA4E0924}">
      <dgm:prSet phldrT="[Text]"/>
      <dgm:spPr/>
      <dgm:t>
        <a:bodyPr/>
        <a:lstStyle/>
        <a:p>
          <a:r>
            <a:rPr lang="en-US" dirty="0" err="1" smtClean="0"/>
            <a:t>eRFP</a:t>
          </a:r>
          <a:endParaRPr lang="en-US" dirty="0"/>
        </a:p>
      </dgm:t>
    </dgm:pt>
    <dgm:pt modelId="{2ECC3D0F-7551-43D4-9FC7-4D8EE3251938}" type="parTrans" cxnId="{31BFAAAE-8DCF-4E4F-99F2-05609C6FB8E6}">
      <dgm:prSet/>
      <dgm:spPr/>
      <dgm:t>
        <a:bodyPr/>
        <a:lstStyle/>
        <a:p>
          <a:endParaRPr lang="en-US"/>
        </a:p>
      </dgm:t>
    </dgm:pt>
    <dgm:pt modelId="{7D78A392-B3A8-47CD-B2F8-5BEC10D2D0F6}" type="sibTrans" cxnId="{31BFAAAE-8DCF-4E4F-99F2-05609C6FB8E6}">
      <dgm:prSet/>
      <dgm:spPr/>
      <dgm:t>
        <a:bodyPr/>
        <a:lstStyle/>
        <a:p>
          <a:endParaRPr lang="en-US"/>
        </a:p>
      </dgm:t>
    </dgm:pt>
    <dgm:pt modelId="{B1FEBE2B-F6C1-45C2-9E8E-66A45EF89D31}" type="pres">
      <dgm:prSet presAssocID="{7DED53C0-5587-420A-B660-6BEFA0137C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EC63F5-B866-4CEF-9F0A-4F76EB091EEB}" type="pres">
      <dgm:prSet presAssocID="{C81C1DDD-9A5B-4A5A-87E4-A43BDAC49B1A}" presName="compositeNode" presStyleCnt="0">
        <dgm:presLayoutVars>
          <dgm:bulletEnabled val="1"/>
        </dgm:presLayoutVars>
      </dgm:prSet>
      <dgm:spPr/>
    </dgm:pt>
    <dgm:pt modelId="{2BB231E8-2494-448E-891C-EB81B225CFE7}" type="pres">
      <dgm:prSet presAssocID="{C81C1DDD-9A5B-4A5A-87E4-A43BDAC49B1A}" presName="bgRect" presStyleLbl="node1" presStyleIdx="0" presStyleCnt="4"/>
      <dgm:spPr/>
      <dgm:t>
        <a:bodyPr/>
        <a:lstStyle/>
        <a:p>
          <a:endParaRPr lang="en-US"/>
        </a:p>
      </dgm:t>
    </dgm:pt>
    <dgm:pt modelId="{660299B0-EF4F-4513-9B1D-3BF5FE8993BA}" type="pres">
      <dgm:prSet presAssocID="{C81C1DDD-9A5B-4A5A-87E4-A43BDAC49B1A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9FFE9-880F-434C-8863-13882DD742A5}" type="pres">
      <dgm:prSet presAssocID="{C81C1DDD-9A5B-4A5A-87E4-A43BDAC49B1A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6D665-EE8C-4DAF-9A82-BF6DE7C79BE1}" type="pres">
      <dgm:prSet presAssocID="{B3B57171-2B3A-4560-B7E5-FD20B2FA3658}" presName="hSp" presStyleCnt="0"/>
      <dgm:spPr/>
    </dgm:pt>
    <dgm:pt modelId="{C7A2B59E-8C50-42E7-AAA2-8D16F4130882}" type="pres">
      <dgm:prSet presAssocID="{B3B57171-2B3A-4560-B7E5-FD20B2FA3658}" presName="vProcSp" presStyleCnt="0"/>
      <dgm:spPr/>
    </dgm:pt>
    <dgm:pt modelId="{83941FD8-8FAA-447E-827E-39AE47610EC7}" type="pres">
      <dgm:prSet presAssocID="{B3B57171-2B3A-4560-B7E5-FD20B2FA3658}" presName="vSp1" presStyleCnt="0"/>
      <dgm:spPr/>
    </dgm:pt>
    <dgm:pt modelId="{2F35F474-97A6-4FEE-A71C-2BAFB5C65159}" type="pres">
      <dgm:prSet presAssocID="{B3B57171-2B3A-4560-B7E5-FD20B2FA3658}" presName="simulatedConn" presStyleLbl="solidFgAcc1" presStyleIdx="0" presStyleCnt="3"/>
      <dgm:spPr/>
    </dgm:pt>
    <dgm:pt modelId="{25AF5651-712D-4E8C-A3DB-3E2B5A01CDF3}" type="pres">
      <dgm:prSet presAssocID="{B3B57171-2B3A-4560-B7E5-FD20B2FA3658}" presName="vSp2" presStyleCnt="0"/>
      <dgm:spPr/>
    </dgm:pt>
    <dgm:pt modelId="{D0F8EB07-90F1-4255-8928-58C1930BA34A}" type="pres">
      <dgm:prSet presAssocID="{B3B57171-2B3A-4560-B7E5-FD20B2FA3658}" presName="sibTrans" presStyleCnt="0"/>
      <dgm:spPr/>
    </dgm:pt>
    <dgm:pt modelId="{36851753-91ED-4417-A095-59054DCF1D7A}" type="pres">
      <dgm:prSet presAssocID="{6C493164-3B3B-4A1C-B5CE-14B3106556F5}" presName="compositeNode" presStyleCnt="0">
        <dgm:presLayoutVars>
          <dgm:bulletEnabled val="1"/>
        </dgm:presLayoutVars>
      </dgm:prSet>
      <dgm:spPr/>
    </dgm:pt>
    <dgm:pt modelId="{F49601BE-39E1-4DEB-A360-27171FD4DDC7}" type="pres">
      <dgm:prSet presAssocID="{6C493164-3B3B-4A1C-B5CE-14B3106556F5}" presName="bgRect" presStyleLbl="node1" presStyleIdx="1" presStyleCnt="4"/>
      <dgm:spPr/>
      <dgm:t>
        <a:bodyPr/>
        <a:lstStyle/>
        <a:p>
          <a:endParaRPr lang="en-US"/>
        </a:p>
      </dgm:t>
    </dgm:pt>
    <dgm:pt modelId="{E057C904-2598-43E1-B3C3-76481B302960}" type="pres">
      <dgm:prSet presAssocID="{6C493164-3B3B-4A1C-B5CE-14B3106556F5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C0408-C47B-438C-BE7B-4421DBC61226}" type="pres">
      <dgm:prSet presAssocID="{6C493164-3B3B-4A1C-B5CE-14B3106556F5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E83EBB-7490-4D99-840A-63BEAC030426}" type="pres">
      <dgm:prSet presAssocID="{EF1CCB8F-7E49-4F6A-846F-B8CE0098BA7C}" presName="hSp" presStyleCnt="0"/>
      <dgm:spPr/>
    </dgm:pt>
    <dgm:pt modelId="{DB22F5BE-5D53-4C07-A577-68CB5347490D}" type="pres">
      <dgm:prSet presAssocID="{EF1CCB8F-7E49-4F6A-846F-B8CE0098BA7C}" presName="vProcSp" presStyleCnt="0"/>
      <dgm:spPr/>
    </dgm:pt>
    <dgm:pt modelId="{856F7F9E-99D0-4DD8-908D-BF9D6257A20C}" type="pres">
      <dgm:prSet presAssocID="{EF1CCB8F-7E49-4F6A-846F-B8CE0098BA7C}" presName="vSp1" presStyleCnt="0"/>
      <dgm:spPr/>
    </dgm:pt>
    <dgm:pt modelId="{4830AD71-2EAA-4F10-9727-153C9AB513C2}" type="pres">
      <dgm:prSet presAssocID="{EF1CCB8F-7E49-4F6A-846F-B8CE0098BA7C}" presName="simulatedConn" presStyleLbl="solidFgAcc1" presStyleIdx="1" presStyleCnt="3"/>
      <dgm:spPr/>
    </dgm:pt>
    <dgm:pt modelId="{F603C59A-1C55-45D3-A342-66ACA1B19C9B}" type="pres">
      <dgm:prSet presAssocID="{EF1CCB8F-7E49-4F6A-846F-B8CE0098BA7C}" presName="vSp2" presStyleCnt="0"/>
      <dgm:spPr/>
    </dgm:pt>
    <dgm:pt modelId="{C5E9F1D6-E4CE-450D-A81D-3C0D55545960}" type="pres">
      <dgm:prSet presAssocID="{EF1CCB8F-7E49-4F6A-846F-B8CE0098BA7C}" presName="sibTrans" presStyleCnt="0"/>
      <dgm:spPr/>
    </dgm:pt>
    <dgm:pt modelId="{98FE1D25-58B3-4199-AECC-E44B3DC853FE}" type="pres">
      <dgm:prSet presAssocID="{0D323E6C-6E01-42AA-81BE-3C90012D1FE3}" presName="compositeNode" presStyleCnt="0">
        <dgm:presLayoutVars>
          <dgm:bulletEnabled val="1"/>
        </dgm:presLayoutVars>
      </dgm:prSet>
      <dgm:spPr/>
    </dgm:pt>
    <dgm:pt modelId="{15114FDF-F01E-49DC-A4F4-AA4AB8754356}" type="pres">
      <dgm:prSet presAssocID="{0D323E6C-6E01-42AA-81BE-3C90012D1FE3}" presName="bgRect" presStyleLbl="node1" presStyleIdx="2" presStyleCnt="4"/>
      <dgm:spPr/>
      <dgm:t>
        <a:bodyPr/>
        <a:lstStyle/>
        <a:p>
          <a:endParaRPr lang="en-US"/>
        </a:p>
      </dgm:t>
    </dgm:pt>
    <dgm:pt modelId="{34F74AEE-2BD9-4415-A9FF-C99717633A14}" type="pres">
      <dgm:prSet presAssocID="{0D323E6C-6E01-42AA-81BE-3C90012D1FE3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72935-4FD3-4A7B-AC53-8A3219D6DF71}" type="pres">
      <dgm:prSet presAssocID="{0D323E6C-6E01-42AA-81BE-3C90012D1FE3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F6EE4-436B-49FE-8B06-B88AA95D007E}" type="pres">
      <dgm:prSet presAssocID="{F8300748-97DA-4C05-A48E-525431BC7C77}" presName="hSp" presStyleCnt="0"/>
      <dgm:spPr/>
    </dgm:pt>
    <dgm:pt modelId="{1A57E1D7-0E51-4467-9FBC-7F469925CC86}" type="pres">
      <dgm:prSet presAssocID="{F8300748-97DA-4C05-A48E-525431BC7C77}" presName="vProcSp" presStyleCnt="0"/>
      <dgm:spPr/>
    </dgm:pt>
    <dgm:pt modelId="{D2204446-0396-4514-AF7C-9E7F3FAAEA38}" type="pres">
      <dgm:prSet presAssocID="{F8300748-97DA-4C05-A48E-525431BC7C77}" presName="vSp1" presStyleCnt="0"/>
      <dgm:spPr/>
    </dgm:pt>
    <dgm:pt modelId="{790B4B28-A932-4693-97BE-818B99663C05}" type="pres">
      <dgm:prSet presAssocID="{F8300748-97DA-4C05-A48E-525431BC7C77}" presName="simulatedConn" presStyleLbl="solidFgAcc1" presStyleIdx="2" presStyleCnt="3"/>
      <dgm:spPr/>
    </dgm:pt>
    <dgm:pt modelId="{716AC885-ADE1-4B3D-B013-1540C9BEA451}" type="pres">
      <dgm:prSet presAssocID="{F8300748-97DA-4C05-A48E-525431BC7C77}" presName="vSp2" presStyleCnt="0"/>
      <dgm:spPr/>
    </dgm:pt>
    <dgm:pt modelId="{17DA5A79-B2D3-4181-8ED9-C96664EB6486}" type="pres">
      <dgm:prSet presAssocID="{F8300748-97DA-4C05-A48E-525431BC7C77}" presName="sibTrans" presStyleCnt="0"/>
      <dgm:spPr/>
    </dgm:pt>
    <dgm:pt modelId="{1BFD063C-3306-4B74-95F2-F48BA66E266C}" type="pres">
      <dgm:prSet presAssocID="{BE8AB767-7E2A-47E3-A864-F910C57310A2}" presName="compositeNode" presStyleCnt="0">
        <dgm:presLayoutVars>
          <dgm:bulletEnabled val="1"/>
        </dgm:presLayoutVars>
      </dgm:prSet>
      <dgm:spPr/>
    </dgm:pt>
    <dgm:pt modelId="{C08F528F-C461-4202-877D-A9A73B333CF1}" type="pres">
      <dgm:prSet presAssocID="{BE8AB767-7E2A-47E3-A864-F910C57310A2}" presName="bgRect" presStyleLbl="node1" presStyleIdx="3" presStyleCnt="4"/>
      <dgm:spPr/>
      <dgm:t>
        <a:bodyPr/>
        <a:lstStyle/>
        <a:p>
          <a:endParaRPr lang="en-US"/>
        </a:p>
      </dgm:t>
    </dgm:pt>
    <dgm:pt modelId="{EEC1C544-8342-41C1-8A4D-56AFD2C09725}" type="pres">
      <dgm:prSet presAssocID="{BE8AB767-7E2A-47E3-A864-F910C57310A2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F31FB-DF05-49E9-8DDD-4A7BD325DFBB}" type="pres">
      <dgm:prSet presAssocID="{BE8AB767-7E2A-47E3-A864-F910C57310A2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9C15D1-04BB-4285-A4BF-2846519D44B3}" type="presOf" srcId="{0D323E6C-6E01-42AA-81BE-3C90012D1FE3}" destId="{15114FDF-F01E-49DC-A4F4-AA4AB8754356}" srcOrd="0" destOrd="0" presId="urn:microsoft.com/office/officeart/2005/8/layout/hProcess7#1"/>
    <dgm:cxn modelId="{9746E6E6-06B8-4969-B5C7-E2C203D4E0FC}" type="presOf" srcId="{7DED53C0-5587-420A-B660-6BEFA0137C87}" destId="{B1FEBE2B-F6C1-45C2-9E8E-66A45EF89D31}" srcOrd="0" destOrd="0" presId="urn:microsoft.com/office/officeart/2005/8/layout/hProcess7#1"/>
    <dgm:cxn modelId="{4EFAD739-9E66-4DF7-B903-B16E599F55DA}" type="presOf" srcId="{078DED16-E75B-42AE-970B-2DA93360340C}" destId="{46C9FFE9-880F-434C-8863-13882DD742A5}" srcOrd="0" destOrd="0" presId="urn:microsoft.com/office/officeart/2005/8/layout/hProcess7#1"/>
    <dgm:cxn modelId="{7F11675F-FCFD-4781-ABF0-FE3DAEE27DA0}" type="presOf" srcId="{6C493164-3B3B-4A1C-B5CE-14B3106556F5}" destId="{F49601BE-39E1-4DEB-A360-27171FD4DDC7}" srcOrd="0" destOrd="0" presId="urn:microsoft.com/office/officeart/2005/8/layout/hProcess7#1"/>
    <dgm:cxn modelId="{1118411B-7B15-4AB1-AE01-A7029CF77761}" type="presOf" srcId="{C81C1DDD-9A5B-4A5A-87E4-A43BDAC49B1A}" destId="{660299B0-EF4F-4513-9B1D-3BF5FE8993BA}" srcOrd="1" destOrd="0" presId="urn:microsoft.com/office/officeart/2005/8/layout/hProcess7#1"/>
    <dgm:cxn modelId="{9A50EEE6-0CE6-4E9E-8477-A8D99D9116B2}" srcId="{6C493164-3B3B-4A1C-B5CE-14B3106556F5}" destId="{99A2C275-D638-4075-8C31-D7B2F6FADC6E}" srcOrd="0" destOrd="0" parTransId="{B33F3119-A389-4EB6-A53F-0189031B0549}" sibTransId="{051876AA-E0D0-4F3D-824D-CD247D232B7A}"/>
    <dgm:cxn modelId="{F36AC405-9ED1-4CD5-8C73-DEA0BC2507A9}" srcId="{C81C1DDD-9A5B-4A5A-87E4-A43BDAC49B1A}" destId="{078DED16-E75B-42AE-970B-2DA93360340C}" srcOrd="0" destOrd="0" parTransId="{5B05029D-7B1F-473C-898B-1B1B44BF4EAC}" sibTransId="{7DB90B94-9BBE-46AD-91F5-DBB5599986B6}"/>
    <dgm:cxn modelId="{3A013CE1-C9CA-4A2C-86D9-7AA875BF20C6}" type="presOf" srcId="{EB89AC98-03CE-4F83-A2D8-41D46586152E}" destId="{0A372935-4FD3-4A7B-AC53-8A3219D6DF71}" srcOrd="0" destOrd="0" presId="urn:microsoft.com/office/officeart/2005/8/layout/hProcess7#1"/>
    <dgm:cxn modelId="{DC0E464E-C1C2-44BC-AAB0-F17269E4F9F5}" type="presOf" srcId="{BE8AB767-7E2A-47E3-A864-F910C57310A2}" destId="{EEC1C544-8342-41C1-8A4D-56AFD2C09725}" srcOrd="1" destOrd="0" presId="urn:microsoft.com/office/officeart/2005/8/layout/hProcess7#1"/>
    <dgm:cxn modelId="{31BFAAAE-8DCF-4E4F-99F2-05609C6FB8E6}" srcId="{BE8AB767-7E2A-47E3-A864-F910C57310A2}" destId="{A3847B62-92AB-4556-AA07-78F0EA4E0924}" srcOrd="0" destOrd="0" parTransId="{2ECC3D0F-7551-43D4-9FC7-4D8EE3251938}" sibTransId="{7D78A392-B3A8-47CD-B2F8-5BEC10D2D0F6}"/>
    <dgm:cxn modelId="{065E4B16-1AC1-4067-9645-2926E7018926}" type="presOf" srcId="{A3847B62-92AB-4556-AA07-78F0EA4E0924}" destId="{EEEF31FB-DF05-49E9-8DDD-4A7BD325DFBB}" srcOrd="0" destOrd="0" presId="urn:microsoft.com/office/officeart/2005/8/layout/hProcess7#1"/>
    <dgm:cxn modelId="{3FB9B13D-5BB4-43D2-9B3E-C968D8327FD6}" srcId="{7DED53C0-5587-420A-B660-6BEFA0137C87}" destId="{C81C1DDD-9A5B-4A5A-87E4-A43BDAC49B1A}" srcOrd="0" destOrd="0" parTransId="{7E57E8FD-AC10-406D-BD9F-0C89E8B72AEE}" sibTransId="{B3B57171-2B3A-4560-B7E5-FD20B2FA3658}"/>
    <dgm:cxn modelId="{00F41676-3D58-40C8-BE38-3FBA8EC2EA5C}" type="presOf" srcId="{99A2C275-D638-4075-8C31-D7B2F6FADC6E}" destId="{EE1C0408-C47B-438C-BE7B-4421DBC61226}" srcOrd="0" destOrd="0" presId="urn:microsoft.com/office/officeart/2005/8/layout/hProcess7#1"/>
    <dgm:cxn modelId="{771C80E5-C75A-4262-809C-CCFFB8674692}" type="presOf" srcId="{C81C1DDD-9A5B-4A5A-87E4-A43BDAC49B1A}" destId="{2BB231E8-2494-448E-891C-EB81B225CFE7}" srcOrd="0" destOrd="0" presId="urn:microsoft.com/office/officeart/2005/8/layout/hProcess7#1"/>
    <dgm:cxn modelId="{599C9391-3FE4-4687-A1EF-49E69030B630}" type="presOf" srcId="{6C493164-3B3B-4A1C-B5CE-14B3106556F5}" destId="{E057C904-2598-43E1-B3C3-76481B302960}" srcOrd="1" destOrd="0" presId="urn:microsoft.com/office/officeart/2005/8/layout/hProcess7#1"/>
    <dgm:cxn modelId="{67B0A082-2025-4C5F-98CA-C604BD9646D9}" srcId="{7DED53C0-5587-420A-B660-6BEFA0137C87}" destId="{BE8AB767-7E2A-47E3-A864-F910C57310A2}" srcOrd="3" destOrd="0" parTransId="{D0D25BFC-1D0D-4DD4-B78D-D6515B1FE4B2}" sibTransId="{BED338D7-359F-4BCB-8353-0A20A68FAE10}"/>
    <dgm:cxn modelId="{B9C3B178-EC7B-4A45-87CB-1F07EC29A188}" type="presOf" srcId="{BE8AB767-7E2A-47E3-A864-F910C57310A2}" destId="{C08F528F-C461-4202-877D-A9A73B333CF1}" srcOrd="0" destOrd="0" presId="urn:microsoft.com/office/officeart/2005/8/layout/hProcess7#1"/>
    <dgm:cxn modelId="{7E2ED74F-2E0B-4AF9-8369-CB7ECB3500E2}" srcId="{7DED53C0-5587-420A-B660-6BEFA0137C87}" destId="{0D323E6C-6E01-42AA-81BE-3C90012D1FE3}" srcOrd="2" destOrd="0" parTransId="{010F64C1-5B70-47E1-8A7D-D3B18E996F4E}" sibTransId="{F8300748-97DA-4C05-A48E-525431BC7C77}"/>
    <dgm:cxn modelId="{32002400-0D9F-40F9-A960-C43B25BF634A}" srcId="{7DED53C0-5587-420A-B660-6BEFA0137C87}" destId="{6C493164-3B3B-4A1C-B5CE-14B3106556F5}" srcOrd="1" destOrd="0" parTransId="{1E156816-FAEA-47B1-B217-F2F9895D85A0}" sibTransId="{EF1CCB8F-7E49-4F6A-846F-B8CE0098BA7C}"/>
    <dgm:cxn modelId="{85CF11A8-2A52-4DC4-85A9-901AEFD9CAF7}" srcId="{0D323E6C-6E01-42AA-81BE-3C90012D1FE3}" destId="{EB89AC98-03CE-4F83-A2D8-41D46586152E}" srcOrd="0" destOrd="0" parTransId="{7EC08CC6-5AE0-4C93-BBD5-E47A16043C71}" sibTransId="{BDD24750-DC26-481F-A66E-CB99E3E51161}"/>
    <dgm:cxn modelId="{28C43E4F-163F-4D1C-B61F-03C01F7684DD}" type="presOf" srcId="{0D323E6C-6E01-42AA-81BE-3C90012D1FE3}" destId="{34F74AEE-2BD9-4415-A9FF-C99717633A14}" srcOrd="1" destOrd="0" presId="urn:microsoft.com/office/officeart/2005/8/layout/hProcess7#1"/>
    <dgm:cxn modelId="{CBEEEC44-B02F-423E-A85F-75BD926BC034}" type="presParOf" srcId="{B1FEBE2B-F6C1-45C2-9E8E-66A45EF89D31}" destId="{7BEC63F5-B866-4CEF-9F0A-4F76EB091EEB}" srcOrd="0" destOrd="0" presId="urn:microsoft.com/office/officeart/2005/8/layout/hProcess7#1"/>
    <dgm:cxn modelId="{9D567B3D-1688-4C43-A300-FA9DC06FF8E5}" type="presParOf" srcId="{7BEC63F5-B866-4CEF-9F0A-4F76EB091EEB}" destId="{2BB231E8-2494-448E-891C-EB81B225CFE7}" srcOrd="0" destOrd="0" presId="urn:microsoft.com/office/officeart/2005/8/layout/hProcess7#1"/>
    <dgm:cxn modelId="{63BD1ACF-A646-4DA5-8DA7-2D657F889845}" type="presParOf" srcId="{7BEC63F5-B866-4CEF-9F0A-4F76EB091EEB}" destId="{660299B0-EF4F-4513-9B1D-3BF5FE8993BA}" srcOrd="1" destOrd="0" presId="urn:microsoft.com/office/officeart/2005/8/layout/hProcess7#1"/>
    <dgm:cxn modelId="{7D65DE0E-C32C-4F74-8FD2-77A038CB1DE8}" type="presParOf" srcId="{7BEC63F5-B866-4CEF-9F0A-4F76EB091EEB}" destId="{46C9FFE9-880F-434C-8863-13882DD742A5}" srcOrd="2" destOrd="0" presId="urn:microsoft.com/office/officeart/2005/8/layout/hProcess7#1"/>
    <dgm:cxn modelId="{91C606F2-5483-4605-9C52-13B0CAFF4500}" type="presParOf" srcId="{B1FEBE2B-F6C1-45C2-9E8E-66A45EF89D31}" destId="{81C6D665-EE8C-4DAF-9A82-BF6DE7C79BE1}" srcOrd="1" destOrd="0" presId="urn:microsoft.com/office/officeart/2005/8/layout/hProcess7#1"/>
    <dgm:cxn modelId="{651C5AAD-535F-4520-8CE1-FA895183ED60}" type="presParOf" srcId="{B1FEBE2B-F6C1-45C2-9E8E-66A45EF89D31}" destId="{C7A2B59E-8C50-42E7-AAA2-8D16F4130882}" srcOrd="2" destOrd="0" presId="urn:microsoft.com/office/officeart/2005/8/layout/hProcess7#1"/>
    <dgm:cxn modelId="{36379F65-243A-4D3C-A392-02E5A4583498}" type="presParOf" srcId="{C7A2B59E-8C50-42E7-AAA2-8D16F4130882}" destId="{83941FD8-8FAA-447E-827E-39AE47610EC7}" srcOrd="0" destOrd="0" presId="urn:microsoft.com/office/officeart/2005/8/layout/hProcess7#1"/>
    <dgm:cxn modelId="{1C26FF05-B833-45E8-82AD-D2BDE9E68C4D}" type="presParOf" srcId="{C7A2B59E-8C50-42E7-AAA2-8D16F4130882}" destId="{2F35F474-97A6-4FEE-A71C-2BAFB5C65159}" srcOrd="1" destOrd="0" presId="urn:microsoft.com/office/officeart/2005/8/layout/hProcess7#1"/>
    <dgm:cxn modelId="{EA73F0E1-7D1F-47CC-841D-0A40460112D0}" type="presParOf" srcId="{C7A2B59E-8C50-42E7-AAA2-8D16F4130882}" destId="{25AF5651-712D-4E8C-A3DB-3E2B5A01CDF3}" srcOrd="2" destOrd="0" presId="urn:microsoft.com/office/officeart/2005/8/layout/hProcess7#1"/>
    <dgm:cxn modelId="{50AD9766-0B03-451C-AA49-1F6555858C8D}" type="presParOf" srcId="{B1FEBE2B-F6C1-45C2-9E8E-66A45EF89D31}" destId="{D0F8EB07-90F1-4255-8928-58C1930BA34A}" srcOrd="3" destOrd="0" presId="urn:microsoft.com/office/officeart/2005/8/layout/hProcess7#1"/>
    <dgm:cxn modelId="{DF6049E9-DEF0-4E97-AEAB-D7F968B9D5FE}" type="presParOf" srcId="{B1FEBE2B-F6C1-45C2-9E8E-66A45EF89D31}" destId="{36851753-91ED-4417-A095-59054DCF1D7A}" srcOrd="4" destOrd="0" presId="urn:microsoft.com/office/officeart/2005/8/layout/hProcess7#1"/>
    <dgm:cxn modelId="{7814B4D6-4847-467F-B3BF-69EA8381C3F9}" type="presParOf" srcId="{36851753-91ED-4417-A095-59054DCF1D7A}" destId="{F49601BE-39E1-4DEB-A360-27171FD4DDC7}" srcOrd="0" destOrd="0" presId="urn:microsoft.com/office/officeart/2005/8/layout/hProcess7#1"/>
    <dgm:cxn modelId="{2C0BE634-4786-46E6-82EE-BA19AE0DC60B}" type="presParOf" srcId="{36851753-91ED-4417-A095-59054DCF1D7A}" destId="{E057C904-2598-43E1-B3C3-76481B302960}" srcOrd="1" destOrd="0" presId="urn:microsoft.com/office/officeart/2005/8/layout/hProcess7#1"/>
    <dgm:cxn modelId="{88EB942C-3816-4345-AD37-C90F2FB2BAA8}" type="presParOf" srcId="{36851753-91ED-4417-A095-59054DCF1D7A}" destId="{EE1C0408-C47B-438C-BE7B-4421DBC61226}" srcOrd="2" destOrd="0" presId="urn:microsoft.com/office/officeart/2005/8/layout/hProcess7#1"/>
    <dgm:cxn modelId="{6CEAE423-1691-41BC-8E45-15950FBAEE27}" type="presParOf" srcId="{B1FEBE2B-F6C1-45C2-9E8E-66A45EF89D31}" destId="{06E83EBB-7490-4D99-840A-63BEAC030426}" srcOrd="5" destOrd="0" presId="urn:microsoft.com/office/officeart/2005/8/layout/hProcess7#1"/>
    <dgm:cxn modelId="{B7D0F044-8FA7-4A56-8668-F2BCFA643423}" type="presParOf" srcId="{B1FEBE2B-F6C1-45C2-9E8E-66A45EF89D31}" destId="{DB22F5BE-5D53-4C07-A577-68CB5347490D}" srcOrd="6" destOrd="0" presId="urn:microsoft.com/office/officeart/2005/8/layout/hProcess7#1"/>
    <dgm:cxn modelId="{A74A2C10-966B-499D-94FA-EFF974E768A6}" type="presParOf" srcId="{DB22F5BE-5D53-4C07-A577-68CB5347490D}" destId="{856F7F9E-99D0-4DD8-908D-BF9D6257A20C}" srcOrd="0" destOrd="0" presId="urn:microsoft.com/office/officeart/2005/8/layout/hProcess7#1"/>
    <dgm:cxn modelId="{B597328D-1A0A-4441-8429-7A1313908724}" type="presParOf" srcId="{DB22F5BE-5D53-4C07-A577-68CB5347490D}" destId="{4830AD71-2EAA-4F10-9727-153C9AB513C2}" srcOrd="1" destOrd="0" presId="urn:microsoft.com/office/officeart/2005/8/layout/hProcess7#1"/>
    <dgm:cxn modelId="{FC7806D1-95F6-4101-BB72-0AC76341841E}" type="presParOf" srcId="{DB22F5BE-5D53-4C07-A577-68CB5347490D}" destId="{F603C59A-1C55-45D3-A342-66ACA1B19C9B}" srcOrd="2" destOrd="0" presId="urn:microsoft.com/office/officeart/2005/8/layout/hProcess7#1"/>
    <dgm:cxn modelId="{FE097688-F8F3-409F-A494-939D0D848A37}" type="presParOf" srcId="{B1FEBE2B-F6C1-45C2-9E8E-66A45EF89D31}" destId="{C5E9F1D6-E4CE-450D-A81D-3C0D55545960}" srcOrd="7" destOrd="0" presId="urn:microsoft.com/office/officeart/2005/8/layout/hProcess7#1"/>
    <dgm:cxn modelId="{60142609-4CDA-4B55-A999-A00C6A7090B9}" type="presParOf" srcId="{B1FEBE2B-F6C1-45C2-9E8E-66A45EF89D31}" destId="{98FE1D25-58B3-4199-AECC-E44B3DC853FE}" srcOrd="8" destOrd="0" presId="urn:microsoft.com/office/officeart/2005/8/layout/hProcess7#1"/>
    <dgm:cxn modelId="{56C829BA-B997-4A2A-B82C-3756F8E9122E}" type="presParOf" srcId="{98FE1D25-58B3-4199-AECC-E44B3DC853FE}" destId="{15114FDF-F01E-49DC-A4F4-AA4AB8754356}" srcOrd="0" destOrd="0" presId="urn:microsoft.com/office/officeart/2005/8/layout/hProcess7#1"/>
    <dgm:cxn modelId="{21140270-A1C3-4462-9E52-98193F2EC0B8}" type="presParOf" srcId="{98FE1D25-58B3-4199-AECC-E44B3DC853FE}" destId="{34F74AEE-2BD9-4415-A9FF-C99717633A14}" srcOrd="1" destOrd="0" presId="urn:microsoft.com/office/officeart/2005/8/layout/hProcess7#1"/>
    <dgm:cxn modelId="{FCCCBCEA-8FB4-4DA4-8703-6008123882D4}" type="presParOf" srcId="{98FE1D25-58B3-4199-AECC-E44B3DC853FE}" destId="{0A372935-4FD3-4A7B-AC53-8A3219D6DF71}" srcOrd="2" destOrd="0" presId="urn:microsoft.com/office/officeart/2005/8/layout/hProcess7#1"/>
    <dgm:cxn modelId="{91CB6EDD-DD24-4041-A007-C009F3590712}" type="presParOf" srcId="{B1FEBE2B-F6C1-45C2-9E8E-66A45EF89D31}" destId="{2E2F6EE4-436B-49FE-8B06-B88AA95D007E}" srcOrd="9" destOrd="0" presId="urn:microsoft.com/office/officeart/2005/8/layout/hProcess7#1"/>
    <dgm:cxn modelId="{C194F03B-4594-4BAE-8E49-3F220AA64480}" type="presParOf" srcId="{B1FEBE2B-F6C1-45C2-9E8E-66A45EF89D31}" destId="{1A57E1D7-0E51-4467-9FBC-7F469925CC86}" srcOrd="10" destOrd="0" presId="urn:microsoft.com/office/officeart/2005/8/layout/hProcess7#1"/>
    <dgm:cxn modelId="{70E48D59-287F-4E90-8283-1D14DB13B317}" type="presParOf" srcId="{1A57E1D7-0E51-4467-9FBC-7F469925CC86}" destId="{D2204446-0396-4514-AF7C-9E7F3FAAEA38}" srcOrd="0" destOrd="0" presId="urn:microsoft.com/office/officeart/2005/8/layout/hProcess7#1"/>
    <dgm:cxn modelId="{769539EB-D974-4401-941C-00B7B2623301}" type="presParOf" srcId="{1A57E1D7-0E51-4467-9FBC-7F469925CC86}" destId="{790B4B28-A932-4693-97BE-818B99663C05}" srcOrd="1" destOrd="0" presId="urn:microsoft.com/office/officeart/2005/8/layout/hProcess7#1"/>
    <dgm:cxn modelId="{75086930-B361-4E72-A949-6143E229BB0F}" type="presParOf" srcId="{1A57E1D7-0E51-4467-9FBC-7F469925CC86}" destId="{716AC885-ADE1-4B3D-B013-1540C9BEA451}" srcOrd="2" destOrd="0" presId="urn:microsoft.com/office/officeart/2005/8/layout/hProcess7#1"/>
    <dgm:cxn modelId="{228EF962-CAFF-4AE7-86B8-445D2B81F05D}" type="presParOf" srcId="{B1FEBE2B-F6C1-45C2-9E8E-66A45EF89D31}" destId="{17DA5A79-B2D3-4181-8ED9-C96664EB6486}" srcOrd="11" destOrd="0" presId="urn:microsoft.com/office/officeart/2005/8/layout/hProcess7#1"/>
    <dgm:cxn modelId="{DD0C3329-0EDB-4781-B178-C67FD4A0DD74}" type="presParOf" srcId="{B1FEBE2B-F6C1-45C2-9E8E-66A45EF89D31}" destId="{1BFD063C-3306-4B74-95F2-F48BA66E266C}" srcOrd="12" destOrd="0" presId="urn:microsoft.com/office/officeart/2005/8/layout/hProcess7#1"/>
    <dgm:cxn modelId="{3E54042F-60F6-492D-B4C9-3DE89C0A8F5B}" type="presParOf" srcId="{1BFD063C-3306-4B74-95F2-F48BA66E266C}" destId="{C08F528F-C461-4202-877D-A9A73B333CF1}" srcOrd="0" destOrd="0" presId="urn:microsoft.com/office/officeart/2005/8/layout/hProcess7#1"/>
    <dgm:cxn modelId="{EE7C5593-297C-41CC-B920-4E9EB945D070}" type="presParOf" srcId="{1BFD063C-3306-4B74-95F2-F48BA66E266C}" destId="{EEC1C544-8342-41C1-8A4D-56AFD2C09725}" srcOrd="1" destOrd="0" presId="urn:microsoft.com/office/officeart/2005/8/layout/hProcess7#1"/>
    <dgm:cxn modelId="{1F01B4CC-0D39-4BE0-AFEA-5B3BFF456AC2}" type="presParOf" srcId="{1BFD063C-3306-4B74-95F2-F48BA66E266C}" destId="{EEEF31FB-DF05-49E9-8DDD-4A7BD325DFBB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D343AA-CD38-4B25-9842-D1BADCB3A8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AE6E209-8767-4930-8BF3-FCEB85B8EE7D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Reduced cost of innovation,</a:t>
          </a:r>
          <a:r>
            <a:rPr kumimoji="0" lang="en-US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 leverage </a:t>
          </a:r>
          <a:r>
            <a:rPr kumimoji="0" lang="en-US" b="0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underutilized talent sources, afford multiple disjoint teams, and attempt more at the same cost.</a:t>
          </a:r>
          <a:endParaRPr lang="ar-EG" dirty="0">
            <a:solidFill>
              <a:schemeClr val="bg1"/>
            </a:solidFill>
          </a:endParaRPr>
        </a:p>
      </dgm:t>
    </dgm:pt>
    <dgm:pt modelId="{8C09A01E-25AA-4756-AFB6-C7CA110CA38F}" type="parTrans" cxnId="{74C3A85A-3A0B-424C-98A1-EF537CEA97F2}">
      <dgm:prSet/>
      <dgm:spPr/>
      <dgm:t>
        <a:bodyPr/>
        <a:lstStyle/>
        <a:p>
          <a:pPr rtl="1"/>
          <a:endParaRPr lang="ar-EG"/>
        </a:p>
      </dgm:t>
    </dgm:pt>
    <dgm:pt modelId="{8E495B91-EA15-4DED-B99D-88F2F1A1E002}" type="sibTrans" cxnId="{74C3A85A-3A0B-424C-98A1-EF537CEA97F2}">
      <dgm:prSet/>
      <dgm:spPr>
        <a:ln>
          <a:solidFill>
            <a:schemeClr val="accent1"/>
          </a:solidFill>
        </a:ln>
      </dgm:spPr>
      <dgm:t>
        <a:bodyPr/>
        <a:lstStyle/>
        <a:p>
          <a:pPr rtl="1"/>
          <a:endParaRPr lang="ar-EG"/>
        </a:p>
      </dgm:t>
    </dgm:pt>
    <dgm:pt modelId="{190CF17E-52F5-4F76-BBFC-E227D68B725F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No financial hustle,</a:t>
          </a:r>
          <a:r>
            <a:rPr kumimoji="0" lang="en-US" b="1" i="0" u="none" strike="noStrike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 </a:t>
          </a:r>
          <a:r>
            <a:rPr kumimoji="0" lang="en-US" i="0" u="none" strike="noStrike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w</a:t>
          </a:r>
          <a:r>
            <a:rPr kumimoji="0" lang="en-US" b="0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ith only one check, you will get plenty of solutions, ideas and also marketing in the lowest possible cost!</a:t>
          </a:r>
          <a:endParaRPr lang="ar-EG" dirty="0">
            <a:solidFill>
              <a:schemeClr val="bg1"/>
            </a:solidFill>
          </a:endParaRPr>
        </a:p>
      </dgm:t>
    </dgm:pt>
    <dgm:pt modelId="{A6C6C68A-FAF3-4366-9705-4C1111C5DDAB}" type="parTrans" cxnId="{B059A413-62C7-419C-BFF2-9EB8D7882937}">
      <dgm:prSet/>
      <dgm:spPr/>
      <dgm:t>
        <a:bodyPr/>
        <a:lstStyle/>
        <a:p>
          <a:pPr rtl="1"/>
          <a:endParaRPr lang="ar-EG"/>
        </a:p>
      </dgm:t>
    </dgm:pt>
    <dgm:pt modelId="{A49C9724-7168-4CDB-BCD9-4BBC0FBACC9A}" type="sibTrans" cxnId="{B059A413-62C7-419C-BFF2-9EB8D7882937}">
      <dgm:prSet/>
      <dgm:spPr/>
      <dgm:t>
        <a:bodyPr/>
        <a:lstStyle/>
        <a:p>
          <a:pPr rtl="1"/>
          <a:endParaRPr lang="ar-EG"/>
        </a:p>
      </dgm:t>
    </dgm:pt>
    <dgm:pt modelId="{23920254-8275-4267-8759-960B965DC82F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bg1"/>
              </a:solidFill>
            </a:rPr>
            <a:t>Enhance the brand value, </a:t>
          </a:r>
          <a:r>
            <a:rPr lang="en-US" dirty="0" smtClean="0">
              <a:solidFill>
                <a:schemeClr val="bg1"/>
              </a:solidFill>
            </a:rPr>
            <a:t>innovation the value of the brand has strong correlation. and </a:t>
          </a:r>
          <a:endParaRPr lang="ar-EG" dirty="0">
            <a:solidFill>
              <a:schemeClr val="bg1"/>
            </a:solidFill>
          </a:endParaRPr>
        </a:p>
      </dgm:t>
    </dgm:pt>
    <dgm:pt modelId="{D16ADA1A-0C0A-4520-8DCA-5B3599929EB9}" type="parTrans" cxnId="{FDADCF42-DC5B-47A9-86DA-90E7BC43264E}">
      <dgm:prSet/>
      <dgm:spPr/>
      <dgm:t>
        <a:bodyPr/>
        <a:lstStyle/>
        <a:p>
          <a:pPr rtl="1"/>
          <a:endParaRPr lang="ar-EG"/>
        </a:p>
      </dgm:t>
    </dgm:pt>
    <dgm:pt modelId="{9D01CE97-B794-4BE7-A38A-946C802A6DCF}" type="sibTrans" cxnId="{FDADCF42-DC5B-47A9-86DA-90E7BC43264E}">
      <dgm:prSet/>
      <dgm:spPr/>
      <dgm:t>
        <a:bodyPr/>
        <a:lstStyle/>
        <a:p>
          <a:pPr rtl="1"/>
          <a:endParaRPr lang="ar-EG"/>
        </a:p>
      </dgm:t>
    </dgm:pt>
    <dgm:pt modelId="{BDC25952-2A34-409E-8397-349DFAE4F9C5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lang="en-US" b="1" dirty="0" smtClean="0"/>
            <a:t>Increase productivity</a:t>
          </a:r>
          <a:r>
            <a:rPr lang="en-US" dirty="0" smtClean="0"/>
            <a:t> of your core team, de-centralize the innovation efforts, free up your team to oversee &amp;  foresight further innovations</a:t>
          </a:r>
          <a:endParaRPr lang="ar-EG" dirty="0"/>
        </a:p>
      </dgm:t>
    </dgm:pt>
    <dgm:pt modelId="{B99CE2AA-6D3E-49F9-8672-C73EC7B74DA3}" type="parTrans" cxnId="{1717CE16-4CC2-45E3-B4FE-CAE3111157E4}">
      <dgm:prSet/>
      <dgm:spPr/>
      <dgm:t>
        <a:bodyPr/>
        <a:lstStyle/>
        <a:p>
          <a:pPr rtl="1"/>
          <a:endParaRPr lang="ar-EG"/>
        </a:p>
      </dgm:t>
    </dgm:pt>
    <dgm:pt modelId="{9BD2EC27-A5EB-46DC-8B26-4EF3AD9B4C00}" type="sibTrans" cxnId="{1717CE16-4CC2-45E3-B4FE-CAE3111157E4}">
      <dgm:prSet/>
      <dgm:spPr/>
      <dgm:t>
        <a:bodyPr/>
        <a:lstStyle/>
        <a:p>
          <a:pPr rtl="1"/>
          <a:endParaRPr lang="ar-EG"/>
        </a:p>
      </dgm:t>
    </dgm:pt>
    <dgm:pt modelId="{A83A6288-D83D-41FC-8659-CBCEE10029E2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Reduce the risk </a:t>
          </a:r>
          <a:r>
            <a:rPr kumimoji="0" lang="en-US" b="0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of not reaching out to the idea sources, be it across the wall or out of Egypt.</a:t>
          </a:r>
          <a:endParaRPr lang="ar-EG" dirty="0">
            <a:solidFill>
              <a:schemeClr val="bg1"/>
            </a:solidFill>
          </a:endParaRPr>
        </a:p>
      </dgm:t>
    </dgm:pt>
    <dgm:pt modelId="{9C8E7973-2B0C-48F6-8A4A-1F360CD69B57}" type="parTrans" cxnId="{48EACDBD-384B-48AC-AD40-1CB5A96D2B5C}">
      <dgm:prSet/>
      <dgm:spPr/>
      <dgm:t>
        <a:bodyPr/>
        <a:lstStyle/>
        <a:p>
          <a:endParaRPr lang="en-US"/>
        </a:p>
      </dgm:t>
    </dgm:pt>
    <dgm:pt modelId="{69F5E39F-D717-4E8E-AC52-074DA951AD44}" type="sibTrans" cxnId="{48EACDBD-384B-48AC-AD40-1CB5A96D2B5C}">
      <dgm:prSet/>
      <dgm:spPr/>
      <dgm:t>
        <a:bodyPr/>
        <a:lstStyle/>
        <a:p>
          <a:endParaRPr lang="en-US"/>
        </a:p>
      </dgm:t>
    </dgm:pt>
    <dgm:pt modelId="{1DC78C1E-0F7E-4FFC-A2B2-79E44F824745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Eliminate chances of money drain </a:t>
          </a:r>
          <a:r>
            <a:rPr kumimoji="0" lang="en-US" b="0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on what does not meet your expectations, reward only a positive outcome.</a:t>
          </a:r>
          <a:endParaRPr lang="ar-EG" dirty="0">
            <a:solidFill>
              <a:schemeClr val="bg1"/>
            </a:solidFill>
          </a:endParaRPr>
        </a:p>
      </dgm:t>
    </dgm:pt>
    <dgm:pt modelId="{FE5B4B65-CF75-46AE-B0CC-E23A5DEC39BD}" type="sibTrans" cxnId="{A9BC44E0-5ACA-4BC2-B353-4F7BAE50505A}">
      <dgm:prSet/>
      <dgm:spPr/>
      <dgm:t>
        <a:bodyPr/>
        <a:lstStyle/>
        <a:p>
          <a:pPr rtl="1"/>
          <a:endParaRPr lang="ar-EG"/>
        </a:p>
      </dgm:t>
    </dgm:pt>
    <dgm:pt modelId="{73B52C48-CD4D-4AB5-A57C-41628D261627}" type="parTrans" cxnId="{A9BC44E0-5ACA-4BC2-B353-4F7BAE50505A}">
      <dgm:prSet/>
      <dgm:spPr/>
      <dgm:t>
        <a:bodyPr/>
        <a:lstStyle/>
        <a:p>
          <a:pPr rtl="1"/>
          <a:endParaRPr lang="ar-EG"/>
        </a:p>
      </dgm:t>
    </dgm:pt>
    <dgm:pt modelId="{79BE2C76-B59B-4D3D-8732-A6182D3778EB}" type="pres">
      <dgm:prSet presAssocID="{E2D343AA-CD38-4B25-9842-D1BADCB3A8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2515CC-FE45-4E48-900F-6F99F5651DFC}" type="pres">
      <dgm:prSet presAssocID="{E2D343AA-CD38-4B25-9842-D1BADCB3A818}" presName="Name1" presStyleCnt="0"/>
      <dgm:spPr/>
    </dgm:pt>
    <dgm:pt modelId="{95F3E778-CDB2-4C39-8012-81DF6FDDF7A1}" type="pres">
      <dgm:prSet presAssocID="{E2D343AA-CD38-4B25-9842-D1BADCB3A818}" presName="cycle" presStyleCnt="0"/>
      <dgm:spPr/>
    </dgm:pt>
    <dgm:pt modelId="{019027E4-A857-4C83-B2D2-0CA56E80F3D7}" type="pres">
      <dgm:prSet presAssocID="{E2D343AA-CD38-4B25-9842-D1BADCB3A818}" presName="srcNode" presStyleLbl="node1" presStyleIdx="0" presStyleCnt="6"/>
      <dgm:spPr/>
    </dgm:pt>
    <dgm:pt modelId="{A752CD84-29D9-412A-A1E4-32E6D5B1FB9B}" type="pres">
      <dgm:prSet presAssocID="{E2D343AA-CD38-4B25-9842-D1BADCB3A818}" presName="conn" presStyleLbl="parChTrans1D2" presStyleIdx="0" presStyleCnt="1"/>
      <dgm:spPr/>
      <dgm:t>
        <a:bodyPr/>
        <a:lstStyle/>
        <a:p>
          <a:endParaRPr lang="en-US"/>
        </a:p>
      </dgm:t>
    </dgm:pt>
    <dgm:pt modelId="{7CE03437-DE33-45A4-ACE9-C33C361B62DD}" type="pres">
      <dgm:prSet presAssocID="{E2D343AA-CD38-4B25-9842-D1BADCB3A818}" presName="extraNode" presStyleLbl="node1" presStyleIdx="0" presStyleCnt="6"/>
      <dgm:spPr/>
    </dgm:pt>
    <dgm:pt modelId="{D0D7CED6-FBC1-409A-9DBC-81609B08CCB9}" type="pres">
      <dgm:prSet presAssocID="{E2D343AA-CD38-4B25-9842-D1BADCB3A818}" presName="dstNode" presStyleLbl="node1" presStyleIdx="0" presStyleCnt="6"/>
      <dgm:spPr/>
    </dgm:pt>
    <dgm:pt modelId="{EBD984F7-B80A-4739-A85D-16B8F047D05E}" type="pres">
      <dgm:prSet presAssocID="{A83A6288-D83D-41FC-8659-CBCEE10029E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702C8-1C7D-485E-82BF-D2760A02D751}" type="pres">
      <dgm:prSet presAssocID="{A83A6288-D83D-41FC-8659-CBCEE10029E2}" presName="accent_1" presStyleCnt="0"/>
      <dgm:spPr/>
    </dgm:pt>
    <dgm:pt modelId="{61B6968E-A918-4A53-A949-57C6E4339D2B}" type="pres">
      <dgm:prSet presAssocID="{A83A6288-D83D-41FC-8659-CBCEE10029E2}" presName="accentRepeatNode" presStyleLbl="solidFgAcc1" presStyleIdx="0" presStyleCnt="6"/>
      <dgm:spPr/>
    </dgm:pt>
    <dgm:pt modelId="{E8FD702A-EA3F-4CE2-9AE4-B65C35A8A231}" type="pres">
      <dgm:prSet presAssocID="{CAE6E209-8767-4930-8BF3-FCEB85B8EE7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8E0E3-FD4A-4B75-A373-9F9FAA892D53}" type="pres">
      <dgm:prSet presAssocID="{CAE6E209-8767-4930-8BF3-FCEB85B8EE7D}" presName="accent_2" presStyleCnt="0"/>
      <dgm:spPr/>
    </dgm:pt>
    <dgm:pt modelId="{6E110E82-5725-4358-8118-87E8BE6E20E7}" type="pres">
      <dgm:prSet presAssocID="{CAE6E209-8767-4930-8BF3-FCEB85B8EE7D}" presName="accentRepeatNode" presStyleLbl="solidFgAcc1" presStyleIdx="1" presStyleCnt="6"/>
      <dgm:spPr>
        <a:ln>
          <a:solidFill>
            <a:schemeClr val="accent1"/>
          </a:solidFill>
        </a:ln>
      </dgm:spPr>
    </dgm:pt>
    <dgm:pt modelId="{6027E1FA-78D7-4541-B556-A52E9FFD8CB1}" type="pres">
      <dgm:prSet presAssocID="{23920254-8275-4267-8759-960B965DC82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68EBA-8A33-457A-960E-CCA6C2267CED}" type="pres">
      <dgm:prSet presAssocID="{23920254-8275-4267-8759-960B965DC82F}" presName="accent_3" presStyleCnt="0"/>
      <dgm:spPr/>
    </dgm:pt>
    <dgm:pt modelId="{51CCAF9A-A8C1-4A35-8C7C-893A12B40207}" type="pres">
      <dgm:prSet presAssocID="{23920254-8275-4267-8759-960B965DC82F}" presName="accentRepeatNode" presStyleLbl="solidFgAcc1" presStyleIdx="2" presStyleCnt="6"/>
      <dgm:spPr>
        <a:ln>
          <a:solidFill>
            <a:schemeClr val="accent1"/>
          </a:solidFill>
        </a:ln>
      </dgm:spPr>
    </dgm:pt>
    <dgm:pt modelId="{11BA1BC2-BC87-4D6E-ADEA-EF096B1CB4D0}" type="pres">
      <dgm:prSet presAssocID="{1DC78C1E-0F7E-4FFC-A2B2-79E44F82474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C50C742-27D4-4C03-B7FC-BE65047C9B1C}" type="pres">
      <dgm:prSet presAssocID="{1DC78C1E-0F7E-4FFC-A2B2-79E44F824745}" presName="accent_4" presStyleCnt="0"/>
      <dgm:spPr/>
    </dgm:pt>
    <dgm:pt modelId="{4846C8BA-D1C4-40E8-87FA-28F468E10EC9}" type="pres">
      <dgm:prSet presAssocID="{1DC78C1E-0F7E-4FFC-A2B2-79E44F824745}" presName="accentRepeatNode" presStyleLbl="solidFgAcc1" presStyleIdx="3" presStyleCnt="6"/>
      <dgm:spPr>
        <a:ln>
          <a:solidFill>
            <a:schemeClr val="accent1"/>
          </a:solidFill>
        </a:ln>
      </dgm:spPr>
    </dgm:pt>
    <dgm:pt modelId="{F1F88E53-14C7-4234-B737-0FEBE2A52CC8}" type="pres">
      <dgm:prSet presAssocID="{BDC25952-2A34-409E-8397-349DFAE4F9C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CA0C7B0-6C3C-483C-B93D-14FA9F442641}" type="pres">
      <dgm:prSet presAssocID="{BDC25952-2A34-409E-8397-349DFAE4F9C5}" presName="accent_5" presStyleCnt="0"/>
      <dgm:spPr/>
    </dgm:pt>
    <dgm:pt modelId="{F3317189-CC5C-405C-A1A4-B1737EB96489}" type="pres">
      <dgm:prSet presAssocID="{BDC25952-2A34-409E-8397-349DFAE4F9C5}" presName="accentRepeatNode" presStyleLbl="solidFgAcc1" presStyleIdx="4" presStyleCnt="6"/>
      <dgm:spPr>
        <a:ln>
          <a:solidFill>
            <a:schemeClr val="accent1"/>
          </a:solidFill>
        </a:ln>
      </dgm:spPr>
    </dgm:pt>
    <dgm:pt modelId="{05758CFE-A8E3-4006-BFE4-F16145420753}" type="pres">
      <dgm:prSet presAssocID="{190CF17E-52F5-4F76-BBFC-E227D68B725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12F32AB-1469-4614-9D63-060E20C57B17}" type="pres">
      <dgm:prSet presAssocID="{190CF17E-52F5-4F76-BBFC-E227D68B725F}" presName="accent_6" presStyleCnt="0"/>
      <dgm:spPr/>
    </dgm:pt>
    <dgm:pt modelId="{2FFA4FCF-9EA9-4850-9435-695CEAF4963D}" type="pres">
      <dgm:prSet presAssocID="{190CF17E-52F5-4F76-BBFC-E227D68B725F}" presName="accentRepeatNode" presStyleLbl="solidFgAcc1" presStyleIdx="5" presStyleCnt="6"/>
      <dgm:spPr>
        <a:ln>
          <a:solidFill>
            <a:schemeClr val="accent1"/>
          </a:solidFill>
        </a:ln>
      </dgm:spPr>
    </dgm:pt>
  </dgm:ptLst>
  <dgm:cxnLst>
    <dgm:cxn modelId="{74C3A85A-3A0B-424C-98A1-EF537CEA97F2}" srcId="{E2D343AA-CD38-4B25-9842-D1BADCB3A818}" destId="{CAE6E209-8767-4930-8BF3-FCEB85B8EE7D}" srcOrd="1" destOrd="0" parTransId="{8C09A01E-25AA-4756-AFB6-C7CA110CA38F}" sibTransId="{8E495B91-EA15-4DED-B99D-88F2F1A1E002}"/>
    <dgm:cxn modelId="{B059A413-62C7-419C-BFF2-9EB8D7882937}" srcId="{E2D343AA-CD38-4B25-9842-D1BADCB3A818}" destId="{190CF17E-52F5-4F76-BBFC-E227D68B725F}" srcOrd="5" destOrd="0" parTransId="{A6C6C68A-FAF3-4366-9705-4C1111C5DDAB}" sibTransId="{A49C9724-7168-4CDB-BCD9-4BBC0FBACC9A}"/>
    <dgm:cxn modelId="{71786FB8-CECE-4663-AA64-A981664A15DE}" type="presOf" srcId="{23920254-8275-4267-8759-960B965DC82F}" destId="{6027E1FA-78D7-4541-B556-A52E9FFD8CB1}" srcOrd="0" destOrd="0" presId="urn:microsoft.com/office/officeart/2008/layout/VerticalCurvedList"/>
    <dgm:cxn modelId="{C47A3FCD-9A60-44BF-BB9E-36D691BCAEBF}" type="presOf" srcId="{1DC78C1E-0F7E-4FFC-A2B2-79E44F824745}" destId="{11BA1BC2-BC87-4D6E-ADEA-EF096B1CB4D0}" srcOrd="0" destOrd="0" presId="urn:microsoft.com/office/officeart/2008/layout/VerticalCurvedList"/>
    <dgm:cxn modelId="{48EACDBD-384B-48AC-AD40-1CB5A96D2B5C}" srcId="{E2D343AA-CD38-4B25-9842-D1BADCB3A818}" destId="{A83A6288-D83D-41FC-8659-CBCEE10029E2}" srcOrd="0" destOrd="0" parTransId="{9C8E7973-2B0C-48F6-8A4A-1F360CD69B57}" sibTransId="{69F5E39F-D717-4E8E-AC52-074DA951AD44}"/>
    <dgm:cxn modelId="{A1EFC8A3-2745-475A-87A4-8F40BDF80373}" type="presOf" srcId="{190CF17E-52F5-4F76-BBFC-E227D68B725F}" destId="{05758CFE-A8E3-4006-BFE4-F16145420753}" srcOrd="0" destOrd="0" presId="urn:microsoft.com/office/officeart/2008/layout/VerticalCurvedList"/>
    <dgm:cxn modelId="{A9BC44E0-5ACA-4BC2-B353-4F7BAE50505A}" srcId="{E2D343AA-CD38-4B25-9842-D1BADCB3A818}" destId="{1DC78C1E-0F7E-4FFC-A2B2-79E44F824745}" srcOrd="3" destOrd="0" parTransId="{73B52C48-CD4D-4AB5-A57C-41628D261627}" sibTransId="{FE5B4B65-CF75-46AE-B0CC-E23A5DEC39BD}"/>
    <dgm:cxn modelId="{23172DC8-EB11-43D1-B097-0A85012E1457}" type="presOf" srcId="{BDC25952-2A34-409E-8397-349DFAE4F9C5}" destId="{F1F88E53-14C7-4234-B737-0FEBE2A52CC8}" srcOrd="0" destOrd="0" presId="urn:microsoft.com/office/officeart/2008/layout/VerticalCurvedList"/>
    <dgm:cxn modelId="{787E6BB6-F022-4E35-A928-D1BB04D4F1AB}" type="presOf" srcId="{69F5E39F-D717-4E8E-AC52-074DA951AD44}" destId="{A752CD84-29D9-412A-A1E4-32E6D5B1FB9B}" srcOrd="0" destOrd="0" presId="urn:microsoft.com/office/officeart/2008/layout/VerticalCurvedList"/>
    <dgm:cxn modelId="{E900466E-4D3A-49BF-9ED4-269A66BECCB1}" type="presOf" srcId="{A83A6288-D83D-41FC-8659-CBCEE10029E2}" destId="{EBD984F7-B80A-4739-A85D-16B8F047D05E}" srcOrd="0" destOrd="0" presId="urn:microsoft.com/office/officeart/2008/layout/VerticalCurvedList"/>
    <dgm:cxn modelId="{E7E4A3C2-CC59-4104-9F86-DED083153EA6}" type="presOf" srcId="{CAE6E209-8767-4930-8BF3-FCEB85B8EE7D}" destId="{E8FD702A-EA3F-4CE2-9AE4-B65C35A8A231}" srcOrd="0" destOrd="0" presId="urn:microsoft.com/office/officeart/2008/layout/VerticalCurvedList"/>
    <dgm:cxn modelId="{FDADCF42-DC5B-47A9-86DA-90E7BC43264E}" srcId="{E2D343AA-CD38-4B25-9842-D1BADCB3A818}" destId="{23920254-8275-4267-8759-960B965DC82F}" srcOrd="2" destOrd="0" parTransId="{D16ADA1A-0C0A-4520-8DCA-5B3599929EB9}" sibTransId="{9D01CE97-B794-4BE7-A38A-946C802A6DCF}"/>
    <dgm:cxn modelId="{1717CE16-4CC2-45E3-B4FE-CAE3111157E4}" srcId="{E2D343AA-CD38-4B25-9842-D1BADCB3A818}" destId="{BDC25952-2A34-409E-8397-349DFAE4F9C5}" srcOrd="4" destOrd="0" parTransId="{B99CE2AA-6D3E-49F9-8672-C73EC7B74DA3}" sibTransId="{9BD2EC27-A5EB-46DC-8B26-4EF3AD9B4C00}"/>
    <dgm:cxn modelId="{D3B2A1D2-E458-4325-989C-AEE9A4BED8B7}" type="presOf" srcId="{E2D343AA-CD38-4B25-9842-D1BADCB3A818}" destId="{79BE2C76-B59B-4D3D-8732-A6182D3778EB}" srcOrd="0" destOrd="0" presId="urn:microsoft.com/office/officeart/2008/layout/VerticalCurvedList"/>
    <dgm:cxn modelId="{57B25B53-5599-4C3D-A8D4-51AC328C8DC2}" type="presParOf" srcId="{79BE2C76-B59B-4D3D-8732-A6182D3778EB}" destId="{F82515CC-FE45-4E48-900F-6F99F5651DFC}" srcOrd="0" destOrd="0" presId="urn:microsoft.com/office/officeart/2008/layout/VerticalCurvedList"/>
    <dgm:cxn modelId="{149349B3-2A9A-4386-B879-D527BFE62832}" type="presParOf" srcId="{F82515CC-FE45-4E48-900F-6F99F5651DFC}" destId="{95F3E778-CDB2-4C39-8012-81DF6FDDF7A1}" srcOrd="0" destOrd="0" presId="urn:microsoft.com/office/officeart/2008/layout/VerticalCurvedList"/>
    <dgm:cxn modelId="{5F56BC85-B2A9-45E0-B29B-E0160AC34E91}" type="presParOf" srcId="{95F3E778-CDB2-4C39-8012-81DF6FDDF7A1}" destId="{019027E4-A857-4C83-B2D2-0CA56E80F3D7}" srcOrd="0" destOrd="0" presId="urn:microsoft.com/office/officeart/2008/layout/VerticalCurvedList"/>
    <dgm:cxn modelId="{B01403C6-E58C-4420-B95A-D2AFA8A0475E}" type="presParOf" srcId="{95F3E778-CDB2-4C39-8012-81DF6FDDF7A1}" destId="{A752CD84-29D9-412A-A1E4-32E6D5B1FB9B}" srcOrd="1" destOrd="0" presId="urn:microsoft.com/office/officeart/2008/layout/VerticalCurvedList"/>
    <dgm:cxn modelId="{1B6A259B-AF2F-482D-8DBF-E6BACDE8A7D5}" type="presParOf" srcId="{95F3E778-CDB2-4C39-8012-81DF6FDDF7A1}" destId="{7CE03437-DE33-45A4-ACE9-C33C361B62DD}" srcOrd="2" destOrd="0" presId="urn:microsoft.com/office/officeart/2008/layout/VerticalCurvedList"/>
    <dgm:cxn modelId="{336DA61E-FF70-4DD2-8DD2-C3FC83344126}" type="presParOf" srcId="{95F3E778-CDB2-4C39-8012-81DF6FDDF7A1}" destId="{D0D7CED6-FBC1-409A-9DBC-81609B08CCB9}" srcOrd="3" destOrd="0" presId="urn:microsoft.com/office/officeart/2008/layout/VerticalCurvedList"/>
    <dgm:cxn modelId="{A973B832-9990-46DA-8D30-51EB4C74438C}" type="presParOf" srcId="{F82515CC-FE45-4E48-900F-6F99F5651DFC}" destId="{EBD984F7-B80A-4739-A85D-16B8F047D05E}" srcOrd="1" destOrd="0" presId="urn:microsoft.com/office/officeart/2008/layout/VerticalCurvedList"/>
    <dgm:cxn modelId="{6F50BFF5-EEBF-44CD-9E8E-F8A0F60D1ADE}" type="presParOf" srcId="{F82515CC-FE45-4E48-900F-6F99F5651DFC}" destId="{1FE702C8-1C7D-485E-82BF-D2760A02D751}" srcOrd="2" destOrd="0" presId="urn:microsoft.com/office/officeart/2008/layout/VerticalCurvedList"/>
    <dgm:cxn modelId="{30E0BD2F-861A-429C-9D4A-8A764E8DA061}" type="presParOf" srcId="{1FE702C8-1C7D-485E-82BF-D2760A02D751}" destId="{61B6968E-A918-4A53-A949-57C6E4339D2B}" srcOrd="0" destOrd="0" presId="urn:microsoft.com/office/officeart/2008/layout/VerticalCurvedList"/>
    <dgm:cxn modelId="{DF71136A-F007-4068-BBFC-AE63B53BB211}" type="presParOf" srcId="{F82515CC-FE45-4E48-900F-6F99F5651DFC}" destId="{E8FD702A-EA3F-4CE2-9AE4-B65C35A8A231}" srcOrd="3" destOrd="0" presId="urn:microsoft.com/office/officeart/2008/layout/VerticalCurvedList"/>
    <dgm:cxn modelId="{AB74D524-060E-4373-850C-E314BFD3EDEC}" type="presParOf" srcId="{F82515CC-FE45-4E48-900F-6F99F5651DFC}" destId="{0588E0E3-FD4A-4B75-A373-9F9FAA892D53}" srcOrd="4" destOrd="0" presId="urn:microsoft.com/office/officeart/2008/layout/VerticalCurvedList"/>
    <dgm:cxn modelId="{CA80033A-66E0-4887-A0D9-CA3FDFE1E2F1}" type="presParOf" srcId="{0588E0E3-FD4A-4B75-A373-9F9FAA892D53}" destId="{6E110E82-5725-4358-8118-87E8BE6E20E7}" srcOrd="0" destOrd="0" presId="urn:microsoft.com/office/officeart/2008/layout/VerticalCurvedList"/>
    <dgm:cxn modelId="{ECA8D8F4-65FE-4AC4-BC9C-898D60196A3A}" type="presParOf" srcId="{F82515CC-FE45-4E48-900F-6F99F5651DFC}" destId="{6027E1FA-78D7-4541-B556-A52E9FFD8CB1}" srcOrd="5" destOrd="0" presId="urn:microsoft.com/office/officeart/2008/layout/VerticalCurvedList"/>
    <dgm:cxn modelId="{65F37FA2-D7EA-4855-BC46-9BFE945EC4DC}" type="presParOf" srcId="{F82515CC-FE45-4E48-900F-6F99F5651DFC}" destId="{E1D68EBA-8A33-457A-960E-CCA6C2267CED}" srcOrd="6" destOrd="0" presId="urn:microsoft.com/office/officeart/2008/layout/VerticalCurvedList"/>
    <dgm:cxn modelId="{4E6F923D-6EEA-4CF8-BF0A-C64160AA5332}" type="presParOf" srcId="{E1D68EBA-8A33-457A-960E-CCA6C2267CED}" destId="{51CCAF9A-A8C1-4A35-8C7C-893A12B40207}" srcOrd="0" destOrd="0" presId="urn:microsoft.com/office/officeart/2008/layout/VerticalCurvedList"/>
    <dgm:cxn modelId="{9BA280A7-DC4F-4649-96E5-449CF66F23E7}" type="presParOf" srcId="{F82515CC-FE45-4E48-900F-6F99F5651DFC}" destId="{11BA1BC2-BC87-4D6E-ADEA-EF096B1CB4D0}" srcOrd="7" destOrd="0" presId="urn:microsoft.com/office/officeart/2008/layout/VerticalCurvedList"/>
    <dgm:cxn modelId="{2572A411-E7E3-43E4-81D8-A06A45B16969}" type="presParOf" srcId="{F82515CC-FE45-4E48-900F-6F99F5651DFC}" destId="{1C50C742-27D4-4C03-B7FC-BE65047C9B1C}" srcOrd="8" destOrd="0" presId="urn:microsoft.com/office/officeart/2008/layout/VerticalCurvedList"/>
    <dgm:cxn modelId="{E2B5E48D-2186-434F-8282-91883D8634B7}" type="presParOf" srcId="{1C50C742-27D4-4C03-B7FC-BE65047C9B1C}" destId="{4846C8BA-D1C4-40E8-87FA-28F468E10EC9}" srcOrd="0" destOrd="0" presId="urn:microsoft.com/office/officeart/2008/layout/VerticalCurvedList"/>
    <dgm:cxn modelId="{18AD7E45-26B9-4D73-88AC-F65C62BCE65D}" type="presParOf" srcId="{F82515CC-FE45-4E48-900F-6F99F5651DFC}" destId="{F1F88E53-14C7-4234-B737-0FEBE2A52CC8}" srcOrd="9" destOrd="0" presId="urn:microsoft.com/office/officeart/2008/layout/VerticalCurvedList"/>
    <dgm:cxn modelId="{6255208D-EB50-4FAD-B8FD-5D287C5762A5}" type="presParOf" srcId="{F82515CC-FE45-4E48-900F-6F99F5651DFC}" destId="{4CA0C7B0-6C3C-483C-B93D-14FA9F442641}" srcOrd="10" destOrd="0" presId="urn:microsoft.com/office/officeart/2008/layout/VerticalCurvedList"/>
    <dgm:cxn modelId="{88308067-3F61-4538-81A9-D96DA8C1BCD7}" type="presParOf" srcId="{4CA0C7B0-6C3C-483C-B93D-14FA9F442641}" destId="{F3317189-CC5C-405C-A1A4-B1737EB96489}" srcOrd="0" destOrd="0" presId="urn:microsoft.com/office/officeart/2008/layout/VerticalCurvedList"/>
    <dgm:cxn modelId="{5E807601-CDD2-4A21-A52F-F95FD31DFF1A}" type="presParOf" srcId="{F82515CC-FE45-4E48-900F-6F99F5651DFC}" destId="{05758CFE-A8E3-4006-BFE4-F16145420753}" srcOrd="11" destOrd="0" presId="urn:microsoft.com/office/officeart/2008/layout/VerticalCurvedList"/>
    <dgm:cxn modelId="{87A9F3DA-48ED-4BFB-AA7F-235376452CDA}" type="presParOf" srcId="{F82515CC-FE45-4E48-900F-6F99F5651DFC}" destId="{C12F32AB-1469-4614-9D63-060E20C57B17}" srcOrd="12" destOrd="0" presId="urn:microsoft.com/office/officeart/2008/layout/VerticalCurvedList"/>
    <dgm:cxn modelId="{F13D67DB-A2EE-48A4-97FD-20C170C0A89B}" type="presParOf" srcId="{C12F32AB-1469-4614-9D63-060E20C57B17}" destId="{2FFA4FCF-9EA9-4850-9435-695CEAF4963D}" srcOrd="0" destOrd="0" presId="urn:microsoft.com/office/officeart/2008/layout/VerticalCurvedList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DDFC98-4578-4E7A-B724-2A2E0D4450B2}">
      <dsp:nvSpPr>
        <dsp:cNvPr id="0" name=""/>
        <dsp:cNvSpPr/>
      </dsp:nvSpPr>
      <dsp:spPr>
        <a:xfrm>
          <a:off x="470" y="368717"/>
          <a:ext cx="1834417" cy="1100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Impact Evaluation</a:t>
          </a:r>
          <a:endParaRPr lang="en-US" sz="1800" kern="1200" dirty="0"/>
        </a:p>
      </dsp:txBody>
      <dsp:txXfrm>
        <a:off x="470" y="368717"/>
        <a:ext cx="1834417" cy="1100650"/>
      </dsp:txXfrm>
    </dsp:sp>
    <dsp:sp modelId="{F41082A7-188A-46EF-8448-38D6D1D1746D}">
      <dsp:nvSpPr>
        <dsp:cNvPr id="0" name=""/>
        <dsp:cNvSpPr/>
      </dsp:nvSpPr>
      <dsp:spPr>
        <a:xfrm>
          <a:off x="2018329" y="368717"/>
          <a:ext cx="1834417" cy="1100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Feasibility Studies &amp; Technology Due Diligence</a:t>
          </a:r>
          <a:endParaRPr lang="en-US" sz="1800" kern="1200" dirty="0"/>
        </a:p>
      </dsp:txBody>
      <dsp:txXfrm>
        <a:off x="2018329" y="368717"/>
        <a:ext cx="1834417" cy="1100650"/>
      </dsp:txXfrm>
    </dsp:sp>
    <dsp:sp modelId="{28051F6B-B5D5-41B5-A148-7475EFAB3EEB}">
      <dsp:nvSpPr>
        <dsp:cNvPr id="0" name=""/>
        <dsp:cNvSpPr/>
      </dsp:nvSpPr>
      <dsp:spPr>
        <a:xfrm>
          <a:off x="1009400" y="1652809"/>
          <a:ext cx="1834417" cy="1100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Yomken.com</a:t>
          </a:r>
          <a:endParaRPr lang="en-US" sz="1800" kern="1200" dirty="0"/>
        </a:p>
      </dsp:txBody>
      <dsp:txXfrm>
        <a:off x="1009400" y="1652809"/>
        <a:ext cx="1834417" cy="11006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DDFC98-4578-4E7A-B724-2A2E0D4450B2}">
      <dsp:nvSpPr>
        <dsp:cNvPr id="0" name=""/>
        <dsp:cNvSpPr/>
      </dsp:nvSpPr>
      <dsp:spPr>
        <a:xfrm>
          <a:off x="470" y="368717"/>
          <a:ext cx="1834417" cy="1100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Impact Evaluation</a:t>
          </a:r>
          <a:endParaRPr lang="en-US" sz="1800" kern="1200" dirty="0"/>
        </a:p>
      </dsp:txBody>
      <dsp:txXfrm>
        <a:off x="470" y="368717"/>
        <a:ext cx="1834417" cy="1100650"/>
      </dsp:txXfrm>
    </dsp:sp>
    <dsp:sp modelId="{F41082A7-188A-46EF-8448-38D6D1D1746D}">
      <dsp:nvSpPr>
        <dsp:cNvPr id="0" name=""/>
        <dsp:cNvSpPr/>
      </dsp:nvSpPr>
      <dsp:spPr>
        <a:xfrm>
          <a:off x="2018329" y="368717"/>
          <a:ext cx="1834417" cy="1100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Feasibility Studies &amp; Technology Due Diligence</a:t>
          </a:r>
          <a:endParaRPr lang="en-US" sz="1800" kern="1200" dirty="0"/>
        </a:p>
      </dsp:txBody>
      <dsp:txXfrm>
        <a:off x="2018329" y="368717"/>
        <a:ext cx="1834417" cy="1100650"/>
      </dsp:txXfrm>
    </dsp:sp>
    <dsp:sp modelId="{28051F6B-B5D5-41B5-A148-7475EFAB3EEB}">
      <dsp:nvSpPr>
        <dsp:cNvPr id="0" name=""/>
        <dsp:cNvSpPr/>
      </dsp:nvSpPr>
      <dsp:spPr>
        <a:xfrm>
          <a:off x="1009400" y="1652809"/>
          <a:ext cx="1834417" cy="1100650"/>
        </a:xfrm>
        <a:prstGeom prst="rect">
          <a:avLst/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Yomken.com</a:t>
          </a:r>
          <a:endParaRPr lang="en-US" sz="1800" kern="1200" dirty="0"/>
        </a:p>
      </dsp:txBody>
      <dsp:txXfrm>
        <a:off x="1009400" y="1652809"/>
        <a:ext cx="1834417" cy="11006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36E454-1374-4FBE-A15A-A3E416033A0F}">
      <dsp:nvSpPr>
        <dsp:cNvPr id="0" name=""/>
        <dsp:cNvSpPr/>
      </dsp:nvSpPr>
      <dsp:spPr>
        <a:xfrm rot="5400000">
          <a:off x="2667069" y="8672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MKTG</a:t>
          </a:r>
          <a:endParaRPr lang="en-US" sz="18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67069" y="86722"/>
        <a:ext cx="1219960" cy="1061365"/>
      </dsp:txXfrm>
    </dsp:sp>
    <dsp:sp modelId="{7FE8D88A-707B-45A1-A049-BBA36B363D10}">
      <dsp:nvSpPr>
        <dsp:cNvPr id="0" name=""/>
        <dsp:cNvSpPr/>
      </dsp:nvSpPr>
      <dsp:spPr>
        <a:xfrm>
          <a:off x="3869041" y="246902"/>
          <a:ext cx="1361475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F2B53-BD0C-40CF-B308-48947EC77124}">
      <dsp:nvSpPr>
        <dsp:cNvPr id="0" name=""/>
        <dsp:cNvSpPr/>
      </dsp:nvSpPr>
      <dsp:spPr>
        <a:xfrm rot="5400000" flipH="1" flipV="1">
          <a:off x="3207048" y="769700"/>
          <a:ext cx="45858" cy="50000"/>
        </a:xfrm>
        <a:prstGeom prst="hexagon">
          <a:avLst>
            <a:gd name="adj" fmla="val 25000"/>
            <a:gd name="vf" fmla="val 115470"/>
          </a:avLst>
        </a:prstGeom>
        <a:solidFill>
          <a:srgbClr val="FFFFFF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 flipH="1" flipV="1">
        <a:off x="3207048" y="769700"/>
        <a:ext cx="45858" cy="50000"/>
      </dsp:txXfrm>
    </dsp:sp>
    <dsp:sp modelId="{38F78AEB-6392-4ACA-B102-6E0EE49F0AAB}">
      <dsp:nvSpPr>
        <dsp:cNvPr id="0" name=""/>
        <dsp:cNvSpPr/>
      </dsp:nvSpPr>
      <dsp:spPr>
        <a:xfrm rot="5400000">
          <a:off x="2120838" y="1117710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Min.Risk</a:t>
          </a:r>
          <a:endParaRPr lang="en-US" sz="2000" b="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120838" y="1117710"/>
        <a:ext cx="1219960" cy="1061365"/>
      </dsp:txXfrm>
    </dsp:sp>
    <dsp:sp modelId="{7B84047F-0FA0-42C4-AE90-B7072D8EF973}">
      <dsp:nvSpPr>
        <dsp:cNvPr id="0" name=""/>
        <dsp:cNvSpPr/>
      </dsp:nvSpPr>
      <dsp:spPr>
        <a:xfrm>
          <a:off x="838660" y="1282404"/>
          <a:ext cx="1317556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5F3FD-04C3-4D1B-AB9A-FC05DDDFBE7A}">
      <dsp:nvSpPr>
        <dsp:cNvPr id="0" name=""/>
        <dsp:cNvSpPr/>
      </dsp:nvSpPr>
      <dsp:spPr>
        <a:xfrm rot="5400000">
          <a:off x="933659" y="1136204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Quick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Feedback</a:t>
          </a:r>
          <a:endParaRPr lang="en-US" sz="13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933659" y="1136204"/>
        <a:ext cx="1219960" cy="1061365"/>
      </dsp:txXfrm>
    </dsp:sp>
    <dsp:sp modelId="{213021E5-26C6-4D54-97E4-07F75C5DC1A8}">
      <dsp:nvSpPr>
        <dsp:cNvPr id="0" name=""/>
        <dsp:cNvSpPr/>
      </dsp:nvSpPr>
      <dsp:spPr>
        <a:xfrm rot="5400000">
          <a:off x="2696172" y="215321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Problems</a:t>
          </a:r>
          <a:endParaRPr lang="en-US" sz="12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96172" y="2153212"/>
        <a:ext cx="1219960" cy="1061365"/>
      </dsp:txXfrm>
    </dsp:sp>
    <dsp:sp modelId="{F9AD9F21-AF4E-4572-AB31-DF713A32221C}">
      <dsp:nvSpPr>
        <dsp:cNvPr id="0" name=""/>
        <dsp:cNvSpPr/>
      </dsp:nvSpPr>
      <dsp:spPr>
        <a:xfrm>
          <a:off x="3869041" y="2317907"/>
          <a:ext cx="1361475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CB882-4DBE-4882-ACD4-EC42B06FEC65}">
      <dsp:nvSpPr>
        <dsp:cNvPr id="0" name=""/>
        <dsp:cNvSpPr/>
      </dsp:nvSpPr>
      <dsp:spPr>
        <a:xfrm rot="5400000">
          <a:off x="1519128" y="2155908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Visibility</a:t>
          </a:r>
          <a:endParaRPr lang="en-US" sz="16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519128" y="2155908"/>
        <a:ext cx="1219960" cy="1061365"/>
      </dsp:txXfrm>
    </dsp:sp>
    <dsp:sp modelId="{CA86DA01-7796-404E-8CD4-3E591E7E94D9}">
      <dsp:nvSpPr>
        <dsp:cNvPr id="0" name=""/>
        <dsp:cNvSpPr/>
      </dsp:nvSpPr>
      <dsp:spPr>
        <a:xfrm rot="5400000">
          <a:off x="1472429" y="120246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</a:t>
          </a:r>
          <a:endParaRPr lang="en-US" sz="18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472429" y="120246"/>
        <a:ext cx="1219960" cy="1061365"/>
      </dsp:txXfrm>
    </dsp:sp>
    <dsp:sp modelId="{78F5F6D0-1456-4D10-A116-299B4189FFD2}">
      <dsp:nvSpPr>
        <dsp:cNvPr id="0" name=""/>
        <dsp:cNvSpPr/>
      </dsp:nvSpPr>
      <dsp:spPr>
        <a:xfrm>
          <a:off x="778264" y="3340401"/>
          <a:ext cx="1317556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D37ED-8B51-494F-8DEC-1A404B4C3F2F}">
      <dsp:nvSpPr>
        <dsp:cNvPr id="0" name=""/>
        <dsp:cNvSpPr/>
      </dsp:nvSpPr>
      <dsp:spPr>
        <a:xfrm rot="16200000" flipV="1">
          <a:off x="3664410" y="3547614"/>
          <a:ext cx="363828" cy="9813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6200000" flipV="1">
        <a:off x="3664410" y="3547614"/>
        <a:ext cx="363828" cy="9813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2AAAC7-5966-4B43-8062-0653FED0538A}">
      <dsp:nvSpPr>
        <dsp:cNvPr id="0" name=""/>
        <dsp:cNvSpPr/>
      </dsp:nvSpPr>
      <dsp:spPr>
        <a:xfrm rot="5400000">
          <a:off x="2081627" y="824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Product Designs</a:t>
          </a:r>
          <a:endParaRPr lang="en-US" sz="15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081627" y="82449"/>
        <a:ext cx="1262649" cy="1098504"/>
      </dsp:txXfrm>
    </dsp:sp>
    <dsp:sp modelId="{D76BD542-7A7B-4E80-A12C-8DAC4270D391}">
      <dsp:nvSpPr>
        <dsp:cNvPr id="0" name=""/>
        <dsp:cNvSpPr/>
      </dsp:nvSpPr>
      <dsp:spPr>
        <a:xfrm>
          <a:off x="3295538" y="252907"/>
          <a:ext cx="1409116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9091A-92C5-4D9E-9589-F35BCBC5B299}">
      <dsp:nvSpPr>
        <dsp:cNvPr id="0" name=""/>
        <dsp:cNvSpPr/>
      </dsp:nvSpPr>
      <dsp:spPr>
        <a:xfrm rot="5400000">
          <a:off x="895242" y="824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External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Skills</a:t>
          </a:r>
          <a:endParaRPr lang="en-US" sz="17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895242" y="82449"/>
        <a:ext cx="1262649" cy="1098504"/>
      </dsp:txXfrm>
    </dsp:sp>
    <dsp:sp modelId="{C98BEB1E-75E2-4C2E-9B63-CB73DC7FE18B}">
      <dsp:nvSpPr>
        <dsp:cNvPr id="0" name=""/>
        <dsp:cNvSpPr/>
      </dsp:nvSpPr>
      <dsp:spPr>
        <a:xfrm rot="5400000">
          <a:off x="1486162" y="1154186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Proven Solutions</a:t>
          </a:r>
          <a:endParaRPr lang="en-US" sz="15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486162" y="1154186"/>
        <a:ext cx="1262649" cy="1098504"/>
      </dsp:txXfrm>
    </dsp:sp>
    <dsp:sp modelId="{87578CE3-3609-4908-AF9D-4438DC2ED9F6}">
      <dsp:nvSpPr>
        <dsp:cNvPr id="0" name=""/>
        <dsp:cNvSpPr/>
      </dsp:nvSpPr>
      <dsp:spPr>
        <a:xfrm>
          <a:off x="159117" y="1324644"/>
          <a:ext cx="1363661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EE796-FCF2-4B46-8D74-EA568CE8ACFB}">
      <dsp:nvSpPr>
        <dsp:cNvPr id="0" name=""/>
        <dsp:cNvSpPr/>
      </dsp:nvSpPr>
      <dsp:spPr>
        <a:xfrm rot="5400000">
          <a:off x="2684389" y="11155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Trust</a:t>
          </a:r>
          <a:endParaRPr lang="en-US" sz="13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84389" y="1115549"/>
        <a:ext cx="1262649" cy="1098504"/>
      </dsp:txXfrm>
    </dsp:sp>
    <dsp:sp modelId="{5449B1E0-6A59-4451-9DEB-1712131F2201}">
      <dsp:nvSpPr>
        <dsp:cNvPr id="0" name=""/>
        <dsp:cNvSpPr/>
      </dsp:nvSpPr>
      <dsp:spPr>
        <a:xfrm rot="5400000">
          <a:off x="2081627" y="2225923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 Risk</a:t>
          </a:r>
        </a:p>
      </dsp:txBody>
      <dsp:txXfrm rot="5400000">
        <a:off x="2081627" y="2225923"/>
        <a:ext cx="1262649" cy="1098504"/>
      </dsp:txXfrm>
    </dsp:sp>
    <dsp:sp modelId="{E0F50E04-8693-47C1-8D8F-416E5F3C8BC0}">
      <dsp:nvSpPr>
        <dsp:cNvPr id="0" name=""/>
        <dsp:cNvSpPr/>
      </dsp:nvSpPr>
      <dsp:spPr>
        <a:xfrm>
          <a:off x="3295538" y="2396380"/>
          <a:ext cx="1409116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3B0EE-654E-4A72-B1C5-4189017D9B1A}">
      <dsp:nvSpPr>
        <dsp:cNvPr id="0" name=""/>
        <dsp:cNvSpPr/>
      </dsp:nvSpPr>
      <dsp:spPr>
        <a:xfrm rot="5400000">
          <a:off x="895242" y="2225923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Low Cost </a:t>
          </a:r>
          <a:r>
            <a:rPr lang="en-US" sz="14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(+Fund?)</a:t>
          </a:r>
          <a:endParaRPr lang="en-US" sz="20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895242" y="2225923"/>
        <a:ext cx="1262649" cy="109850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36E454-1374-4FBE-A15A-A3E416033A0F}">
      <dsp:nvSpPr>
        <dsp:cNvPr id="0" name=""/>
        <dsp:cNvSpPr/>
      </dsp:nvSpPr>
      <dsp:spPr>
        <a:xfrm rot="5400000">
          <a:off x="2667069" y="8672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MKTG</a:t>
          </a:r>
          <a:endParaRPr lang="en-US" sz="18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67069" y="86722"/>
        <a:ext cx="1219960" cy="1061365"/>
      </dsp:txXfrm>
    </dsp:sp>
    <dsp:sp modelId="{7FE8D88A-707B-45A1-A049-BBA36B363D10}">
      <dsp:nvSpPr>
        <dsp:cNvPr id="0" name=""/>
        <dsp:cNvSpPr/>
      </dsp:nvSpPr>
      <dsp:spPr>
        <a:xfrm>
          <a:off x="3869041" y="246902"/>
          <a:ext cx="1361475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F2B53-BD0C-40CF-B308-48947EC77124}">
      <dsp:nvSpPr>
        <dsp:cNvPr id="0" name=""/>
        <dsp:cNvSpPr/>
      </dsp:nvSpPr>
      <dsp:spPr>
        <a:xfrm rot="5400000" flipH="1" flipV="1">
          <a:off x="3207048" y="769700"/>
          <a:ext cx="45858" cy="50000"/>
        </a:xfrm>
        <a:prstGeom prst="hexagon">
          <a:avLst>
            <a:gd name="adj" fmla="val 25000"/>
            <a:gd name="vf" fmla="val 115470"/>
          </a:avLst>
        </a:prstGeom>
        <a:solidFill>
          <a:srgbClr val="FFFFFF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 flipH="1" flipV="1">
        <a:off x="3207048" y="769700"/>
        <a:ext cx="45858" cy="50000"/>
      </dsp:txXfrm>
    </dsp:sp>
    <dsp:sp modelId="{38F78AEB-6392-4ACA-B102-6E0EE49F0AAB}">
      <dsp:nvSpPr>
        <dsp:cNvPr id="0" name=""/>
        <dsp:cNvSpPr/>
      </dsp:nvSpPr>
      <dsp:spPr>
        <a:xfrm rot="5400000">
          <a:off x="2120838" y="1117710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Min.Risk</a:t>
          </a:r>
          <a:endParaRPr lang="en-US" sz="2000" b="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120838" y="1117710"/>
        <a:ext cx="1219960" cy="1061365"/>
      </dsp:txXfrm>
    </dsp:sp>
    <dsp:sp modelId="{7B84047F-0FA0-42C4-AE90-B7072D8EF973}">
      <dsp:nvSpPr>
        <dsp:cNvPr id="0" name=""/>
        <dsp:cNvSpPr/>
      </dsp:nvSpPr>
      <dsp:spPr>
        <a:xfrm>
          <a:off x="838660" y="1282404"/>
          <a:ext cx="1317556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5F3FD-04C3-4D1B-AB9A-FC05DDDFBE7A}">
      <dsp:nvSpPr>
        <dsp:cNvPr id="0" name=""/>
        <dsp:cNvSpPr/>
      </dsp:nvSpPr>
      <dsp:spPr>
        <a:xfrm rot="5400000">
          <a:off x="933659" y="1136204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Quick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Feedback</a:t>
          </a:r>
          <a:endParaRPr lang="en-US" sz="13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933659" y="1136204"/>
        <a:ext cx="1219960" cy="1061365"/>
      </dsp:txXfrm>
    </dsp:sp>
    <dsp:sp modelId="{213021E5-26C6-4D54-97E4-07F75C5DC1A8}">
      <dsp:nvSpPr>
        <dsp:cNvPr id="0" name=""/>
        <dsp:cNvSpPr/>
      </dsp:nvSpPr>
      <dsp:spPr>
        <a:xfrm rot="5400000">
          <a:off x="2696172" y="2153212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Problems</a:t>
          </a:r>
          <a:endParaRPr lang="en-US" sz="12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96172" y="2153212"/>
        <a:ext cx="1219960" cy="1061365"/>
      </dsp:txXfrm>
    </dsp:sp>
    <dsp:sp modelId="{F9AD9F21-AF4E-4572-AB31-DF713A32221C}">
      <dsp:nvSpPr>
        <dsp:cNvPr id="0" name=""/>
        <dsp:cNvSpPr/>
      </dsp:nvSpPr>
      <dsp:spPr>
        <a:xfrm>
          <a:off x="3869041" y="2317907"/>
          <a:ext cx="1361475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CB882-4DBE-4882-ACD4-EC42B06FEC65}">
      <dsp:nvSpPr>
        <dsp:cNvPr id="0" name=""/>
        <dsp:cNvSpPr/>
      </dsp:nvSpPr>
      <dsp:spPr>
        <a:xfrm rot="5400000">
          <a:off x="1519128" y="2155908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Visibility</a:t>
          </a:r>
          <a:endParaRPr lang="en-US" sz="16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519128" y="2155908"/>
        <a:ext cx="1219960" cy="1061365"/>
      </dsp:txXfrm>
    </dsp:sp>
    <dsp:sp modelId="{CA86DA01-7796-404E-8CD4-3E591E7E94D9}">
      <dsp:nvSpPr>
        <dsp:cNvPr id="0" name=""/>
        <dsp:cNvSpPr/>
      </dsp:nvSpPr>
      <dsp:spPr>
        <a:xfrm rot="5400000">
          <a:off x="1472429" y="120246"/>
          <a:ext cx="1219960" cy="1061365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5BB94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</a:t>
          </a:r>
          <a:endParaRPr lang="en-US" sz="18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472429" y="120246"/>
        <a:ext cx="1219960" cy="1061365"/>
      </dsp:txXfrm>
    </dsp:sp>
    <dsp:sp modelId="{78F5F6D0-1456-4D10-A116-299B4189FFD2}">
      <dsp:nvSpPr>
        <dsp:cNvPr id="0" name=""/>
        <dsp:cNvSpPr/>
      </dsp:nvSpPr>
      <dsp:spPr>
        <a:xfrm>
          <a:off x="778264" y="3340401"/>
          <a:ext cx="1317556" cy="73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D37ED-8B51-494F-8DEC-1A404B4C3F2F}">
      <dsp:nvSpPr>
        <dsp:cNvPr id="0" name=""/>
        <dsp:cNvSpPr/>
      </dsp:nvSpPr>
      <dsp:spPr>
        <a:xfrm rot="16200000" flipV="1">
          <a:off x="3664410" y="3547614"/>
          <a:ext cx="363828" cy="9813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6200000" flipV="1">
        <a:off x="3664410" y="3547614"/>
        <a:ext cx="363828" cy="9813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2AAAC7-5966-4B43-8062-0653FED0538A}">
      <dsp:nvSpPr>
        <dsp:cNvPr id="0" name=""/>
        <dsp:cNvSpPr/>
      </dsp:nvSpPr>
      <dsp:spPr>
        <a:xfrm rot="5400000">
          <a:off x="2081627" y="824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Product Designs</a:t>
          </a:r>
          <a:endParaRPr lang="en-US" sz="15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081627" y="82449"/>
        <a:ext cx="1262649" cy="1098504"/>
      </dsp:txXfrm>
    </dsp:sp>
    <dsp:sp modelId="{D76BD542-7A7B-4E80-A12C-8DAC4270D391}">
      <dsp:nvSpPr>
        <dsp:cNvPr id="0" name=""/>
        <dsp:cNvSpPr/>
      </dsp:nvSpPr>
      <dsp:spPr>
        <a:xfrm>
          <a:off x="3295538" y="252907"/>
          <a:ext cx="1409116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9091A-92C5-4D9E-9589-F35BCBC5B299}">
      <dsp:nvSpPr>
        <dsp:cNvPr id="0" name=""/>
        <dsp:cNvSpPr/>
      </dsp:nvSpPr>
      <dsp:spPr>
        <a:xfrm rot="5400000">
          <a:off x="895242" y="824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External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Skills</a:t>
          </a:r>
          <a:endParaRPr lang="en-US" sz="17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895242" y="82449"/>
        <a:ext cx="1262649" cy="1098504"/>
      </dsp:txXfrm>
    </dsp:sp>
    <dsp:sp modelId="{C98BEB1E-75E2-4C2E-9B63-CB73DC7FE18B}">
      <dsp:nvSpPr>
        <dsp:cNvPr id="0" name=""/>
        <dsp:cNvSpPr/>
      </dsp:nvSpPr>
      <dsp:spPr>
        <a:xfrm rot="5400000">
          <a:off x="1486162" y="1154186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Proven Solutions</a:t>
          </a:r>
          <a:endParaRPr lang="en-US" sz="15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1486162" y="1154186"/>
        <a:ext cx="1262649" cy="1098504"/>
      </dsp:txXfrm>
    </dsp:sp>
    <dsp:sp modelId="{87578CE3-3609-4908-AF9D-4438DC2ED9F6}">
      <dsp:nvSpPr>
        <dsp:cNvPr id="0" name=""/>
        <dsp:cNvSpPr/>
      </dsp:nvSpPr>
      <dsp:spPr>
        <a:xfrm>
          <a:off x="159117" y="1324644"/>
          <a:ext cx="1363661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EE796-FCF2-4B46-8D74-EA568CE8ACFB}">
      <dsp:nvSpPr>
        <dsp:cNvPr id="0" name=""/>
        <dsp:cNvSpPr/>
      </dsp:nvSpPr>
      <dsp:spPr>
        <a:xfrm rot="5400000">
          <a:off x="2684389" y="1115549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Trust</a:t>
          </a:r>
          <a:endParaRPr lang="en-US" sz="13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2684389" y="1115549"/>
        <a:ext cx="1262649" cy="1098504"/>
      </dsp:txXfrm>
    </dsp:sp>
    <dsp:sp modelId="{5449B1E0-6A59-4451-9DEB-1712131F2201}">
      <dsp:nvSpPr>
        <dsp:cNvPr id="0" name=""/>
        <dsp:cNvSpPr/>
      </dsp:nvSpPr>
      <dsp:spPr>
        <a:xfrm rot="5400000">
          <a:off x="2081627" y="2225923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Min. Risk</a:t>
          </a:r>
        </a:p>
      </dsp:txBody>
      <dsp:txXfrm rot="5400000">
        <a:off x="2081627" y="2225923"/>
        <a:ext cx="1262649" cy="1098504"/>
      </dsp:txXfrm>
    </dsp:sp>
    <dsp:sp modelId="{E0F50E04-8693-47C1-8D8F-416E5F3C8BC0}">
      <dsp:nvSpPr>
        <dsp:cNvPr id="0" name=""/>
        <dsp:cNvSpPr/>
      </dsp:nvSpPr>
      <dsp:spPr>
        <a:xfrm>
          <a:off x="3295538" y="2396380"/>
          <a:ext cx="1409116" cy="75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3B0EE-654E-4A72-B1C5-4189017D9B1A}">
      <dsp:nvSpPr>
        <dsp:cNvPr id="0" name=""/>
        <dsp:cNvSpPr/>
      </dsp:nvSpPr>
      <dsp:spPr>
        <a:xfrm rot="5400000">
          <a:off x="895242" y="2225923"/>
          <a:ext cx="1262649" cy="1098504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CB4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Low Cost </a:t>
          </a:r>
          <a:r>
            <a:rPr lang="en-US" sz="1400" kern="1200" dirty="0" smtClean="0">
              <a:solidFill>
                <a:srgbClr val="595959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(+Fund?)</a:t>
          </a:r>
          <a:endParaRPr lang="en-US" sz="2000" kern="1200" dirty="0">
            <a:solidFill>
              <a:srgbClr val="595959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5400000">
        <a:off x="895242" y="2225923"/>
        <a:ext cx="1262649" cy="109850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B231E8-2494-448E-891C-EB81B225CFE7}">
      <dsp:nvSpPr>
        <dsp:cNvPr id="0" name=""/>
        <dsp:cNvSpPr/>
      </dsp:nvSpPr>
      <dsp:spPr>
        <a:xfrm>
          <a:off x="3695" y="784594"/>
          <a:ext cx="2222942" cy="2667530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1000-5000 EGP</a:t>
          </a:r>
          <a:endParaRPr lang="en-US" sz="2100" kern="1200" dirty="0"/>
        </a:p>
      </dsp:txBody>
      <dsp:txXfrm rot="16200000">
        <a:off x="-867697" y="1655987"/>
        <a:ext cx="2187375" cy="444588"/>
      </dsp:txXfrm>
    </dsp:sp>
    <dsp:sp modelId="{46C9FFE9-880F-434C-8863-13882DD742A5}">
      <dsp:nvSpPr>
        <dsp:cNvPr id="0" name=""/>
        <dsp:cNvSpPr/>
      </dsp:nvSpPr>
      <dsp:spPr>
        <a:xfrm>
          <a:off x="448284" y="784594"/>
          <a:ext cx="1656092" cy="266753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Concept</a:t>
          </a:r>
          <a:endParaRPr lang="en-US" sz="2900" kern="1200" dirty="0"/>
        </a:p>
      </dsp:txBody>
      <dsp:txXfrm>
        <a:off x="448284" y="784594"/>
        <a:ext cx="1656092" cy="2667530"/>
      </dsp:txXfrm>
    </dsp:sp>
    <dsp:sp modelId="{F49601BE-39E1-4DEB-A360-27171FD4DDC7}">
      <dsp:nvSpPr>
        <dsp:cNvPr id="0" name=""/>
        <dsp:cNvSpPr/>
      </dsp:nvSpPr>
      <dsp:spPr>
        <a:xfrm>
          <a:off x="2304441" y="784594"/>
          <a:ext cx="2222942" cy="2667530"/>
        </a:xfrm>
        <a:prstGeom prst="roundRect">
          <a:avLst>
            <a:gd name="adj" fmla="val 5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5000-10000 EGP</a:t>
          </a:r>
          <a:endParaRPr lang="en-US" sz="2100" kern="1200" dirty="0"/>
        </a:p>
      </dsp:txBody>
      <dsp:txXfrm rot="16200000">
        <a:off x="1433047" y="1655987"/>
        <a:ext cx="2187375" cy="444588"/>
      </dsp:txXfrm>
    </dsp:sp>
    <dsp:sp modelId="{2F35F474-97A6-4FEE-A71C-2BAFB5C65159}">
      <dsp:nvSpPr>
        <dsp:cNvPr id="0" name=""/>
        <dsp:cNvSpPr/>
      </dsp:nvSpPr>
      <dsp:spPr>
        <a:xfrm rot="5400000">
          <a:off x="2119430" y="2906003"/>
          <a:ext cx="392250" cy="3334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C0408-C47B-438C-BE7B-4421DBC61226}">
      <dsp:nvSpPr>
        <dsp:cNvPr id="0" name=""/>
        <dsp:cNvSpPr/>
      </dsp:nvSpPr>
      <dsp:spPr>
        <a:xfrm>
          <a:off x="2749029" y="784594"/>
          <a:ext cx="1656092" cy="266753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Theory</a:t>
          </a:r>
          <a:endParaRPr lang="en-US" sz="2900" kern="1200" dirty="0"/>
        </a:p>
      </dsp:txBody>
      <dsp:txXfrm>
        <a:off x="2749029" y="784594"/>
        <a:ext cx="1656092" cy="2667530"/>
      </dsp:txXfrm>
    </dsp:sp>
    <dsp:sp modelId="{15114FDF-F01E-49DC-A4F4-AA4AB8754356}">
      <dsp:nvSpPr>
        <dsp:cNvPr id="0" name=""/>
        <dsp:cNvSpPr/>
      </dsp:nvSpPr>
      <dsp:spPr>
        <a:xfrm>
          <a:off x="4605186" y="784594"/>
          <a:ext cx="2222942" cy="2667530"/>
        </a:xfrm>
        <a:prstGeom prst="roundRect">
          <a:avLst>
            <a:gd name="adj" fmla="val 5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10000-70000 EGP</a:t>
          </a:r>
          <a:endParaRPr lang="en-US" sz="2100" kern="1200" dirty="0"/>
        </a:p>
      </dsp:txBody>
      <dsp:txXfrm rot="16200000">
        <a:off x="3733793" y="1655987"/>
        <a:ext cx="2187375" cy="444588"/>
      </dsp:txXfrm>
    </dsp:sp>
    <dsp:sp modelId="{4830AD71-2EAA-4F10-9727-153C9AB513C2}">
      <dsp:nvSpPr>
        <dsp:cNvPr id="0" name=""/>
        <dsp:cNvSpPr/>
      </dsp:nvSpPr>
      <dsp:spPr>
        <a:xfrm rot="5400000">
          <a:off x="4420175" y="2906003"/>
          <a:ext cx="392250" cy="3334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3142711"/>
              <a:satOff val="-11806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72935-4FD3-4A7B-AC53-8A3219D6DF71}">
      <dsp:nvSpPr>
        <dsp:cNvPr id="0" name=""/>
        <dsp:cNvSpPr/>
      </dsp:nvSpPr>
      <dsp:spPr>
        <a:xfrm>
          <a:off x="5049774" y="784594"/>
          <a:ext cx="1656092" cy="266753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Prototype</a:t>
          </a:r>
          <a:endParaRPr lang="en-US" sz="2900" kern="1200" dirty="0"/>
        </a:p>
      </dsp:txBody>
      <dsp:txXfrm>
        <a:off x="5049774" y="784594"/>
        <a:ext cx="1656092" cy="2667530"/>
      </dsp:txXfrm>
    </dsp:sp>
    <dsp:sp modelId="{C08F528F-C461-4202-877D-A9A73B333CF1}">
      <dsp:nvSpPr>
        <dsp:cNvPr id="0" name=""/>
        <dsp:cNvSpPr/>
      </dsp:nvSpPr>
      <dsp:spPr>
        <a:xfrm>
          <a:off x="6905931" y="784594"/>
          <a:ext cx="2222942" cy="2667530"/>
        </a:xfrm>
        <a:prstGeom prst="roundRect">
          <a:avLst>
            <a:gd name="adj" fmla="val 5000"/>
          </a:avLst>
        </a:prstGeom>
        <a:solidFill>
          <a:srgbClr val="41A97A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Varies</a:t>
          </a:r>
          <a:endParaRPr lang="en-US" sz="2100" kern="1200" dirty="0"/>
        </a:p>
      </dsp:txBody>
      <dsp:txXfrm rot="16200000">
        <a:off x="6034538" y="1655987"/>
        <a:ext cx="2187375" cy="444588"/>
      </dsp:txXfrm>
    </dsp:sp>
    <dsp:sp modelId="{790B4B28-A932-4693-97BE-818B99663C05}">
      <dsp:nvSpPr>
        <dsp:cNvPr id="0" name=""/>
        <dsp:cNvSpPr/>
      </dsp:nvSpPr>
      <dsp:spPr>
        <a:xfrm rot="5400000">
          <a:off x="6720921" y="2906003"/>
          <a:ext cx="392250" cy="3334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6285423"/>
              <a:satOff val="-23612"/>
              <a:lumOff val="10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F31FB-DF05-49E9-8DDD-4A7BD325DFBB}">
      <dsp:nvSpPr>
        <dsp:cNvPr id="0" name=""/>
        <dsp:cNvSpPr/>
      </dsp:nvSpPr>
      <dsp:spPr>
        <a:xfrm>
          <a:off x="7350520" y="784594"/>
          <a:ext cx="1656092" cy="266753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eRFP</a:t>
          </a:r>
          <a:endParaRPr lang="en-US" sz="2900" kern="1200" dirty="0"/>
        </a:p>
      </dsp:txBody>
      <dsp:txXfrm>
        <a:off x="7350520" y="784594"/>
        <a:ext cx="1656092" cy="266753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52CD84-29D9-412A-A1E4-32E6D5B1FB9B}">
      <dsp:nvSpPr>
        <dsp:cNvPr id="0" name=""/>
        <dsp:cNvSpPr/>
      </dsp:nvSpPr>
      <dsp:spPr>
        <a:xfrm>
          <a:off x="-6157942" y="-942117"/>
          <a:ext cx="7330268" cy="7330268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984F7-B80A-4739-A85D-16B8F047D05E}">
      <dsp:nvSpPr>
        <dsp:cNvPr id="0" name=""/>
        <dsp:cNvSpPr/>
      </dsp:nvSpPr>
      <dsp:spPr>
        <a:xfrm>
          <a:off x="436546" y="286788"/>
          <a:ext cx="5291790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Reduce the risk </a:t>
          </a: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of not reaching out to the idea sources, be it across the wall or out of Egypt.</a:t>
          </a:r>
          <a:endParaRPr lang="ar-EG" sz="1200" kern="1200" dirty="0">
            <a:solidFill>
              <a:schemeClr val="bg1"/>
            </a:solidFill>
          </a:endParaRPr>
        </a:p>
      </dsp:txBody>
      <dsp:txXfrm>
        <a:off x="436546" y="286788"/>
        <a:ext cx="5291790" cy="573358"/>
      </dsp:txXfrm>
    </dsp:sp>
    <dsp:sp modelId="{61B6968E-A918-4A53-A949-57C6E4339D2B}">
      <dsp:nvSpPr>
        <dsp:cNvPr id="0" name=""/>
        <dsp:cNvSpPr/>
      </dsp:nvSpPr>
      <dsp:spPr>
        <a:xfrm>
          <a:off x="78197" y="215118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D702A-EA3F-4CE2-9AE4-B65C35A8A231}">
      <dsp:nvSpPr>
        <dsp:cNvPr id="0" name=""/>
        <dsp:cNvSpPr/>
      </dsp:nvSpPr>
      <dsp:spPr>
        <a:xfrm>
          <a:off x="908173" y="1146716"/>
          <a:ext cx="4820163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Reduced cost of innovation,</a:t>
          </a:r>
          <a:r>
            <a: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 leverage </a:t>
          </a: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underutilized talent sources, afford multiple disjoint teams, and attempt more at the same cost.</a:t>
          </a:r>
          <a:endParaRPr lang="ar-EG" sz="1200" kern="1200" dirty="0">
            <a:solidFill>
              <a:schemeClr val="bg1"/>
            </a:solidFill>
          </a:endParaRPr>
        </a:p>
      </dsp:txBody>
      <dsp:txXfrm>
        <a:off x="908173" y="1146716"/>
        <a:ext cx="4820163" cy="573358"/>
      </dsp:txXfrm>
    </dsp:sp>
    <dsp:sp modelId="{6E110E82-5725-4358-8118-87E8BE6E20E7}">
      <dsp:nvSpPr>
        <dsp:cNvPr id="0" name=""/>
        <dsp:cNvSpPr/>
      </dsp:nvSpPr>
      <dsp:spPr>
        <a:xfrm>
          <a:off x="549824" y="1075046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7E1FA-78D7-4541-B556-A52E9FFD8CB1}">
      <dsp:nvSpPr>
        <dsp:cNvPr id="0" name=""/>
        <dsp:cNvSpPr/>
      </dsp:nvSpPr>
      <dsp:spPr>
        <a:xfrm>
          <a:off x="1123835" y="2006645"/>
          <a:ext cx="4604500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</a:rPr>
            <a:t>Enhance the brand value, </a:t>
          </a:r>
          <a:r>
            <a:rPr lang="en-US" sz="1200" kern="1200" dirty="0" smtClean="0">
              <a:solidFill>
                <a:schemeClr val="bg1"/>
              </a:solidFill>
            </a:rPr>
            <a:t>innovation the value of the brand has strong correlation. and </a:t>
          </a:r>
          <a:endParaRPr lang="ar-EG" sz="1200" kern="1200" dirty="0">
            <a:solidFill>
              <a:schemeClr val="bg1"/>
            </a:solidFill>
          </a:endParaRPr>
        </a:p>
      </dsp:txBody>
      <dsp:txXfrm>
        <a:off x="1123835" y="2006645"/>
        <a:ext cx="4604500" cy="573358"/>
      </dsp:txXfrm>
    </dsp:sp>
    <dsp:sp modelId="{51CCAF9A-A8C1-4A35-8C7C-893A12B40207}">
      <dsp:nvSpPr>
        <dsp:cNvPr id="0" name=""/>
        <dsp:cNvSpPr/>
      </dsp:nvSpPr>
      <dsp:spPr>
        <a:xfrm>
          <a:off x="765486" y="1934975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A1BC2-BC87-4D6E-ADEA-EF096B1CB4D0}">
      <dsp:nvSpPr>
        <dsp:cNvPr id="0" name=""/>
        <dsp:cNvSpPr/>
      </dsp:nvSpPr>
      <dsp:spPr>
        <a:xfrm>
          <a:off x="1123835" y="2866029"/>
          <a:ext cx="4604500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Eliminate chances of money drain </a:t>
          </a: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on what does not meet your expectations, reward only a positive outcome.</a:t>
          </a:r>
          <a:endParaRPr lang="ar-EG" sz="1200" kern="1200" dirty="0">
            <a:solidFill>
              <a:schemeClr val="bg1"/>
            </a:solidFill>
          </a:endParaRPr>
        </a:p>
      </dsp:txBody>
      <dsp:txXfrm>
        <a:off x="1123835" y="2866029"/>
        <a:ext cx="4604500" cy="573358"/>
      </dsp:txXfrm>
    </dsp:sp>
    <dsp:sp modelId="{4846C8BA-D1C4-40E8-87FA-28F468E10EC9}">
      <dsp:nvSpPr>
        <dsp:cNvPr id="0" name=""/>
        <dsp:cNvSpPr/>
      </dsp:nvSpPr>
      <dsp:spPr>
        <a:xfrm>
          <a:off x="765486" y="2794359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88E53-14C7-4234-B737-0FEBE2A52CC8}">
      <dsp:nvSpPr>
        <dsp:cNvPr id="0" name=""/>
        <dsp:cNvSpPr/>
      </dsp:nvSpPr>
      <dsp:spPr>
        <a:xfrm>
          <a:off x="908173" y="3725957"/>
          <a:ext cx="4820163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Increase productivity</a:t>
          </a:r>
          <a:r>
            <a:rPr lang="en-US" sz="1200" kern="1200" dirty="0" smtClean="0"/>
            <a:t> of your core team, de-centralize the innovation efforts, free up your team to oversee &amp;  foresight further innovations</a:t>
          </a:r>
          <a:endParaRPr lang="ar-EG" sz="1200" kern="1200" dirty="0"/>
        </a:p>
      </dsp:txBody>
      <dsp:txXfrm>
        <a:off x="908173" y="3725957"/>
        <a:ext cx="4820163" cy="573358"/>
      </dsp:txXfrm>
    </dsp:sp>
    <dsp:sp modelId="{F3317189-CC5C-405C-A1A4-B1737EB96489}">
      <dsp:nvSpPr>
        <dsp:cNvPr id="0" name=""/>
        <dsp:cNvSpPr/>
      </dsp:nvSpPr>
      <dsp:spPr>
        <a:xfrm>
          <a:off x="549824" y="3654288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58CFE-A8E3-4006-BFE4-F16145420753}">
      <dsp:nvSpPr>
        <dsp:cNvPr id="0" name=""/>
        <dsp:cNvSpPr/>
      </dsp:nvSpPr>
      <dsp:spPr>
        <a:xfrm>
          <a:off x="436546" y="4585886"/>
          <a:ext cx="5291790" cy="573358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No financial hustle,</a:t>
          </a:r>
          <a:r>
            <a:rPr kumimoji="0" lang="en-US" sz="12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 </a:t>
          </a:r>
          <a:r>
            <a:rPr kumimoji="0" lang="en-US" sz="120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w</a:t>
          </a: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rPr>
            <a:t>ith only one check, you will get plenty of solutions, ideas and also marketing in the lowest possible cost!</a:t>
          </a:r>
          <a:endParaRPr lang="ar-EG" sz="1200" kern="1200" dirty="0">
            <a:solidFill>
              <a:schemeClr val="bg1"/>
            </a:solidFill>
          </a:endParaRPr>
        </a:p>
      </dsp:txBody>
      <dsp:txXfrm>
        <a:off x="436546" y="4585886"/>
        <a:ext cx="5291790" cy="573358"/>
      </dsp:txXfrm>
    </dsp:sp>
    <dsp:sp modelId="{2FFA4FCF-9EA9-4850-9435-695CEAF4963D}">
      <dsp:nvSpPr>
        <dsp:cNvPr id="0" name=""/>
        <dsp:cNvSpPr/>
      </dsp:nvSpPr>
      <dsp:spPr>
        <a:xfrm>
          <a:off x="78197" y="4514216"/>
          <a:ext cx="716697" cy="716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0.20179</cdr:x>
      <cdr:y>0.93589</cdr:y>
    </cdr:from>
    <cdr:to>
      <cdr:x>0.77679</cdr:x>
      <cdr:y>0.99867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076325" y="3124200"/>
          <a:ext cx="30670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ar-SA" sz="1050"/>
            <a:t>حجم الدائرة تناسبي مع مؤشرالتعاون بين الجامعات والصناعة</a:t>
          </a:r>
          <a:endParaRPr lang="en-US" sz="105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3853E-0D4D-46B1-BC53-B69246073002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95C63-CDA6-4EA4-86E1-86CE9E80D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635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Therefore, this</a:t>
            </a:r>
            <a:r>
              <a:rPr lang="en-US" baseline="0" dirty="0" smtClean="0"/>
              <a:t> study is focusing on the MENA region which suffers from: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High level of informal constraints illustrated by the highest bribery incidence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460-D6FB-4A38-864E-22D8D84F4D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862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region is also performing</a:t>
            </a:r>
            <a:r>
              <a:rPr lang="en-US" baseline="0" dirty="0" smtClean="0"/>
              <a:t> weakly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460-D6FB-4A38-864E-22D8D84F4D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41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these</a:t>
            </a:r>
            <a:r>
              <a:rPr lang="en-US" baseline="0" dirty="0" smtClean="0"/>
              <a:t> facts </a:t>
            </a:r>
            <a:r>
              <a:rPr lang="en-US" dirty="0" smtClean="0"/>
              <a:t>my research aims at studying the linkages between institutions,</a:t>
            </a:r>
            <a:r>
              <a:rPr lang="en-US" baseline="0" dirty="0" smtClean="0"/>
              <a:t> innovation and employment…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460-D6FB-4A38-864E-22D8D84F4DA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76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 the moral considerations…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Easy-to-plan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activities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1990)-&gt; Entrepreneurs prefer to invest to get close to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bureaucrates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trade instead of investing in riskier business</a:t>
            </a:r>
          </a:p>
          <a:p>
            <a:r>
              <a:rPr lang="en-US" dirty="0" smtClean="0"/>
              <a:t>2- Trust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needded</a:t>
            </a:r>
            <a:r>
              <a:rPr lang="en-US" baseline="0" dirty="0" smtClean="0"/>
              <a:t> for high value added industries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Anokhin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Schulze, 2009)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Nepotism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less diversification -&gt; less innovation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(Lorenzo &amp; Nunez-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(Greasing):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Get things done vs. bureaucracy esp. in countries with weak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instutions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informational advantage lowers market uncertainty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Lambsdorff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new innovative firms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don’t have any lobbies and not part of the elites in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governmetn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(usually) -&gt; outsider position pushes towards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crruptive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460-D6FB-4A38-864E-22D8D84F4DA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27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 the moral considerations…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Easy-to-plan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activities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1990)-&gt; Entrepreneurs prefer to invest to get close to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bureaucrates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trade instead of investing in riskier business</a:t>
            </a:r>
          </a:p>
          <a:p>
            <a:r>
              <a:rPr lang="en-US" dirty="0" smtClean="0"/>
              <a:t>2- Trust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needded</a:t>
            </a:r>
            <a:r>
              <a:rPr lang="en-US" baseline="0" dirty="0" smtClean="0"/>
              <a:t> for high value added industries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Anokhin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Schulze, 2009)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Nepotism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less diversification -&gt; less innovation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(Lorenzo &amp; Nunez-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(Greasing):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Get things done vs. bureaucracy esp. in countries with weak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instutions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informational advantage lowers market uncertainty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Lambsdorff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new innovative firms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don’t have any lobbies and not part of the elites in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governmetn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(usually) -&gt; outsider position pushes towards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crruptive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460-D6FB-4A38-864E-22D8D84F4D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735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9FB2D-ECA7-47D7-B59F-063FEF3178D8}" type="slidenum">
              <a:rPr lang="ar-EG" smtClean="0"/>
              <a:pPr/>
              <a:t>32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253792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626" y="6376253"/>
            <a:ext cx="856438" cy="4817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65" y="6115157"/>
            <a:ext cx="828361" cy="8761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TIEC%20SNA%204.pdf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27.png"/><Relationship Id="rId5" Type="http://schemas.openxmlformats.org/officeDocument/2006/relationships/diagramData" Target="../diagrams/data8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diagramDrawing" Target="../diagrams/drawing8.xml"/><Relationship Id="rId1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hyperlink" Target="http://yomken.com/beta/challenge/47-Save_the_Tally_Craft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yomken.com/beta/challenge/36-Sha%D8%BAal_for_Home_Appliances_(sponsored_by_SADKO)" TargetMode="External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http://yomken.com/beta/challenge/38-Design_New_Wickers" TargetMode="External"/><Relationship Id="rId5" Type="http://schemas.openxmlformats.org/officeDocument/2006/relationships/hyperlink" Target="http://yomken.com/beta/challenge/35-Wind_Turbine" TargetMode="External"/><Relationship Id="rId15" Type="http://schemas.openxmlformats.org/officeDocument/2006/relationships/image" Target="../media/image3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8.png"/><Relationship Id="rId9" Type="http://schemas.openxmlformats.org/officeDocument/2006/relationships/hyperlink" Target="http://yomken.com/beta/challenge/40-Naqada_Needs_You" TargetMode="External"/><Relationship Id="rId1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yomken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766936" cy="1096899"/>
          </a:xfrm>
        </p:spPr>
        <p:txBody>
          <a:bodyPr/>
          <a:lstStyle/>
          <a:p>
            <a:r>
              <a:rPr lang="en-US" dirty="0" smtClean="0"/>
              <a:t>Presented by: Tamer Taha</a:t>
            </a:r>
          </a:p>
          <a:p>
            <a:r>
              <a:rPr lang="en-US" dirty="0" smtClean="0"/>
              <a:t>ttaha@yomken.com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0980" y="4928962"/>
            <a:ext cx="1203023" cy="676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588" y="4560498"/>
            <a:ext cx="1163584" cy="12307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3450" y="2727394"/>
            <a:ext cx="86741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Innovation </a:t>
            </a:r>
            <a:r>
              <a:rPr lang="en-US" sz="4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 Institutions </a:t>
            </a:r>
            <a:r>
              <a:rPr lang="en-US" sz="40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 MENA: </a:t>
            </a:r>
            <a:endParaRPr lang="en-US" sz="4000" b="1" i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4000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Empirical &amp; Practical Evidence </a:t>
            </a:r>
            <a:endParaRPr lang="en-US" sz="4000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67561"/>
          <a:stretch/>
        </p:blipFill>
        <p:spPr>
          <a:xfrm>
            <a:off x="4779441" y="4821854"/>
            <a:ext cx="1787743" cy="8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08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Corruption… “Greasing” effect?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1"/>
          <a:stretch/>
        </p:blipFill>
        <p:spPr>
          <a:xfrm>
            <a:off x="909346" y="1270000"/>
            <a:ext cx="6705600" cy="5233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3505" y="6550223"/>
            <a:ext cx="228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Taha T., upcoming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9722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Corruption… “Greasing” effect?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3505" y="6550223"/>
            <a:ext cx="228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Taha T., upcoming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25" y="2148765"/>
            <a:ext cx="7978885" cy="34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8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Quality &amp; Collaboration with Industry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EAD1-21A2-40DF-9A52-945C040F56A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66092" y="1583690"/>
            <a:ext cx="7496908" cy="4901516"/>
            <a:chOff x="0" y="0"/>
            <a:chExt cx="5334000" cy="3690620"/>
          </a:xfrm>
        </p:grpSpPr>
        <p:graphicFrame>
          <p:nvGraphicFramePr>
            <p:cNvPr id="12" name="Chart 11"/>
            <p:cNvGraphicFramePr/>
            <p:nvPr/>
          </p:nvGraphicFramePr>
          <p:xfrm>
            <a:off x="0" y="0"/>
            <a:ext cx="5334000" cy="3333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 Box 25"/>
            <p:cNvSpPr txBox="1"/>
            <p:nvPr/>
          </p:nvSpPr>
          <p:spPr>
            <a:xfrm>
              <a:off x="0" y="3390900"/>
              <a:ext cx="5334000" cy="2997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r" rtl="1">
                <a:spcBef>
                  <a:spcPts val="0"/>
                </a:spcBef>
                <a:spcAft>
                  <a:spcPts val="0"/>
                </a:spcAft>
              </a:pPr>
              <a:r>
                <a:rPr lang="ar-SA" sz="900" b="1">
                  <a:solidFill>
                    <a:srgbClr val="4F81B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شكل 9 جودة المراكز البحثية وتوافر العلماء والتعاون بين الجامعات والصناعة في مصر مقارنة بالعالم</a:t>
              </a:r>
              <a:endParaRPr lang="en-US" sz="900" b="1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r" rtl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ar-SA" sz="9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مصدر البينات: تقرير التنافسية العالمي 2012/2013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282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</a:t>
            </a:r>
            <a:r>
              <a:rPr lang="en-US" dirty="0" smtClean="0"/>
              <a:t>-level: Disconnected Clusters</a:t>
            </a:r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330" y="136477"/>
            <a:ext cx="5392738" cy="762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0302" y="6331858"/>
            <a:ext cx="228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Taha T., upcoming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044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 Mismatch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94129" y="2493790"/>
            <a:ext cx="8379873" cy="3864807"/>
            <a:chOff x="0" y="0"/>
            <a:chExt cx="7674913" cy="321437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7674913" cy="3214370"/>
              <a:chOff x="0" y="0"/>
              <a:chExt cx="7674913" cy="3214370"/>
            </a:xfrm>
          </p:grpSpPr>
          <p:sp>
            <p:nvSpPr>
              <p:cNvPr id="7" name="Text Box 14"/>
              <p:cNvSpPr txBox="1"/>
              <p:nvPr/>
            </p:nvSpPr>
            <p:spPr>
              <a:xfrm>
                <a:off x="0" y="2947670"/>
                <a:ext cx="7633970" cy="266700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algn="r" rtl="1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ar-SA" sz="900" b="1">
                    <a:solidFill>
                      <a:srgbClr val="4F81B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شكل 5</a:t>
                </a:r>
                <a:r>
                  <a:rPr lang="ar-EG" sz="900" b="1">
                    <a:solidFill>
                      <a:srgbClr val="4F81B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الفرق بين احتياجات السوق من التخصصات المعرفية و مخرجات التعليم العالي</a:t>
                </a:r>
                <a:endParaRPr lang="en-US" sz="900" b="1">
                  <a:solidFill>
                    <a:srgbClr val="4F81B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40943" y="0"/>
                <a:ext cx="7633970" cy="2889250"/>
                <a:chOff x="0" y="0"/>
                <a:chExt cx="7633970" cy="288925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0" y="0"/>
                  <a:ext cx="7633970" cy="2889250"/>
                  <a:chOff x="0" y="0"/>
                  <a:chExt cx="7634377" cy="2889849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0" y="0"/>
                    <a:ext cx="7634377" cy="288984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60381" y="51748"/>
                    <a:ext cx="7504433" cy="2604608"/>
                    <a:chOff x="-3" y="-10"/>
                    <a:chExt cx="7504985" cy="2604609"/>
                  </a:xfrm>
                </p:grpSpPr>
                <p:graphicFrame>
                  <p:nvGraphicFramePr>
                    <p:cNvPr id="13" name="Chart 12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xmlns="" val="450431122"/>
                        </p:ext>
                      </p:extLst>
                    </p:nvPr>
                  </p:nvGraphicFramePr>
                  <p:xfrm>
                    <a:off x="-3" y="-10"/>
                    <a:ext cx="3726886" cy="260460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  <p:graphicFrame>
                  <p:nvGraphicFramePr>
                    <p:cNvPr id="14" name="Chart 13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xmlns="" val="656892152"/>
                        </p:ext>
                      </p:extLst>
                    </p:nvPr>
                  </p:nvGraphicFramePr>
                  <p:xfrm>
                    <a:off x="4019910" y="0"/>
                    <a:ext cx="3485072" cy="260459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</p:grpSp>
            </p:grpSp>
            <p:sp>
              <p:nvSpPr>
                <p:cNvPr id="10" name="Text Box 17"/>
                <p:cNvSpPr txBox="1"/>
                <p:nvPr/>
              </p:nvSpPr>
              <p:spPr>
                <a:xfrm>
                  <a:off x="4080294" y="2648309"/>
                  <a:ext cx="3485153" cy="2334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r" rtl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ar-SA" sz="60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المصدر: الجهاز المركزي للتعبئة العامة والإحصاء</a:t>
                  </a:r>
                  <a:r>
                    <a:rPr lang="ar-EG" sz="60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 2012.</a:t>
                  </a:r>
                  <a:endPara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" name="Text Box 16"/>
            <p:cNvSpPr txBox="1"/>
            <p:nvPr/>
          </p:nvSpPr>
          <p:spPr>
            <a:xfrm>
              <a:off x="95534" y="2688609"/>
              <a:ext cx="3726180" cy="25906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 rtl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6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المصدر: نتائج استطلاع الرأي لقياس آراء أصحاب الأعمال حول احتياجات سوق العمل وكفاءة مخرجات قطاع التعليم العالي في مصر، 2009</a:t>
              </a:r>
              <a:r>
                <a:rPr lang="en-US" sz="6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027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Most Innovative Sectors in MENA?</a:t>
            </a:r>
            <a:endParaRPr lang="ar-EG" dirty="0"/>
          </a:p>
        </p:txBody>
      </p:sp>
      <p:sp>
        <p:nvSpPr>
          <p:cNvPr id="8" name="Left Brace 7"/>
          <p:cNvSpPr/>
          <p:nvPr/>
        </p:nvSpPr>
        <p:spPr>
          <a:xfrm>
            <a:off x="1260835" y="2067855"/>
            <a:ext cx="309868" cy="12349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9859" y="2500640"/>
            <a:ext cx="185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Labor-Intensive</a:t>
            </a:r>
            <a:endParaRPr lang="en-US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2828134"/>
              </p:ext>
            </p:extLst>
          </p:nvPr>
        </p:nvGraphicFramePr>
        <p:xfrm>
          <a:off x="1415845" y="1196538"/>
          <a:ext cx="8587964" cy="489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3753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facing global trends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85436" y="1378425"/>
            <a:ext cx="7907831" cy="4287316"/>
            <a:chOff x="616698" y="2286000"/>
            <a:chExt cx="8167919" cy="3416757"/>
          </a:xfrm>
        </p:grpSpPr>
        <p:grpSp>
          <p:nvGrpSpPr>
            <p:cNvPr id="5" name="Group 4"/>
            <p:cNvGrpSpPr/>
            <p:nvPr/>
          </p:nvGrpSpPr>
          <p:grpSpPr>
            <a:xfrm>
              <a:off x="616698" y="2286000"/>
              <a:ext cx="8167919" cy="3416757"/>
              <a:chOff x="188461" y="2438404"/>
              <a:chExt cx="9550176" cy="399497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8461" y="2456761"/>
                <a:ext cx="9550176" cy="3976618"/>
                <a:chOff x="188461" y="2456761"/>
                <a:chExt cx="9550176" cy="3976618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1783878" y="2514604"/>
                  <a:ext cx="0" cy="304800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25BB94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1783878" y="5562595"/>
                  <a:ext cx="6293322" cy="9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25BB94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23" name="Arc 22"/>
                <p:cNvSpPr/>
                <p:nvPr/>
              </p:nvSpPr>
              <p:spPr>
                <a:xfrm rot="10800000">
                  <a:off x="1981201" y="3429000"/>
                  <a:ext cx="5638800" cy="771096"/>
                </a:xfrm>
                <a:prstGeom prst="arc">
                  <a:avLst>
                    <a:gd name="adj1" fmla="val 10890963"/>
                    <a:gd name="adj2" fmla="val 21596615"/>
                  </a:avLst>
                </a:prstGeom>
                <a:noFill/>
                <a:ln w="76200" cap="flat" cmpd="sng" algn="ctr">
                  <a:solidFill>
                    <a:srgbClr val="25BB94">
                      <a:lumMod val="40000"/>
                      <a:lumOff val="6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Arc 8"/>
                <p:cNvSpPr/>
                <p:nvPr/>
              </p:nvSpPr>
              <p:spPr>
                <a:xfrm rot="10800000">
                  <a:off x="1905001" y="2456761"/>
                  <a:ext cx="5636636" cy="2877238"/>
                </a:xfrm>
                <a:custGeom>
                  <a:avLst/>
                  <a:gdLst>
                    <a:gd name="connsiteX0" fmla="*/ 2160 w 5638800"/>
                    <a:gd name="connsiteY0" fmla="*/ 1830440 h 3810003"/>
                    <a:gd name="connsiteX1" fmla="*/ 2843665 w 5638800"/>
                    <a:gd name="connsiteY1" fmla="*/ 70 h 3810003"/>
                    <a:gd name="connsiteX2" fmla="*/ 5638796 w 5638800"/>
                    <a:gd name="connsiteY2" fmla="*/ 1902225 h 3810003"/>
                    <a:gd name="connsiteX3" fmla="*/ 2819400 w 5638800"/>
                    <a:gd name="connsiteY3" fmla="*/ 1905002 h 3810003"/>
                    <a:gd name="connsiteX4" fmla="*/ 2160 w 5638800"/>
                    <a:gd name="connsiteY4" fmla="*/ 1830440 h 3810003"/>
                    <a:gd name="connsiteX0" fmla="*/ 2160 w 5638800"/>
                    <a:gd name="connsiteY0" fmla="*/ 1830440 h 3810003"/>
                    <a:gd name="connsiteX1" fmla="*/ 2843665 w 5638800"/>
                    <a:gd name="connsiteY1" fmla="*/ 70 h 3810003"/>
                    <a:gd name="connsiteX2" fmla="*/ 5638796 w 5638800"/>
                    <a:gd name="connsiteY2" fmla="*/ 1902225 h 3810003"/>
                    <a:gd name="connsiteX0" fmla="*/ 0 w 5636636"/>
                    <a:gd name="connsiteY0" fmla="*/ 2417265 h 2491827"/>
                    <a:gd name="connsiteX1" fmla="*/ 2841505 w 5636636"/>
                    <a:gd name="connsiteY1" fmla="*/ 586895 h 2491827"/>
                    <a:gd name="connsiteX2" fmla="*/ 5636636 w 5636636"/>
                    <a:gd name="connsiteY2" fmla="*/ 2489050 h 2491827"/>
                    <a:gd name="connsiteX3" fmla="*/ 2817240 w 5636636"/>
                    <a:gd name="connsiteY3" fmla="*/ 2491827 h 2491827"/>
                    <a:gd name="connsiteX4" fmla="*/ 0 w 5636636"/>
                    <a:gd name="connsiteY4" fmla="*/ 2417265 h 2491827"/>
                    <a:gd name="connsiteX0" fmla="*/ 0 w 5636636"/>
                    <a:gd name="connsiteY0" fmla="*/ 2417265 h 2491827"/>
                    <a:gd name="connsiteX1" fmla="*/ 2814210 w 5636636"/>
                    <a:gd name="connsiteY1" fmla="*/ 41 h 2491827"/>
                    <a:gd name="connsiteX2" fmla="*/ 5636636 w 5636636"/>
                    <a:gd name="connsiteY2" fmla="*/ 2489050 h 2491827"/>
                    <a:gd name="connsiteX0" fmla="*/ 0 w 5636636"/>
                    <a:gd name="connsiteY0" fmla="*/ 2417265 h 2489050"/>
                    <a:gd name="connsiteX1" fmla="*/ 2841505 w 5636636"/>
                    <a:gd name="connsiteY1" fmla="*/ 586895 h 2489050"/>
                    <a:gd name="connsiteX2" fmla="*/ 5636636 w 5636636"/>
                    <a:gd name="connsiteY2" fmla="*/ 2489050 h 2489050"/>
                    <a:gd name="connsiteX3" fmla="*/ 2803592 w 5636636"/>
                    <a:gd name="connsiteY3" fmla="*/ 2014155 h 2489050"/>
                    <a:gd name="connsiteX4" fmla="*/ 0 w 5636636"/>
                    <a:gd name="connsiteY4" fmla="*/ 2417265 h 2489050"/>
                    <a:gd name="connsiteX0" fmla="*/ 0 w 5636636"/>
                    <a:gd name="connsiteY0" fmla="*/ 2417265 h 2489050"/>
                    <a:gd name="connsiteX1" fmla="*/ 2814210 w 5636636"/>
                    <a:gd name="connsiteY1" fmla="*/ 41 h 2489050"/>
                    <a:gd name="connsiteX2" fmla="*/ 5636636 w 5636636"/>
                    <a:gd name="connsiteY2" fmla="*/ 2489050 h 2489050"/>
                    <a:gd name="connsiteX0" fmla="*/ 0 w 5636636"/>
                    <a:gd name="connsiteY0" fmla="*/ 2417265 h 2489050"/>
                    <a:gd name="connsiteX1" fmla="*/ 2841505 w 5636636"/>
                    <a:gd name="connsiteY1" fmla="*/ 586895 h 2489050"/>
                    <a:gd name="connsiteX2" fmla="*/ 5636636 w 5636636"/>
                    <a:gd name="connsiteY2" fmla="*/ 2489050 h 2489050"/>
                    <a:gd name="connsiteX3" fmla="*/ 2298625 w 5636636"/>
                    <a:gd name="connsiteY3" fmla="*/ 908686 h 2489050"/>
                    <a:gd name="connsiteX4" fmla="*/ 0 w 5636636"/>
                    <a:gd name="connsiteY4" fmla="*/ 2417265 h 2489050"/>
                    <a:gd name="connsiteX0" fmla="*/ 0 w 5636636"/>
                    <a:gd name="connsiteY0" fmla="*/ 2417265 h 2489050"/>
                    <a:gd name="connsiteX1" fmla="*/ 2814210 w 5636636"/>
                    <a:gd name="connsiteY1" fmla="*/ 41 h 2489050"/>
                    <a:gd name="connsiteX2" fmla="*/ 5636636 w 5636636"/>
                    <a:gd name="connsiteY2" fmla="*/ 2489050 h 2489050"/>
                    <a:gd name="connsiteX0" fmla="*/ 0 w 5636636"/>
                    <a:gd name="connsiteY0" fmla="*/ 2417265 h 2608375"/>
                    <a:gd name="connsiteX1" fmla="*/ 2841505 w 5636636"/>
                    <a:gd name="connsiteY1" fmla="*/ 586895 h 2608375"/>
                    <a:gd name="connsiteX2" fmla="*/ 5636636 w 5636636"/>
                    <a:gd name="connsiteY2" fmla="*/ 2489050 h 2608375"/>
                    <a:gd name="connsiteX3" fmla="*/ 3564454 w 5636636"/>
                    <a:gd name="connsiteY3" fmla="*/ 2452024 h 2608375"/>
                    <a:gd name="connsiteX4" fmla="*/ 2298625 w 5636636"/>
                    <a:gd name="connsiteY4" fmla="*/ 908686 h 2608375"/>
                    <a:gd name="connsiteX5" fmla="*/ 0 w 5636636"/>
                    <a:gd name="connsiteY5" fmla="*/ 2417265 h 2608375"/>
                    <a:gd name="connsiteX0" fmla="*/ 0 w 5636636"/>
                    <a:gd name="connsiteY0" fmla="*/ 2417265 h 2608375"/>
                    <a:gd name="connsiteX1" fmla="*/ 2814210 w 5636636"/>
                    <a:gd name="connsiteY1" fmla="*/ 41 h 2608375"/>
                    <a:gd name="connsiteX2" fmla="*/ 5636636 w 5636636"/>
                    <a:gd name="connsiteY2" fmla="*/ 2489050 h 2608375"/>
                    <a:gd name="connsiteX0" fmla="*/ 0 w 5636636"/>
                    <a:gd name="connsiteY0" fmla="*/ 2417265 h 2608375"/>
                    <a:gd name="connsiteX1" fmla="*/ 2609493 w 5636636"/>
                    <a:gd name="connsiteY1" fmla="*/ 1282930 h 2608375"/>
                    <a:gd name="connsiteX2" fmla="*/ 5636636 w 5636636"/>
                    <a:gd name="connsiteY2" fmla="*/ 2489050 h 2608375"/>
                    <a:gd name="connsiteX3" fmla="*/ 3564454 w 5636636"/>
                    <a:gd name="connsiteY3" fmla="*/ 2452024 h 2608375"/>
                    <a:gd name="connsiteX4" fmla="*/ 2298625 w 5636636"/>
                    <a:gd name="connsiteY4" fmla="*/ 908686 h 2608375"/>
                    <a:gd name="connsiteX5" fmla="*/ 0 w 5636636"/>
                    <a:gd name="connsiteY5" fmla="*/ 2417265 h 2608375"/>
                    <a:gd name="connsiteX0" fmla="*/ 0 w 5636636"/>
                    <a:gd name="connsiteY0" fmla="*/ 2417265 h 2608375"/>
                    <a:gd name="connsiteX1" fmla="*/ 2814210 w 5636636"/>
                    <a:gd name="connsiteY1" fmla="*/ 41 h 2608375"/>
                    <a:gd name="connsiteX2" fmla="*/ 5636636 w 5636636"/>
                    <a:gd name="connsiteY2" fmla="*/ 2489050 h 2608375"/>
                    <a:gd name="connsiteX0" fmla="*/ 0 w 5636636"/>
                    <a:gd name="connsiteY0" fmla="*/ 2894927 h 3086037"/>
                    <a:gd name="connsiteX1" fmla="*/ 2609493 w 5636636"/>
                    <a:gd name="connsiteY1" fmla="*/ 1760592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298625 w 5636636"/>
                    <a:gd name="connsiteY4" fmla="*/ 1386348 h 3086037"/>
                    <a:gd name="connsiteX5" fmla="*/ 0 w 5636636"/>
                    <a:gd name="connsiteY5" fmla="*/ 2894927 h 3086037"/>
                    <a:gd name="connsiteX0" fmla="*/ 0 w 5636636"/>
                    <a:gd name="connsiteY0" fmla="*/ 2894927 h 3086037"/>
                    <a:gd name="connsiteX1" fmla="*/ 2759619 w 5636636"/>
                    <a:gd name="connsiteY1" fmla="*/ 31 h 3086037"/>
                    <a:gd name="connsiteX2" fmla="*/ 5636636 w 5636636"/>
                    <a:gd name="connsiteY2" fmla="*/ 2966712 h 3086037"/>
                    <a:gd name="connsiteX0" fmla="*/ 0 w 5636636"/>
                    <a:gd name="connsiteY0" fmla="*/ 2894927 h 3086037"/>
                    <a:gd name="connsiteX1" fmla="*/ 2609493 w 5636636"/>
                    <a:gd name="connsiteY1" fmla="*/ 1760592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298625 w 5636636"/>
                    <a:gd name="connsiteY4" fmla="*/ 1386348 h 3086037"/>
                    <a:gd name="connsiteX5" fmla="*/ 0 w 5636636"/>
                    <a:gd name="connsiteY5" fmla="*/ 2894927 h 3086037"/>
                    <a:gd name="connsiteX0" fmla="*/ 0 w 5636636"/>
                    <a:gd name="connsiteY0" fmla="*/ 2894927 h 3086037"/>
                    <a:gd name="connsiteX1" fmla="*/ 2759619 w 5636636"/>
                    <a:gd name="connsiteY1" fmla="*/ 31 h 3086037"/>
                    <a:gd name="connsiteX2" fmla="*/ 5377328 w 5636636"/>
                    <a:gd name="connsiteY2" fmla="*/ 2884825 h 3086037"/>
                    <a:gd name="connsiteX0" fmla="*/ 0 w 5636636"/>
                    <a:gd name="connsiteY0" fmla="*/ 2894928 h 3086038"/>
                    <a:gd name="connsiteX1" fmla="*/ 2609493 w 5636636"/>
                    <a:gd name="connsiteY1" fmla="*/ 1760593 h 3086038"/>
                    <a:gd name="connsiteX2" fmla="*/ 5636636 w 5636636"/>
                    <a:gd name="connsiteY2" fmla="*/ 2966713 h 3086038"/>
                    <a:gd name="connsiteX3" fmla="*/ 3564454 w 5636636"/>
                    <a:gd name="connsiteY3" fmla="*/ 2929687 h 3086038"/>
                    <a:gd name="connsiteX4" fmla="*/ 2298625 w 5636636"/>
                    <a:gd name="connsiteY4" fmla="*/ 1386349 h 3086038"/>
                    <a:gd name="connsiteX5" fmla="*/ 0 w 5636636"/>
                    <a:gd name="connsiteY5" fmla="*/ 2894928 h 3086038"/>
                    <a:gd name="connsiteX0" fmla="*/ 313899 w 5636636"/>
                    <a:gd name="connsiteY0" fmla="*/ 2813041 h 3086038"/>
                    <a:gd name="connsiteX1" fmla="*/ 2759619 w 5636636"/>
                    <a:gd name="connsiteY1" fmla="*/ 32 h 3086038"/>
                    <a:gd name="connsiteX2" fmla="*/ 5377328 w 5636636"/>
                    <a:gd name="connsiteY2" fmla="*/ 2884826 h 3086038"/>
                    <a:gd name="connsiteX0" fmla="*/ 0 w 5636636"/>
                    <a:gd name="connsiteY0" fmla="*/ 2894927 h 3086037"/>
                    <a:gd name="connsiteX1" fmla="*/ 2609493 w 5636636"/>
                    <a:gd name="connsiteY1" fmla="*/ 1760592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298625 w 5636636"/>
                    <a:gd name="connsiteY4" fmla="*/ 1386348 h 3086037"/>
                    <a:gd name="connsiteX5" fmla="*/ 0 w 5636636"/>
                    <a:gd name="connsiteY5" fmla="*/ 2894927 h 3086037"/>
                    <a:gd name="connsiteX0" fmla="*/ 327547 w 5636636"/>
                    <a:gd name="connsiteY0" fmla="*/ 2922222 h 3086037"/>
                    <a:gd name="connsiteX1" fmla="*/ 2759619 w 5636636"/>
                    <a:gd name="connsiteY1" fmla="*/ 31 h 3086037"/>
                    <a:gd name="connsiteX2" fmla="*/ 5377328 w 5636636"/>
                    <a:gd name="connsiteY2" fmla="*/ 2884825 h 3086037"/>
                    <a:gd name="connsiteX0" fmla="*/ 0 w 5636636"/>
                    <a:gd name="connsiteY0" fmla="*/ 2894927 h 3086037"/>
                    <a:gd name="connsiteX1" fmla="*/ 2609493 w 5636636"/>
                    <a:gd name="connsiteY1" fmla="*/ 1760592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148499 w 5636636"/>
                    <a:gd name="connsiteY4" fmla="*/ 2914897 h 3086037"/>
                    <a:gd name="connsiteX5" fmla="*/ 0 w 5636636"/>
                    <a:gd name="connsiteY5" fmla="*/ 2894927 h 3086037"/>
                    <a:gd name="connsiteX0" fmla="*/ 327547 w 5636636"/>
                    <a:gd name="connsiteY0" fmla="*/ 2922222 h 3086037"/>
                    <a:gd name="connsiteX1" fmla="*/ 2759619 w 5636636"/>
                    <a:gd name="connsiteY1" fmla="*/ 31 h 3086037"/>
                    <a:gd name="connsiteX2" fmla="*/ 5377328 w 5636636"/>
                    <a:gd name="connsiteY2" fmla="*/ 2884825 h 3086037"/>
                    <a:gd name="connsiteX0" fmla="*/ 0 w 5636636"/>
                    <a:gd name="connsiteY0" fmla="*/ 2894927 h 3086037"/>
                    <a:gd name="connsiteX1" fmla="*/ 2636788 w 5636636"/>
                    <a:gd name="connsiteY1" fmla="*/ 955374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148499 w 5636636"/>
                    <a:gd name="connsiteY4" fmla="*/ 2914897 h 3086037"/>
                    <a:gd name="connsiteX5" fmla="*/ 0 w 5636636"/>
                    <a:gd name="connsiteY5" fmla="*/ 2894927 h 3086037"/>
                    <a:gd name="connsiteX0" fmla="*/ 327547 w 5636636"/>
                    <a:gd name="connsiteY0" fmla="*/ 2922222 h 3086037"/>
                    <a:gd name="connsiteX1" fmla="*/ 2759619 w 5636636"/>
                    <a:gd name="connsiteY1" fmla="*/ 31 h 3086037"/>
                    <a:gd name="connsiteX2" fmla="*/ 5377328 w 5636636"/>
                    <a:gd name="connsiteY2" fmla="*/ 2884825 h 3086037"/>
                    <a:gd name="connsiteX0" fmla="*/ 0 w 5636636"/>
                    <a:gd name="connsiteY0" fmla="*/ 2894927 h 3086037"/>
                    <a:gd name="connsiteX1" fmla="*/ 2636788 w 5636636"/>
                    <a:gd name="connsiteY1" fmla="*/ 955374 h 3086037"/>
                    <a:gd name="connsiteX2" fmla="*/ 5636636 w 5636636"/>
                    <a:gd name="connsiteY2" fmla="*/ 2966712 h 3086037"/>
                    <a:gd name="connsiteX3" fmla="*/ 3564454 w 5636636"/>
                    <a:gd name="connsiteY3" fmla="*/ 2929686 h 3086037"/>
                    <a:gd name="connsiteX4" fmla="*/ 2148499 w 5636636"/>
                    <a:gd name="connsiteY4" fmla="*/ 2914897 h 3086037"/>
                    <a:gd name="connsiteX5" fmla="*/ 0 w 5636636"/>
                    <a:gd name="connsiteY5" fmla="*/ 2894927 h 3086037"/>
                    <a:gd name="connsiteX0" fmla="*/ 177422 w 5636636"/>
                    <a:gd name="connsiteY0" fmla="*/ 2908574 h 3086037"/>
                    <a:gd name="connsiteX1" fmla="*/ 2759619 w 5636636"/>
                    <a:gd name="connsiteY1" fmla="*/ 31 h 3086037"/>
                    <a:gd name="connsiteX2" fmla="*/ 5377328 w 5636636"/>
                    <a:gd name="connsiteY2" fmla="*/ 2884825 h 3086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36636" h="3086037" stroke="0" extrusionOk="0">
                      <a:moveTo>
                        <a:pt x="0" y="2894927"/>
                      </a:moveTo>
                      <a:cubicBezTo>
                        <a:pt x="59633" y="1866264"/>
                        <a:pt x="1113257" y="946514"/>
                        <a:pt x="2636788" y="955374"/>
                      </a:cubicBezTo>
                      <a:cubicBezTo>
                        <a:pt x="4182773" y="964365"/>
                        <a:pt x="5634383" y="1922089"/>
                        <a:pt x="5636636" y="2966712"/>
                      </a:cubicBezTo>
                      <a:cubicBezTo>
                        <a:pt x="4545574" y="2440304"/>
                        <a:pt x="4655516" y="3456094"/>
                        <a:pt x="3564454" y="2929686"/>
                      </a:cubicBezTo>
                      <a:lnTo>
                        <a:pt x="2148499" y="2914897"/>
                      </a:lnTo>
                      <a:lnTo>
                        <a:pt x="0" y="2894927"/>
                      </a:lnTo>
                      <a:close/>
                    </a:path>
                    <a:path w="5636636" h="3086037" fill="none">
                      <a:moveTo>
                        <a:pt x="177422" y="2908574"/>
                      </a:moveTo>
                      <a:cubicBezTo>
                        <a:pt x="237055" y="1879911"/>
                        <a:pt x="1236088" y="-8829"/>
                        <a:pt x="2759619" y="31"/>
                      </a:cubicBezTo>
                      <a:cubicBezTo>
                        <a:pt x="4305604" y="9022"/>
                        <a:pt x="5375075" y="1840202"/>
                        <a:pt x="5377328" y="2884825"/>
                      </a:cubicBezTo>
                    </a:path>
                  </a:pathLst>
                </a:custGeom>
                <a:noFill/>
                <a:ln w="76200" cap="flat" cmpd="sng" algn="ctr">
                  <a:solidFill>
                    <a:srgbClr val="CCB4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 rot="19800000">
                  <a:off x="188461" y="6012441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Research &amp; Development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 rot="19800000">
                  <a:off x="895621" y="6073517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Product Conceptualization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9800000">
                  <a:off x="2503382" y="5594343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Product Design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19800000">
                  <a:off x="3504117" y="5387274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Fabrication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9800000">
                  <a:off x="4459435" y="5416151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Distribution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19800000">
                  <a:off x="5315153" y="5375101"/>
                  <a:ext cx="2438400" cy="611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Marketing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&amp; Branding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rot="19800000">
                  <a:off x="6292213" y="5416151"/>
                  <a:ext cx="2438400" cy="359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959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 Light" pitchFamily="34" charset="0"/>
                    </a:rPr>
                    <a:t>After-Sales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-361951" y="3839295"/>
                  <a:ext cx="2551314" cy="398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5BB94">
                          <a:lumMod val="50000"/>
                        </a:srgbClr>
                      </a:solidFill>
                      <a:effectLst/>
                      <a:uLnTx/>
                      <a:uFillTx/>
                    </a:rPr>
                    <a:t>% of Profit per Unit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8014057" y="5303128"/>
                  <a:ext cx="1724580" cy="6022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5BB94">
                          <a:lumMod val="50000"/>
                        </a:srgbClr>
                      </a:solidFill>
                      <a:effectLst/>
                      <a:uLnTx/>
                      <a:uFillTx/>
                    </a:rPr>
                    <a:t>Production Chain</a:t>
                  </a: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 flipV="1">
                <a:off x="2286000" y="2514604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048000" y="2514600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3810000" y="2514604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4572000" y="2514600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5562600" y="2514600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6324600" y="2514596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129597" y="2438404"/>
                <a:ext cx="0" cy="3048000"/>
              </a:xfrm>
              <a:prstGeom prst="line">
                <a:avLst/>
              </a:prstGeom>
              <a:noFill/>
              <a:ln w="9525" cap="flat" cmpd="sng" algn="ctr">
                <a:solidFill>
                  <a:srgbClr val="25BB94">
                    <a:lumMod val="40000"/>
                    <a:lumOff val="60000"/>
                  </a:srgbClr>
                </a:solidFill>
                <a:prstDash val="dashDot"/>
              </a:ln>
              <a:effectLst/>
            </p:spPr>
          </p:cxnSp>
          <p:sp>
            <p:nvSpPr>
              <p:cNvPr id="19" name="TextBox 18"/>
              <p:cNvSpPr txBox="1"/>
              <p:nvPr/>
            </p:nvSpPr>
            <p:spPr>
              <a:xfrm>
                <a:off x="7541637" y="2546103"/>
                <a:ext cx="1734708" cy="43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B400"/>
                    </a:solidFill>
                    <a:effectLst/>
                    <a:uLnTx/>
                    <a:uFillTx/>
                  </a:rPr>
                  <a:t>2010’s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20000" y="3777738"/>
                <a:ext cx="1734708" cy="43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5BB94">
                        <a:lumMod val="75000"/>
                      </a:srgbClr>
                    </a:solidFill>
                    <a:effectLst/>
                    <a:uLnTx/>
                    <a:uFillTx/>
                  </a:rPr>
                  <a:t>1970’s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1828800" y="2895600"/>
              <a:ext cx="127996" cy="0"/>
            </a:xfrm>
            <a:prstGeom prst="line">
              <a:avLst/>
            </a:prstGeom>
            <a:noFill/>
            <a:ln w="9525" cap="flat" cmpd="sng" algn="ctr">
              <a:solidFill>
                <a:srgbClr val="25BB94"/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1828800" y="3429000"/>
              <a:ext cx="127996" cy="0"/>
            </a:xfrm>
            <a:prstGeom prst="line">
              <a:avLst/>
            </a:prstGeom>
            <a:noFill/>
            <a:ln w="9525" cap="flat" cmpd="sng" algn="ctr">
              <a:solidFill>
                <a:srgbClr val="25BB94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1828800" y="3962400"/>
              <a:ext cx="127996" cy="0"/>
            </a:xfrm>
            <a:prstGeom prst="line">
              <a:avLst/>
            </a:prstGeom>
            <a:noFill/>
            <a:ln w="9525" cap="flat" cmpd="sng" algn="ctr">
              <a:solidFill>
                <a:srgbClr val="25BB94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1828800" y="4495800"/>
              <a:ext cx="127996" cy="0"/>
            </a:xfrm>
            <a:prstGeom prst="line">
              <a:avLst/>
            </a:prstGeom>
            <a:noFill/>
            <a:ln w="9525" cap="flat" cmpd="sng" algn="ctr">
              <a:solidFill>
                <a:srgbClr val="25BB94"/>
              </a:solidFill>
              <a:prstDash val="soli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405057" y="2778130"/>
              <a:ext cx="892643" cy="187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5BB94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5BB94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5BB94"/>
                  </a:solidFill>
                  <a:effectLst/>
                  <a:uLnTx/>
                  <a:uFillTx/>
                </a:rPr>
                <a:t>15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5BB94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5BB94"/>
                  </a:solidFill>
                  <a:effectLst/>
                  <a:uLnTx/>
                  <a:uFillTx/>
                </a:rPr>
                <a:t>10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5BB94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5BB94"/>
                  </a:solidFill>
                  <a:effectLst/>
                  <a:uLnTx/>
                  <a:uFillTx/>
                </a:rPr>
                <a:t>5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714867" y="5656516"/>
            <a:ext cx="2278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rPr>
              <a:t>Source: Stan Shih. 1998</a:t>
            </a:r>
          </a:p>
        </p:txBody>
      </p:sp>
    </p:spTree>
    <p:extLst>
      <p:ext uri="{BB962C8B-B14F-4D97-AF65-F5344CB8AC3E}">
        <p14:creationId xmlns:p14="http://schemas.microsoft.com/office/powerpoint/2010/main" xmlns="" val="13339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577841"/>
            <a:ext cx="8596668" cy="1826581"/>
          </a:xfrm>
        </p:spPr>
        <p:txBody>
          <a:bodyPr/>
          <a:lstStyle/>
          <a:p>
            <a:pPr rtl="0"/>
            <a:r>
              <a:rPr lang="en-US" dirty="0" smtClean="0"/>
              <a:t>Solving these challenges pragmatically… </a:t>
            </a:r>
            <a:r>
              <a:rPr lang="en-US" dirty="0" err="1" smtClean="0"/>
              <a:t>Yomken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725372108"/>
              </p:ext>
            </p:extLst>
          </p:nvPr>
        </p:nvGraphicFramePr>
        <p:xfrm>
          <a:off x="3166280" y="3575713"/>
          <a:ext cx="3853218" cy="312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616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577841"/>
            <a:ext cx="8596668" cy="1826581"/>
          </a:xfrm>
        </p:spPr>
        <p:txBody>
          <a:bodyPr/>
          <a:lstStyle/>
          <a:p>
            <a:pPr rtl="0"/>
            <a:r>
              <a:rPr lang="en-US" dirty="0" smtClean="0"/>
              <a:t>Solving these challenges pragmatically… </a:t>
            </a:r>
            <a:r>
              <a:rPr lang="en-US" dirty="0" err="1" smtClean="0"/>
              <a:t>Yomken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536707055"/>
              </p:ext>
            </p:extLst>
          </p:nvPr>
        </p:nvGraphicFramePr>
        <p:xfrm>
          <a:off x="3166280" y="3575713"/>
          <a:ext cx="3853218" cy="312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72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BAD4-ABB7-43E3-BC2E-68927F9C52C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9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66"/>
          <a:stretch/>
        </p:blipFill>
        <p:spPr bwMode="auto">
          <a:xfrm>
            <a:off x="-1" y="-51781"/>
            <a:ext cx="11739717" cy="690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4916321" y="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1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– Empirical Evidence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21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BAD4-ABB7-43E3-BC2E-68927F9C52C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7000"/>
                    </a14:imgEffect>
                    <a14:imgEffect>
                      <a14:brightnessContrast bright="13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50"/>
          <a:stretch/>
        </p:blipFill>
        <p:spPr bwMode="auto">
          <a:xfrm>
            <a:off x="-32137" y="0"/>
            <a:ext cx="122241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4916321" y="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648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08"/>
          <a:stretch/>
        </p:blipFill>
        <p:spPr bwMode="auto">
          <a:xfrm>
            <a:off x="2" y="0"/>
            <a:ext cx="100504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4916321" y="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5068721" y="15240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27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BAD4-ABB7-43E3-BC2E-68927F9C52C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100" name="Picture 4" descr="http://dailygeekshow.com/wp-content/uploads/2014/04/decouvrez-ces-emplois-qui-nexistent-que-dans-un-seul-pays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09" b="3579"/>
          <a:stretch/>
        </p:blipFill>
        <p:spPr bwMode="auto">
          <a:xfrm>
            <a:off x="0" y="0"/>
            <a:ext cx="10515601" cy="69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4916321" y="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181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BAD4-ABB7-43E3-BC2E-68927F9C52C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2" descr="http://images.alwatanvoice.com/news/large/9998613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69241"/>
            <a:ext cx="9872626" cy="82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3"/>
          <a:stretch/>
        </p:blipFill>
        <p:spPr bwMode="auto">
          <a:xfrm>
            <a:off x="4916321" y="0"/>
            <a:ext cx="72756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175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err="1" smtClean="0"/>
              <a:t>Crowsourcing</a:t>
            </a:r>
            <a:r>
              <a:rPr lang="en-US" dirty="0" smtClean="0"/>
              <a:t> Innovation?</a:t>
            </a:r>
            <a:endParaRPr lang="en-US" dirty="0"/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91441" y="596127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BAD4-ABB7-43E3-BC2E-68927F9C52C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Text Placeholder 9"/>
          <p:cNvSpPr txBox="1">
            <a:spLocks/>
          </p:cNvSpPr>
          <p:nvPr/>
        </p:nvSpPr>
        <p:spPr>
          <a:xfrm>
            <a:off x="-736559" y="1140032"/>
            <a:ext cx="538691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28B888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Innovators</a:t>
            </a: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need more than just funding!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22" name="Text Placeholder 6144"/>
          <p:cNvSpPr txBox="1">
            <a:spLocks/>
          </p:cNvSpPr>
          <p:nvPr/>
        </p:nvSpPr>
        <p:spPr>
          <a:xfrm>
            <a:off x="4847208" y="1140032"/>
            <a:ext cx="538903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B400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Industry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CCB400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needs more than just new ideas!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graphicFrame>
        <p:nvGraphicFramePr>
          <p:cNvPr id="23" name="Content Placeholder 1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566050298"/>
              </p:ext>
            </p:extLst>
          </p:nvPr>
        </p:nvGraphicFramePr>
        <p:xfrm>
          <a:off x="-223816" y="2088535"/>
          <a:ext cx="6069178" cy="433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2812785200"/>
              </p:ext>
            </p:extLst>
          </p:nvPr>
        </p:nvGraphicFramePr>
        <p:xfrm>
          <a:off x="5372468" y="2087456"/>
          <a:ext cx="4863773" cy="340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52308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err="1" smtClean="0"/>
              <a:t>Crowsourcing</a:t>
            </a:r>
            <a:r>
              <a:rPr lang="en-US" dirty="0" smtClean="0"/>
              <a:t> Innovation?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3815325" y="1784369"/>
            <a:ext cx="1594338" cy="4614006"/>
          </a:xfrm>
          <a:prstGeom prst="downArrow">
            <a:avLst/>
          </a:prstGeom>
          <a:solidFill>
            <a:srgbClr val="25BB94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28604" y="6398375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B400"/>
                </a:solidFill>
                <a:effectLst/>
                <a:uLnTx/>
                <a:uFillTx/>
              </a:rPr>
              <a:t>OPEN-INNOVATION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91441" y="596127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BAD4-ABB7-43E3-BC2E-68927F9C52C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Text Placeholder 9"/>
          <p:cNvSpPr txBox="1">
            <a:spLocks/>
          </p:cNvSpPr>
          <p:nvPr/>
        </p:nvSpPr>
        <p:spPr>
          <a:xfrm>
            <a:off x="-736559" y="1140032"/>
            <a:ext cx="538691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28B888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Innovators</a:t>
            </a: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need more than just funding!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22" name="Text Placeholder 6144"/>
          <p:cNvSpPr txBox="1">
            <a:spLocks/>
          </p:cNvSpPr>
          <p:nvPr/>
        </p:nvSpPr>
        <p:spPr>
          <a:xfrm>
            <a:off x="4847208" y="1140032"/>
            <a:ext cx="538903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Calibri Light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B400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Industry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CCB400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needs more than just new ideas!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graphicFrame>
        <p:nvGraphicFramePr>
          <p:cNvPr id="23" name="Content Placeholder 12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780736" y="2087456"/>
          <a:ext cx="6069178" cy="433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Content Placeholder 4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3701741" y="2064771"/>
          <a:ext cx="4863773" cy="340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18641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Crowdsourcing Innovation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Our Business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9645" y="2667000"/>
            <a:ext cx="762000" cy="1312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2045" y="2849034"/>
            <a:ext cx="762000" cy="656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23845" y="3048001"/>
            <a:ext cx="762000" cy="7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7645" y="2795752"/>
            <a:ext cx="762000" cy="7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60"/>
          <a:stretch/>
        </p:blipFill>
        <p:spPr>
          <a:xfrm>
            <a:off x="296281" y="2018771"/>
            <a:ext cx="8873477" cy="36290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52045" y="2173023"/>
            <a:ext cx="1752600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03822" y="3116956"/>
            <a:ext cx="74382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2454" y="2892604"/>
            <a:ext cx="743823" cy="77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xmlns="" val="31622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Crowdsourcing Innovation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Our Business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9645" y="2667000"/>
            <a:ext cx="762000" cy="1312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2045" y="2849034"/>
            <a:ext cx="762000" cy="656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23845" y="3048001"/>
            <a:ext cx="762000" cy="7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7645" y="2795752"/>
            <a:ext cx="762000" cy="7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60"/>
          <a:stretch/>
        </p:blipFill>
        <p:spPr>
          <a:xfrm>
            <a:off x="296281" y="2018771"/>
            <a:ext cx="8873477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9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398207"/>
            <a:ext cx="8683396" cy="809429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Yomken is the first social open-innovation platform of its kind, provided by </a:t>
            </a:r>
            <a:br>
              <a:rPr lang="en-US" sz="1800" dirty="0"/>
            </a:br>
            <a:r>
              <a:rPr lang="en-US" sz="1800" dirty="0" err="1"/>
              <a:t>Istebdaa</a:t>
            </a:r>
            <a:r>
              <a:rPr lang="en-US" sz="1800" dirty="0"/>
              <a:t>’, LLC. –a Cairo-based social enterprise.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253697" y="1459110"/>
            <a:ext cx="2596979" cy="547508"/>
          </a:xfrm>
          <a:prstGeom prst="roundRect">
            <a:avLst/>
          </a:prstGeom>
          <a:solidFill>
            <a:srgbClr val="41A97A"/>
          </a:solidFill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425480" y="3791011"/>
            <a:ext cx="6588216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rtl="0" eaLnBrk="1" hangingPunct="1"/>
            <a:r>
              <a:rPr lang="en-US" sz="1600" dirty="0">
                <a:latin typeface="Calibri Light" pitchFamily="34" charset="0"/>
              </a:rPr>
              <a:t>Yomken.com was established by </a:t>
            </a:r>
            <a:r>
              <a:rPr lang="en-US" sz="1600" dirty="0" err="1">
                <a:latin typeface="Calibri Light" pitchFamily="34" charset="0"/>
              </a:rPr>
              <a:t>Istebdaa’s</a:t>
            </a:r>
            <a:r>
              <a:rPr lang="en-US" sz="1600" dirty="0">
                <a:latin typeface="Calibri Light" pitchFamily="34" charset="0"/>
              </a:rPr>
              <a:t> in 2012. </a:t>
            </a:r>
            <a:r>
              <a:rPr lang="en-US" sz="1600" dirty="0" err="1">
                <a:latin typeface="Calibri Light" pitchFamily="34" charset="0"/>
              </a:rPr>
              <a:t>Yomken</a:t>
            </a:r>
            <a:r>
              <a:rPr lang="en-US" sz="1600" dirty="0">
                <a:latin typeface="Calibri Light" pitchFamily="34" charset="0"/>
              </a:rPr>
              <a:t> is the only platform in the MENA region that is specialized in crowdsourcing ideas and solutions for the industrial challenges faced by corporate, governmental and social organizations using its “Open-Innovation” model. 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425480" y="2162158"/>
            <a:ext cx="6588216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rtl="0" eaLnBrk="1" hangingPunct="1"/>
            <a:r>
              <a:rPr lang="en-US" sz="1600" dirty="0">
                <a:latin typeface="Calibri Light" pitchFamily="34" charset="0"/>
              </a:rPr>
              <a:t>Transforming </a:t>
            </a:r>
            <a:r>
              <a:rPr lang="en-US" sz="1600" i="1" dirty="0" err="1">
                <a:latin typeface="Calibri Light" pitchFamily="34" charset="0"/>
              </a:rPr>
              <a:t>fahlawa</a:t>
            </a:r>
            <a:r>
              <a:rPr lang="en-US" sz="1600" dirty="0">
                <a:latin typeface="Calibri Light" pitchFamily="34" charset="0"/>
              </a:rPr>
              <a:t> —which is an untranslatable Arabic word that combines wit with innovation, intuition, resourcefulness, and experience— into an economic  value added.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98316" y="3148689"/>
            <a:ext cx="2596979" cy="547508"/>
          </a:xfrm>
          <a:prstGeom prst="roundRect">
            <a:avLst/>
          </a:prstGeom>
          <a:solidFill>
            <a:srgbClr val="41A97A"/>
          </a:solidFill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1138374" y="1468665"/>
            <a:ext cx="230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Vision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8367" y="3174353"/>
            <a:ext cx="230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Foundation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07"/>
          <a:stretch/>
        </p:blipFill>
        <p:spPr>
          <a:xfrm>
            <a:off x="8321312" y="1690411"/>
            <a:ext cx="2481423" cy="4321388"/>
          </a:xfrm>
          <a:prstGeom prst="rect">
            <a:avLst/>
          </a:prstGeom>
          <a:ln w="38100">
            <a:solidFill>
              <a:schemeClr val="bg2"/>
            </a:solidFill>
          </a:ln>
          <a:effectLst/>
        </p:spPr>
      </p:pic>
      <p:sp>
        <p:nvSpPr>
          <p:cNvPr id="14" name="Rounded Rectangle 13"/>
          <p:cNvSpPr/>
          <p:nvPr/>
        </p:nvSpPr>
        <p:spPr>
          <a:xfrm>
            <a:off x="1298316" y="4963039"/>
            <a:ext cx="2596979" cy="547508"/>
          </a:xfrm>
          <a:prstGeom prst="roundRect">
            <a:avLst/>
          </a:prstGeom>
          <a:solidFill>
            <a:srgbClr val="41A97A"/>
          </a:solidFill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TextBox 15"/>
          <p:cNvSpPr txBox="1"/>
          <p:nvPr/>
        </p:nvSpPr>
        <p:spPr>
          <a:xfrm>
            <a:off x="1178367" y="4988703"/>
            <a:ext cx="230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Budget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404143" y="5587496"/>
            <a:ext cx="6886046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rtl="0" eaLnBrk="1" hangingPunct="1"/>
            <a:r>
              <a:rPr lang="en-US" sz="1600" dirty="0" smtClean="0">
                <a:latin typeface="Calibri Light" pitchFamily="34" charset="0"/>
              </a:rPr>
              <a:t>~100,000 EUR Annually (including rewards)</a:t>
            </a:r>
          </a:p>
          <a:p>
            <a:pPr algn="just" rtl="0" eaLnBrk="1" hangingPunct="1"/>
            <a:r>
              <a:rPr lang="en-US" sz="1600" dirty="0" smtClean="0">
                <a:latin typeface="Calibri Light" pitchFamily="34" charset="0"/>
              </a:rPr>
              <a:t>Team of 4 FTE + 3 interns/part-time</a:t>
            </a:r>
            <a:endParaRPr lang="en-US" sz="1600" dirty="0">
              <a:latin typeface="Calibri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2626" y="5421459"/>
            <a:ext cx="1316440" cy="146271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681508" y="4945781"/>
            <a:ext cx="2596979" cy="547508"/>
          </a:xfrm>
          <a:prstGeom prst="roundRect">
            <a:avLst/>
          </a:prstGeom>
          <a:solidFill>
            <a:srgbClr val="41A97A"/>
          </a:solidFill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ectangle 4"/>
          <p:cNvSpPr/>
          <p:nvPr/>
        </p:nvSpPr>
        <p:spPr>
          <a:xfrm>
            <a:off x="4692195" y="5052127"/>
            <a:ext cx="2014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Strategic Partner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0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http://web-capture.net/picture.php?pic_index=1&amp;presentation_method=inline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8105" y="-70668"/>
            <a:ext cx="9910895" cy="2487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12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604E-6 2.22222E-6 L 4.40604E-6 -1.8027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Special Settings in Southern Mediterranean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334" y="1880524"/>
            <a:ext cx="22860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/>
              <a:t>Institutions</a:t>
            </a:r>
          </a:p>
          <a:p>
            <a:pPr marL="461963" lvl="1" algn="l" rtl="0"/>
            <a:r>
              <a:rPr lang="en-US" sz="2000" dirty="0"/>
              <a:t>Informal constraints</a:t>
            </a:r>
          </a:p>
          <a:p>
            <a:pPr marL="461963" lvl="1" algn="l" rtl="0"/>
            <a:r>
              <a:rPr lang="en-US" sz="2000" dirty="0"/>
              <a:t>Rent-seeking behavior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844972158"/>
              </p:ext>
            </p:extLst>
          </p:nvPr>
        </p:nvGraphicFramePr>
        <p:xfrm>
          <a:off x="3106035" y="1723181"/>
          <a:ext cx="5715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EAD1-21A2-40DF-9A52-945C040F56A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6967" y="6401891"/>
            <a:ext cx="27058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World Enterprise Survey (2014)</a:t>
            </a:r>
          </a:p>
        </p:txBody>
      </p:sp>
    </p:spTree>
    <p:extLst>
      <p:ext uri="{BB962C8B-B14F-4D97-AF65-F5344CB8AC3E}">
        <p14:creationId xmlns:p14="http://schemas.microsoft.com/office/powerpoint/2010/main" xmlns="" val="4153338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757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2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Challenges on </a:t>
            </a:r>
            <a:r>
              <a:rPr lang="en-US" dirty="0" err="1" smtClean="0"/>
              <a:t>Yomken</a:t>
            </a:r>
            <a:endParaRPr lang="en-US" dirty="0"/>
          </a:p>
        </p:txBody>
      </p:sp>
      <p:graphicFrame>
        <p:nvGraphicFramePr>
          <p:cNvPr id="22" name="Diagram 21"/>
          <p:cNvGraphicFramePr/>
          <p:nvPr>
            <p:extLst/>
          </p:nvPr>
        </p:nvGraphicFramePr>
        <p:xfrm>
          <a:off x="1504950" y="1706880"/>
          <a:ext cx="9132570" cy="423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8941" y="3143864"/>
            <a:ext cx="1436321" cy="148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9416" y="3067164"/>
            <a:ext cx="1802281" cy="163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780" y="3143864"/>
            <a:ext cx="1503251" cy="163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ound Same Side Corner Rectangle 27"/>
          <p:cNvSpPr/>
          <p:nvPr/>
        </p:nvSpPr>
        <p:spPr>
          <a:xfrm>
            <a:off x="2007870" y="3297264"/>
            <a:ext cx="1424940" cy="1330272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12290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dirty="0"/>
              <a:t>Open Innovation provides your organization with a cost-efficient and results-proven solutions for any R&amp;D, CSR, Marketing and/or Community Development strategies.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rgbClr val="25BB9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20" y="4447721"/>
            <a:ext cx="2338897" cy="138370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951922" y="3596044"/>
            <a:ext cx="408769" cy="3220"/>
          </a:xfrm>
          <a:prstGeom prst="straightConnector1">
            <a:avLst/>
          </a:prstGeom>
          <a:noFill/>
          <a:ln w="38100" cap="flat" cmpd="sng" algn="ctr">
            <a:solidFill>
              <a:srgbClr val="25BB94"/>
            </a:solidFill>
            <a:prstDash val="sysDot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07261" y="4280343"/>
            <a:ext cx="2479175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One</a:t>
            </a:r>
            <a:r>
              <a:rPr kumimoji="0" lang="en-US" sz="15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Single Point of Contact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68" y="3242101"/>
            <a:ext cx="226442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With limited budget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2" descr="\\HP-PC\Yomken Data\Yomken Shared Folder\Logo &amp; Branding\PNG\PNG\Yomken logo 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191" y="2807823"/>
            <a:ext cx="2501603" cy="14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xmlns="" val="4037498518"/>
              </p:ext>
            </p:extLst>
          </p:nvPr>
        </p:nvGraphicFramePr>
        <p:xfrm>
          <a:off x="3955119" y="1322833"/>
          <a:ext cx="5805351" cy="544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112" y="2436061"/>
            <a:ext cx="743714" cy="6662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891" y="4111274"/>
            <a:ext cx="740831" cy="740831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9780" y="5178665"/>
            <a:ext cx="606379" cy="363540"/>
          </a:xfrm>
          <a:prstGeom prst="rect">
            <a:avLst/>
          </a:prstGeom>
          <a:effectLst/>
        </p:spPr>
      </p:pic>
      <p:pic>
        <p:nvPicPr>
          <p:cNvPr id="30" name="Picture 4" descr="https://cdn3.iconfinder.com/data/icons/gray-toolbar-2/512/shield_protection_security-512.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091" y="1605700"/>
            <a:ext cx="641483" cy="641484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fundamentalinsight.com/_/img/icon_prog_BD.gif"/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732" y="3292640"/>
            <a:ext cx="612321" cy="627851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78062" y="5966811"/>
            <a:ext cx="463542" cy="4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1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A752CD84-29D9-412A-A1E4-32E6D5B1F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dgm id="{A752CD84-29D9-412A-A1E4-32E6D5B1FB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1B6968E-A918-4A53-A949-57C6E4339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graphicEl>
                                              <a:dgm id="{61B6968E-A918-4A53-A949-57C6E4339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EBD984F7-B80A-4739-A85D-16B8F047D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graphicEl>
                                              <a:dgm id="{EBD984F7-B80A-4739-A85D-16B8F047D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E110E82-5725-4358-8118-87E8BE6E2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>
                                            <p:graphicEl>
                                              <a:dgm id="{6E110E82-5725-4358-8118-87E8BE6E20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E8FD702A-EA3F-4CE2-9AE4-B65C35A8A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>
                                            <p:graphicEl>
                                              <a:dgm id="{E8FD702A-EA3F-4CE2-9AE4-B65C35A8A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51CCAF9A-A8C1-4A35-8C7C-893A12B40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graphicEl>
                                              <a:dgm id="{51CCAF9A-A8C1-4A35-8C7C-893A12B40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027E1FA-78D7-4541-B556-A52E9FFD8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graphicEl>
                                              <a:dgm id="{6027E1FA-78D7-4541-B556-A52E9FFD8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4846C8BA-D1C4-40E8-87FA-28F468E10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>
                                            <p:graphicEl>
                                              <a:dgm id="{4846C8BA-D1C4-40E8-87FA-28F468E10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11BA1BC2-BC87-4D6E-ADEA-EF096B1CB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>
                                            <p:graphicEl>
                                              <a:dgm id="{11BA1BC2-BC87-4D6E-ADEA-EF096B1CB4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F3317189-CC5C-405C-A1A4-B1737EB96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>
                                            <p:graphicEl>
                                              <a:dgm id="{F3317189-CC5C-405C-A1A4-B1737EB964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F1F88E53-14C7-4234-B737-0FEBE2A52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>
                                            <p:graphicEl>
                                              <a:dgm id="{F1F88E53-14C7-4234-B737-0FEBE2A52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2FFA4FCF-9EA9-4850-9435-695CEAF49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>
                                            <p:graphicEl>
                                              <a:dgm id="{2FFA4FCF-9EA9-4850-9435-695CEAF49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05758CFE-A8E3-4006-BFE4-F16145420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graphicEl>
                                              <a:dgm id="{05758CFE-A8E3-4006-BFE4-F161454207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b="1" dirty="0"/>
              <a:t>Experience: </a:t>
            </a:r>
            <a:r>
              <a:rPr lang="en-US" sz="1800" dirty="0"/>
              <a:t>Our previous challenges range from heavy industries to handicrafts, providing multi-</a:t>
            </a:r>
            <a:r>
              <a:rPr lang="en-US" sz="1800" dirty="0" err="1"/>
              <a:t>sectoral</a:t>
            </a:r>
            <a:r>
              <a:rPr lang="en-US" sz="1800" dirty="0"/>
              <a:t> experience and better outreach to the team and more diverse network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844"/>
          <a:stretch/>
        </p:blipFill>
        <p:spPr bwMode="auto">
          <a:xfrm>
            <a:off x="4029027" y="2089210"/>
            <a:ext cx="5380436" cy="385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602" y="1911763"/>
            <a:ext cx="13906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5">
            <a:hlinkClick r:id="rId5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64219482"/>
              </p:ext>
            </p:extLst>
          </p:nvPr>
        </p:nvGraphicFramePr>
        <p:xfrm>
          <a:off x="1301356" y="2225074"/>
          <a:ext cx="1374993" cy="1922732"/>
        </p:xfrm>
        <a:graphic>
          <a:graphicData uri="http://schemas.openxmlformats.org/presentationml/2006/ole">
            <p:oleObj spid="_x0000_s1185" name="Image" r:id="rId6" imgW="2844444" imgH="4279365" progId="">
              <p:embed/>
            </p:oleObj>
          </a:graphicData>
        </a:graphic>
      </p:graphicFrame>
      <p:graphicFrame>
        <p:nvGraphicFramePr>
          <p:cNvPr id="17" name="Object 16">
            <a:hlinkClick r:id="rId7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24641275"/>
              </p:ext>
            </p:extLst>
          </p:nvPr>
        </p:nvGraphicFramePr>
        <p:xfrm>
          <a:off x="1990069" y="2591154"/>
          <a:ext cx="1372562" cy="1918578"/>
        </p:xfrm>
        <a:graphic>
          <a:graphicData uri="http://schemas.openxmlformats.org/presentationml/2006/ole">
            <p:oleObj spid="_x0000_s1186" name="Image" r:id="rId8" imgW="2869841" imgH="4317460" progId="">
              <p:embed/>
            </p:oleObj>
          </a:graphicData>
        </a:graphic>
      </p:graphicFrame>
      <p:graphicFrame>
        <p:nvGraphicFramePr>
          <p:cNvPr id="18" name="Object 17">
            <a:hlinkClick r:id="rId9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04357969"/>
              </p:ext>
            </p:extLst>
          </p:nvPr>
        </p:nvGraphicFramePr>
        <p:xfrm>
          <a:off x="390413" y="4157250"/>
          <a:ext cx="1389989" cy="1937953"/>
        </p:xfrm>
        <a:graphic>
          <a:graphicData uri="http://schemas.openxmlformats.org/presentationml/2006/ole">
            <p:oleObj spid="_x0000_s1187" name="Image" r:id="rId10" imgW="2869841" imgH="4304762" progId="">
              <p:embed/>
            </p:oleObj>
          </a:graphicData>
        </a:graphic>
      </p:graphicFrame>
      <p:graphicFrame>
        <p:nvGraphicFramePr>
          <p:cNvPr id="19" name="Object 18">
            <a:hlinkClick r:id="rId1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7579716"/>
              </p:ext>
            </p:extLst>
          </p:nvPr>
        </p:nvGraphicFramePr>
        <p:xfrm>
          <a:off x="1258621" y="4497040"/>
          <a:ext cx="1397338" cy="1956839"/>
        </p:xfrm>
        <a:graphic>
          <a:graphicData uri="http://schemas.openxmlformats.org/presentationml/2006/ole">
            <p:oleObj spid="_x0000_s1188" name="Image" r:id="rId12" imgW="2857143" imgH="4304762" progId="">
              <p:embed/>
            </p:oleObj>
          </a:graphicData>
        </a:graphic>
      </p:graphicFrame>
      <p:graphicFrame>
        <p:nvGraphicFramePr>
          <p:cNvPr id="20" name="Object 19">
            <a:hlinkClick r:id="rId1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86693828"/>
              </p:ext>
            </p:extLst>
          </p:nvPr>
        </p:nvGraphicFramePr>
        <p:xfrm>
          <a:off x="1969679" y="4709685"/>
          <a:ext cx="1392953" cy="1936339"/>
        </p:xfrm>
        <a:graphic>
          <a:graphicData uri="http://schemas.openxmlformats.org/presentationml/2006/ole">
            <p:oleObj spid="_x0000_s1189" name="Image" r:id="rId14" imgW="2869841" imgH="4292063" progId="">
              <p:embed/>
            </p:oleObj>
          </a:graphicData>
        </a:graphic>
      </p:graphicFrame>
      <p:pic>
        <p:nvPicPr>
          <p:cNvPr id="21" name="Picture 14" descr="G:\Work\Other\JEA Work\Egypt Cluster\SNA\Distributi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5558" y="1915261"/>
            <a:ext cx="5587373" cy="42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40513" y="1486937"/>
            <a:ext cx="31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b="1" dirty="0" smtClean="0">
                <a:solidFill>
                  <a:prstClr val="black"/>
                </a:solidFill>
              </a:rPr>
              <a:t>Examples of Solved challenges: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23" name="Picture 39" descr="http://www.alborsanews.com/beta/wp-content/uploads/2015/03/%D9%85%D8%A7%D9%83%D9%8A%D9%86%D8%A9-%D9%84%D8%AD%D8%B5%D8%A7%D8%AF-%D8%A7%D9%84%D9%82%D8%B7%D9%8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28" y="2448232"/>
            <a:ext cx="5544086" cy="32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40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8664E-6 -3.7037E-7 L 0.1187 0.1187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7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c-a.akamaihd.net/hphotos-ak-xfa1/v/t1.0-9/11412157_653144591482465_7906032037132136204_n.jpg?oh=2ecdb15b791216b9446411d1fc03a40e&amp;oe=566E12F8&amp;__gda__=1449206222_960e9dee30e8867c9a258017d418fd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53" r="3411" b="24855"/>
          <a:stretch/>
        </p:blipFill>
        <p:spPr bwMode="auto">
          <a:xfrm>
            <a:off x="471104" y="262142"/>
            <a:ext cx="5051364" cy="349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mxp1-1.xx.fbcdn.net/hphotos-xpa1/v/t1.0-9/11391214_651024131694511_7155783378993041042_n.jpg?oh=0c9627b68ad440d4384df538c051c53e&amp;oe=567243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45"/>
          <a:stretch/>
        </p:blipFill>
        <p:spPr bwMode="auto">
          <a:xfrm>
            <a:off x="5745070" y="286608"/>
            <a:ext cx="3128319" cy="34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mxp1-1.xx.fbcdn.net/hphotos-xpf1/v/t1.0-9/1477947_389452801184980_913786239_n.png?oh=1d5e70ac4e80e9fba42456b3ba10768c&amp;oe=5666BF8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57"/>
          <a:stretch/>
        </p:blipFill>
        <p:spPr bwMode="auto">
          <a:xfrm>
            <a:off x="4876046" y="3939680"/>
            <a:ext cx="3997343" cy="23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bcdn-sphotos-e-a.akamaihd.net/hphotos-ak-xta1/v/t1.0-9/11224486_673816742748583_8435753419816376302_n.jpg?oh=0dfd7701a85d3718f70dab6736a4f1b5&amp;oe=566A06EC&amp;__gda__=1448933477_0047781b27f79aba45ccbe131deb06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04" y="3939679"/>
            <a:ext cx="4170777" cy="23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71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so far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445"/>
          <a:stretch/>
        </p:blipFill>
        <p:spPr>
          <a:xfrm>
            <a:off x="389645" y="1369018"/>
            <a:ext cx="6420588" cy="4700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707" y="1727508"/>
            <a:ext cx="5483525" cy="4629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62375" y="6179142"/>
            <a:ext cx="2681851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 err="1"/>
              <a:t>Yomken</a:t>
            </a:r>
            <a:r>
              <a:rPr lang="en-US" sz="900" dirty="0"/>
              <a:t> Team analysis, 2015</a:t>
            </a:r>
            <a:endParaRPr lang="ar-EG" sz="900" dirty="0"/>
          </a:p>
        </p:txBody>
      </p:sp>
    </p:spTree>
    <p:extLst>
      <p:ext uri="{BB962C8B-B14F-4D97-AF65-F5344CB8AC3E}">
        <p14:creationId xmlns:p14="http://schemas.microsoft.com/office/powerpoint/2010/main" xmlns="" val="4980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b="1" dirty="0"/>
              <a:t>Network: </a:t>
            </a:r>
            <a:r>
              <a:rPr lang="en-US" sz="1800" dirty="0" err="1"/>
              <a:t>Yomken’s</a:t>
            </a:r>
            <a:r>
              <a:rPr lang="en-US" sz="1800" dirty="0"/>
              <a:t> followers are the type of solvers you are looking for: with passion and interest in innovation, scientific research and development.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951" y="1840030"/>
            <a:ext cx="5213899" cy="3609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434" y="1700034"/>
            <a:ext cx="5618329" cy="3889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2850" y="5526080"/>
            <a:ext cx="37786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Yomken</a:t>
            </a:r>
            <a:r>
              <a:rPr lang="en-US" sz="1050" dirty="0"/>
              <a:t> Team based on facebook.com analysis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982433" y="1974575"/>
            <a:ext cx="0" cy="3475077"/>
          </a:xfrm>
          <a:prstGeom prst="line">
            <a:avLst/>
          </a:prstGeom>
          <a:ln>
            <a:solidFill>
              <a:srgbClr val="41A9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72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0865" y="1586101"/>
            <a:ext cx="9575800" cy="465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38981" y="3577020"/>
            <a:ext cx="3622936" cy="974379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34" b="22068"/>
          <a:stretch/>
        </p:blipFill>
        <p:spPr bwMode="auto">
          <a:xfrm>
            <a:off x="1552805" y="6022917"/>
            <a:ext cx="1558131" cy="8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37" y="5998993"/>
            <a:ext cx="930591" cy="85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1543" y="5689518"/>
            <a:ext cx="912186" cy="8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gulfstatebusiness.net/images/news/kuwait/American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59" b="18849"/>
          <a:stretch/>
        </p:blipFill>
        <p:spPr bwMode="auto">
          <a:xfrm>
            <a:off x="1611127" y="4414856"/>
            <a:ext cx="1434404" cy="6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greek campus logo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7076" y="3577020"/>
            <a:ext cx="990907" cy="9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855" y="3512650"/>
            <a:ext cx="901758" cy="105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http://2.bp.blogspot.com/_TIluJA48GtQ/S_D4xhMBNVI/AAAAAAAAAF8/6duNTeSWCLE/s400/NM+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3948" y="3577019"/>
            <a:ext cx="1259389" cy="9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 smtClean="0"/>
              <a:t>+150 Partners in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42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Tamer Taha</a:t>
            </a:r>
            <a:endParaRPr lang="en-US" dirty="0" smtClean="0">
              <a:hlinkClick r:id="rId2"/>
            </a:endParaRPr>
          </a:p>
          <a:p>
            <a:pPr marL="0" indent="0" algn="l" rtl="0">
              <a:buNone/>
            </a:pPr>
            <a:r>
              <a:rPr lang="en-US" dirty="0" smtClean="0">
                <a:hlinkClick r:id="rId2"/>
              </a:rPr>
              <a:t>ttaha@yomken.com</a:t>
            </a:r>
            <a:endParaRPr lang="en-US" dirty="0" smtClean="0"/>
          </a:p>
          <a:p>
            <a:pPr marL="0" indent="0" algn="l" rtl="0">
              <a:buNone/>
            </a:pPr>
            <a:r>
              <a:rPr lang="en-US" dirty="0" smtClean="0"/>
              <a:t>fb.com/</a:t>
            </a:r>
            <a:r>
              <a:rPr lang="en-US" dirty="0" err="1" smtClean="0"/>
              <a:t>yomkencom</a:t>
            </a:r>
            <a:endParaRPr lang="en-US" dirty="0" smtClean="0"/>
          </a:p>
          <a:p>
            <a:pPr marL="0" indent="0" algn="l" rtl="0">
              <a:buNone/>
            </a:pPr>
            <a:r>
              <a:rPr lang="en-US" dirty="0" smtClean="0"/>
              <a:t>Twitter.com/</a:t>
            </a:r>
            <a:r>
              <a:rPr lang="en-US" dirty="0" err="1" smtClean="0"/>
              <a:t>yomkencom</a:t>
            </a:r>
            <a:endParaRPr lang="en-US" dirty="0" smtClean="0"/>
          </a:p>
          <a:p>
            <a:pPr marL="0" indent="0" algn="l" rtl="0">
              <a:buNone/>
            </a:pPr>
            <a:r>
              <a:rPr lang="en-US" dirty="0" smtClean="0"/>
              <a:t>Linkedin.com/company/</a:t>
            </a:r>
            <a:r>
              <a:rPr lang="en-US" dirty="0" err="1" smtClean="0"/>
              <a:t>yomkencom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53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Settings in Southern Mediterranean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334" y="1840078"/>
            <a:ext cx="22860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/>
              <a:t>Institutions</a:t>
            </a:r>
          </a:p>
          <a:p>
            <a:pPr marL="461963" lvl="1" algn="l" rtl="0"/>
            <a:r>
              <a:rPr lang="en-US" sz="2000" dirty="0"/>
              <a:t>Informal constraints</a:t>
            </a:r>
          </a:p>
          <a:p>
            <a:pPr marL="461963" lvl="1" algn="l" rtl="0"/>
            <a:r>
              <a:rPr lang="en-US" sz="2000" dirty="0"/>
              <a:t>Rent-seeking behavior</a:t>
            </a:r>
          </a:p>
          <a:p>
            <a:pPr marL="61913" algn="l" rtl="0"/>
            <a:r>
              <a:rPr lang="en-US" sz="2400" dirty="0"/>
              <a:t>Innovation</a:t>
            </a:r>
          </a:p>
          <a:p>
            <a:pPr marL="461963" lvl="1" algn="l" rtl="0"/>
            <a:r>
              <a:rPr lang="en-US" sz="2000" dirty="0"/>
              <a:t>Low performance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EAD1-21A2-40DF-9A52-945C040F56A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633465304"/>
              </p:ext>
            </p:extLst>
          </p:nvPr>
        </p:nvGraphicFramePr>
        <p:xfrm>
          <a:off x="3106035" y="1515399"/>
          <a:ext cx="5715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63535" y="6205680"/>
            <a:ext cx="2362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Data Source: Global Innovation Index, World Development Indicators (2014)</a:t>
            </a:r>
          </a:p>
        </p:txBody>
      </p:sp>
    </p:spTree>
    <p:extLst>
      <p:ext uri="{BB962C8B-B14F-4D97-AF65-F5344CB8AC3E}">
        <p14:creationId xmlns:p14="http://schemas.microsoft.com/office/powerpoint/2010/main" xmlns="" val="280928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Settings in Southern Mediterranean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334" y="1810273"/>
            <a:ext cx="22860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/>
              <a:t>Institutions</a:t>
            </a:r>
          </a:p>
          <a:p>
            <a:pPr marL="461963" lvl="1" algn="l" rtl="0"/>
            <a:r>
              <a:rPr lang="en-US" sz="2000" dirty="0"/>
              <a:t>Informal constraints</a:t>
            </a:r>
          </a:p>
          <a:p>
            <a:pPr marL="461963" lvl="1" algn="l" rtl="0"/>
            <a:r>
              <a:rPr lang="en-US" sz="2000" dirty="0"/>
              <a:t>Rent-seeking behavior</a:t>
            </a:r>
          </a:p>
          <a:p>
            <a:pPr marL="61913" algn="l" rtl="0"/>
            <a:r>
              <a:rPr lang="en-US" sz="2400" dirty="0"/>
              <a:t>Innovation</a:t>
            </a:r>
          </a:p>
          <a:p>
            <a:pPr marL="461963" lvl="1" algn="l" rtl="0"/>
            <a:r>
              <a:rPr lang="en-US" sz="2000" dirty="0"/>
              <a:t>Low performance</a:t>
            </a:r>
          </a:p>
          <a:p>
            <a:pPr marL="61913" algn="l" rtl="0"/>
            <a:r>
              <a:rPr lang="en-US" sz="2400" dirty="0"/>
              <a:t>Employment</a:t>
            </a:r>
          </a:p>
          <a:p>
            <a:pPr marL="461963" lvl="1" algn="l" rtl="0"/>
            <a:r>
              <a:rPr lang="en-US" sz="2000" dirty="0"/>
              <a:t>Jobless growth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EAD1-21A2-40DF-9A52-945C040F56A0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454875426"/>
              </p:ext>
            </p:extLst>
          </p:nvPr>
        </p:nvGraphicFramePr>
        <p:xfrm>
          <a:off x="2875663" y="1880524"/>
          <a:ext cx="5715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12946" y="65810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Source: ILO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2194236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Settings in Southern Mediterranean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088" y="3514174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Innovation</a:t>
            </a:r>
            <a:endParaRPr lang="en-US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7088" y="5000767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Employment</a:t>
            </a:r>
            <a:endParaRPr lang="en-US" dirty="0">
              <a:latin typeface="+mj-lt"/>
            </a:endParaRPr>
          </a:p>
        </p:txBody>
      </p:sp>
      <p:cxnSp>
        <p:nvCxnSpPr>
          <p:cNvPr id="8" name="Straight Arrow Connector 7"/>
          <p:cNvCxnSpPr>
            <a:stCxn id="6" idx="2"/>
            <a:endCxn id="7" idx="0"/>
          </p:cNvCxnSpPr>
          <p:nvPr/>
        </p:nvCxnSpPr>
        <p:spPr>
          <a:xfrm>
            <a:off x="4768188" y="3971374"/>
            <a:ext cx="0" cy="1029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53788" y="416977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Firm’s Growth</a:t>
            </a:r>
          </a:p>
          <a:p>
            <a:pPr algn="ctr"/>
            <a:endParaRPr lang="en-US" sz="1600" dirty="0">
              <a:latin typeface="+mj-lt"/>
            </a:endParaRPr>
          </a:p>
          <a:p>
            <a:pPr algn="ctr"/>
            <a:r>
              <a:rPr lang="en-US" sz="1600" dirty="0" smtClean="0">
                <a:latin typeface="+mj-lt"/>
              </a:rPr>
              <a:t>- +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5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Settings in Southern Mediterranean Countries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7086" y="3491807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Innovation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7086" y="497840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Employment</a:t>
            </a:r>
            <a:endParaRPr lang="en-US" dirty="0">
              <a:latin typeface="+mj-lt"/>
            </a:endParaRPr>
          </a:p>
        </p:txBody>
      </p:sp>
      <p:cxnSp>
        <p:nvCxnSpPr>
          <p:cNvPr id="12" name="Straight Arrow Connector 11"/>
          <p:cNvCxnSpPr>
            <a:stCxn id="10" idx="2"/>
            <a:endCxn id="11" idx="0"/>
          </p:cNvCxnSpPr>
          <p:nvPr/>
        </p:nvCxnSpPr>
        <p:spPr>
          <a:xfrm>
            <a:off x="4768186" y="3949007"/>
            <a:ext cx="0" cy="1029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053686" y="2692400"/>
            <a:ext cx="3429000" cy="34290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367886" y="2055504"/>
            <a:ext cx="4724400" cy="472440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20486" y="1930400"/>
            <a:ext cx="1447800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Social Capital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0486" y="2517925"/>
            <a:ext cx="14478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Institutional Constraints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3786" y="414740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Firm’s Growth</a:t>
            </a:r>
          </a:p>
          <a:p>
            <a:pPr algn="ctr"/>
            <a:endParaRPr lang="en-US" sz="1600" dirty="0">
              <a:latin typeface="+mj-lt"/>
            </a:endParaRPr>
          </a:p>
          <a:p>
            <a:pPr algn="ctr"/>
            <a:r>
              <a:rPr lang="en-US" sz="1600" dirty="0" smtClean="0">
                <a:latin typeface="+mj-lt"/>
              </a:rPr>
              <a:t>- +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0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Settings in Southern Mediterranean Countries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Institutions, Innovation, Employment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EAD1-21A2-40DF-9A52-945C040F56A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4543" y="1722900"/>
            <a:ext cx="603612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155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Corruption… “Greasing” effect?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80" y="1306287"/>
            <a:ext cx="7471558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1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4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499D83"/>
      </a:accent1>
      <a:accent2>
        <a:srgbClr val="CCBF12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2848354</TotalTime>
  <Words>1125</Words>
  <Application>Microsoft Office PowerPoint</Application>
  <PresentationFormat>Custom</PresentationFormat>
  <Paragraphs>239</Paragraphs>
  <Slides>38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Facet</vt:lpstr>
      <vt:lpstr>Image</vt:lpstr>
      <vt:lpstr>Slide 1</vt:lpstr>
      <vt:lpstr>Challenges – Empirical Evidence</vt:lpstr>
      <vt:lpstr>Special Settings in Southern Mediterranean Countries</vt:lpstr>
      <vt:lpstr>Special Settings in Southern Mediterranean Countries</vt:lpstr>
      <vt:lpstr>Special Settings in Southern Mediterranean Countries</vt:lpstr>
      <vt:lpstr>Special Settings in Southern Mediterranean Countries</vt:lpstr>
      <vt:lpstr>Special Settings in Southern Mediterranean Countries</vt:lpstr>
      <vt:lpstr>Special Settings in Southern Mediterranean Countries</vt:lpstr>
      <vt:lpstr>Corruption… “Greasing” effect?</vt:lpstr>
      <vt:lpstr>Corruption… “Greasing” effect?</vt:lpstr>
      <vt:lpstr>Corruption… “Greasing” effect?</vt:lpstr>
      <vt:lpstr>Research Quality &amp; Collaboration with Industry</vt:lpstr>
      <vt:lpstr>Meso-level: Disconnected Clusters</vt:lpstr>
      <vt:lpstr>Skills Mismatch</vt:lpstr>
      <vt:lpstr>Most Innovative Sectors in MENA?</vt:lpstr>
      <vt:lpstr>Innovation facing global trends</vt:lpstr>
      <vt:lpstr>Solving these challenges pragmatically… Yomken!</vt:lpstr>
      <vt:lpstr>Solving these challenges pragmatically… Yomken!</vt:lpstr>
      <vt:lpstr>Slide 19</vt:lpstr>
      <vt:lpstr>Slide 20</vt:lpstr>
      <vt:lpstr>Slide 21</vt:lpstr>
      <vt:lpstr>Slide 22</vt:lpstr>
      <vt:lpstr>Slide 23</vt:lpstr>
      <vt:lpstr>Crowsourcing Innovation?</vt:lpstr>
      <vt:lpstr>Crowsourcing Innovation?</vt:lpstr>
      <vt:lpstr>Crowdsourcing Innovation  Our Business Model</vt:lpstr>
      <vt:lpstr>Crowdsourcing Innovation  Our Business Model</vt:lpstr>
      <vt:lpstr>Yomken is the first social open-innovation platform of its kind, provided by  Istebdaa’, LLC. –a Cairo-based social enterprise. </vt:lpstr>
      <vt:lpstr>Slide 29</vt:lpstr>
      <vt:lpstr>Slide 30</vt:lpstr>
      <vt:lpstr>Types of Challenges on Yomken</vt:lpstr>
      <vt:lpstr>Open Innovation provides your organization with a cost-efficient and results-proven solutions for any R&amp;D, CSR, Marketing and/or Community Development strategies.</vt:lpstr>
      <vt:lpstr>Experience: Our previous challenges range from heavy industries to handicrafts, providing multi-sectoral experience and better outreach to the team and more diverse network</vt:lpstr>
      <vt:lpstr>Slide 34</vt:lpstr>
      <vt:lpstr>Results so far</vt:lpstr>
      <vt:lpstr>Network: Yomken’s followers are the type of solvers you are looking for: with passion and interest in innovation, scientific research and development.</vt:lpstr>
      <vt:lpstr>+150 Partners in Success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Innovation in Egypt</dc:title>
  <dc:creator>Yomken</dc:creator>
  <cp:lastModifiedBy>ERF_NETBOOK_2014</cp:lastModifiedBy>
  <cp:revision>61</cp:revision>
  <dcterms:created xsi:type="dcterms:W3CDTF">2015-05-21T12:34:59Z</dcterms:created>
  <dcterms:modified xsi:type="dcterms:W3CDTF">2016-01-18T11:07:00Z</dcterms:modified>
</cp:coreProperties>
</file>