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88" r:id="rId2"/>
    <p:sldMasterId id="2147483815" r:id="rId3"/>
    <p:sldMasterId id="2147483812" r:id="rId4"/>
    <p:sldMasterId id="2147483827" r:id="rId5"/>
    <p:sldMasterId id="2147483839" r:id="rId6"/>
  </p:sldMasterIdLst>
  <p:notesMasterIdLst>
    <p:notesMasterId r:id="rId35"/>
  </p:notesMasterIdLst>
  <p:handoutMasterIdLst>
    <p:handoutMasterId r:id="rId36"/>
  </p:handoutMasterIdLst>
  <p:sldIdLst>
    <p:sldId id="314" r:id="rId7"/>
    <p:sldId id="407" r:id="rId8"/>
    <p:sldId id="409" r:id="rId9"/>
    <p:sldId id="413" r:id="rId10"/>
    <p:sldId id="408" r:id="rId11"/>
    <p:sldId id="416" r:id="rId12"/>
    <p:sldId id="381" r:id="rId13"/>
    <p:sldId id="442" r:id="rId14"/>
    <p:sldId id="304" r:id="rId15"/>
    <p:sldId id="443" r:id="rId16"/>
    <p:sldId id="418" r:id="rId17"/>
    <p:sldId id="447" r:id="rId18"/>
    <p:sldId id="420" r:id="rId19"/>
    <p:sldId id="421" r:id="rId20"/>
    <p:sldId id="424" r:id="rId21"/>
    <p:sldId id="427" r:id="rId22"/>
    <p:sldId id="429" r:id="rId23"/>
    <p:sldId id="428" r:id="rId24"/>
    <p:sldId id="433" r:id="rId25"/>
    <p:sldId id="431" r:id="rId26"/>
    <p:sldId id="432" r:id="rId27"/>
    <p:sldId id="434" r:id="rId28"/>
    <p:sldId id="441" r:id="rId29"/>
    <p:sldId id="440" r:id="rId30"/>
    <p:sldId id="435" r:id="rId31"/>
    <p:sldId id="439" r:id="rId32"/>
    <p:sldId id="448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CEB966"/>
    <a:srgbClr val="990000"/>
    <a:srgbClr val="D2E88C"/>
    <a:srgbClr val="FF7171"/>
    <a:srgbClr val="FF2F2F"/>
    <a:srgbClr val="CC99FF"/>
    <a:srgbClr val="FF9B37"/>
    <a:srgbClr val="FF80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80790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9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508" y="-75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550C2-F2CC-492B-9429-81179FE26EA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CBEBDB-4933-49FC-9DC2-CBD9617763A2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1. Context Notes</a:t>
          </a:r>
          <a:endParaRPr lang="en-US" dirty="0">
            <a:latin typeface="+mj-lt"/>
          </a:endParaRPr>
        </a:p>
      </dgm:t>
    </dgm:pt>
    <dgm:pt modelId="{E06A4587-6544-439F-ABCF-F5E3307C01EE}" type="parTrans" cxnId="{6B04EFB8-93B7-4E29-9CBF-D2CCA248CFC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E830126-6F0C-4499-959B-B59C76A62356}" type="sibTrans" cxnId="{6B04EFB8-93B7-4E29-9CBF-D2CCA248CFC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8E87102-1980-47C0-96A8-B77EB017F572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2. iPARK Introduction</a:t>
          </a:r>
          <a:endParaRPr lang="en-US" dirty="0">
            <a:latin typeface="+mj-lt"/>
          </a:endParaRPr>
        </a:p>
      </dgm:t>
    </dgm:pt>
    <dgm:pt modelId="{C1D65F9E-9E4C-4249-86EC-BDF15B6EA87F}" type="parTrans" cxnId="{A1909314-7751-41CF-BBD9-CEE9D33736F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56B6013-546D-4919-8BD7-38A7776601B0}" type="sibTrans" cxnId="{A1909314-7751-41CF-BBD9-CEE9D33736F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AF8E6B-91A2-4CC2-9A04-53A46FFC0311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3. IPCO </a:t>
          </a:r>
          <a:r>
            <a:rPr lang="en-US" dirty="0" smtClean="0">
              <a:latin typeface="+mj-lt"/>
            </a:rPr>
            <a:t>History &amp; Services</a:t>
          </a:r>
          <a:endParaRPr lang="en-US" dirty="0">
            <a:latin typeface="+mj-lt"/>
          </a:endParaRPr>
        </a:p>
      </dgm:t>
    </dgm:pt>
    <dgm:pt modelId="{AF571046-150C-4DF0-A699-2EB4AE7ACCE9}" type="parTrans" cxnId="{9D67F1FC-29D3-4E8B-B708-F681BF28C85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59996D-97B2-472E-928B-F3B180279C8F}" type="sibTrans" cxnId="{9D67F1FC-29D3-4E8B-B708-F681BF28C85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9356D5-F218-4815-B4F4-3EE07B7EC5DC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5. Jordan Technology Transfer Network</a:t>
          </a:r>
          <a:endParaRPr lang="en-US" dirty="0">
            <a:latin typeface="+mj-lt"/>
          </a:endParaRPr>
        </a:p>
      </dgm:t>
    </dgm:pt>
    <dgm:pt modelId="{C9B3A4C9-B2BF-4B34-8932-FF2DBEB4F4BE}" type="parTrans" cxnId="{54815A70-3CDE-46EC-9471-01C6769538F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F8F965B-6C70-4FD2-AB0C-CAD8D2E97AA3}" type="sibTrans" cxnId="{54815A70-3CDE-46EC-9471-01C6769538F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6CF877E-B3E0-4FB9-ACE1-E86FA3382717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6. Concluding Remarks</a:t>
          </a:r>
          <a:endParaRPr lang="en-US" dirty="0">
            <a:latin typeface="+mj-lt"/>
          </a:endParaRPr>
        </a:p>
      </dgm:t>
    </dgm:pt>
    <dgm:pt modelId="{D14ECBBA-74A7-4359-8687-D392D33D020A}" type="parTrans" cxnId="{8D17801C-9C01-4B72-9D52-010FA14375D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6AFF50F-293B-4076-B331-BC21CC55C915}" type="sibTrans" cxnId="{8D17801C-9C01-4B72-9D52-010FA14375D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7DFF3E-D94E-4239-930C-B4589F4B71F7}" type="pres">
      <dgm:prSet presAssocID="{2DC550C2-F2CC-492B-9429-81179FE26E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DACA96-AD6D-4F8D-9640-6E1F3EA1C257}" type="pres">
      <dgm:prSet presAssocID="{22CBEBDB-4933-49FC-9DC2-CBD9617763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FC157-A04A-463B-BE16-AFBB61E1ED7F}" type="pres">
      <dgm:prSet presAssocID="{8E830126-6F0C-4499-959B-B59C76A62356}" presName="spacer" presStyleCnt="0"/>
      <dgm:spPr/>
      <dgm:t>
        <a:bodyPr/>
        <a:lstStyle/>
        <a:p>
          <a:endParaRPr lang="en-US"/>
        </a:p>
      </dgm:t>
    </dgm:pt>
    <dgm:pt modelId="{42602EC0-F65E-4D0E-ACD7-2A0D9A7EEE23}" type="pres">
      <dgm:prSet presAssocID="{F8E87102-1980-47C0-96A8-B77EB017F5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88B53-74CF-46BD-BDFE-A5FB56EF4F02}" type="pres">
      <dgm:prSet presAssocID="{856B6013-546D-4919-8BD7-38A7776601B0}" presName="spacer" presStyleCnt="0"/>
      <dgm:spPr/>
      <dgm:t>
        <a:bodyPr/>
        <a:lstStyle/>
        <a:p>
          <a:endParaRPr lang="en-US"/>
        </a:p>
      </dgm:t>
    </dgm:pt>
    <dgm:pt modelId="{596A9233-DF51-42A9-B730-F13F0A48F0DD}" type="pres">
      <dgm:prSet presAssocID="{73AF8E6B-91A2-4CC2-9A04-53A46FFC03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27A6A-CE20-4AC1-B8BC-EAE37440CB66}" type="pres">
      <dgm:prSet presAssocID="{1959996D-97B2-472E-928B-F3B180279C8F}" presName="spacer" presStyleCnt="0"/>
      <dgm:spPr/>
      <dgm:t>
        <a:bodyPr/>
        <a:lstStyle/>
        <a:p>
          <a:endParaRPr lang="en-US"/>
        </a:p>
      </dgm:t>
    </dgm:pt>
    <dgm:pt modelId="{E7299860-5BB4-443F-ABB2-165E821ADEAB}" type="pres">
      <dgm:prSet presAssocID="{219356D5-F218-4815-B4F4-3EE07B7EC5D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A4B3-6689-4D2E-B31D-8D8A6F6AA0D6}" type="pres">
      <dgm:prSet presAssocID="{FF8F965B-6C70-4FD2-AB0C-CAD8D2E97AA3}" presName="spacer" presStyleCnt="0"/>
      <dgm:spPr/>
      <dgm:t>
        <a:bodyPr/>
        <a:lstStyle/>
        <a:p>
          <a:endParaRPr lang="en-US"/>
        </a:p>
      </dgm:t>
    </dgm:pt>
    <dgm:pt modelId="{73C1C058-C131-425C-8E8B-1AF65D73A8DC}" type="pres">
      <dgm:prSet presAssocID="{06CF877E-B3E0-4FB9-ACE1-E86FA33827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1ADBB-D7FC-4F3F-BD5E-A83B6A0E2F4F}" type="presOf" srcId="{2DC550C2-F2CC-492B-9429-81179FE26EA2}" destId="{5B7DFF3E-D94E-4239-930C-B4589F4B71F7}" srcOrd="0" destOrd="0" presId="urn:microsoft.com/office/officeart/2005/8/layout/vList2"/>
    <dgm:cxn modelId="{EA9FD62F-B6DA-4879-A01E-8FE4DA249E6E}" type="presOf" srcId="{22CBEBDB-4933-49FC-9DC2-CBD9617763A2}" destId="{8FDACA96-AD6D-4F8D-9640-6E1F3EA1C257}" srcOrd="0" destOrd="0" presId="urn:microsoft.com/office/officeart/2005/8/layout/vList2"/>
    <dgm:cxn modelId="{9D67F1FC-29D3-4E8B-B708-F681BF28C85C}" srcId="{2DC550C2-F2CC-492B-9429-81179FE26EA2}" destId="{73AF8E6B-91A2-4CC2-9A04-53A46FFC0311}" srcOrd="2" destOrd="0" parTransId="{AF571046-150C-4DF0-A699-2EB4AE7ACCE9}" sibTransId="{1959996D-97B2-472E-928B-F3B180279C8F}"/>
    <dgm:cxn modelId="{6B04EFB8-93B7-4E29-9CBF-D2CCA248CFCA}" srcId="{2DC550C2-F2CC-492B-9429-81179FE26EA2}" destId="{22CBEBDB-4933-49FC-9DC2-CBD9617763A2}" srcOrd="0" destOrd="0" parTransId="{E06A4587-6544-439F-ABCF-F5E3307C01EE}" sibTransId="{8E830126-6F0C-4499-959B-B59C76A62356}"/>
    <dgm:cxn modelId="{449CEE75-7ED3-4DD2-8C26-41451D499FD0}" type="presOf" srcId="{F8E87102-1980-47C0-96A8-B77EB017F572}" destId="{42602EC0-F65E-4D0E-ACD7-2A0D9A7EEE23}" srcOrd="0" destOrd="0" presId="urn:microsoft.com/office/officeart/2005/8/layout/vList2"/>
    <dgm:cxn modelId="{54815A70-3CDE-46EC-9471-01C6769538F8}" srcId="{2DC550C2-F2CC-492B-9429-81179FE26EA2}" destId="{219356D5-F218-4815-B4F4-3EE07B7EC5DC}" srcOrd="3" destOrd="0" parTransId="{C9B3A4C9-B2BF-4B34-8932-FF2DBEB4F4BE}" sibTransId="{FF8F965B-6C70-4FD2-AB0C-CAD8D2E97AA3}"/>
    <dgm:cxn modelId="{A1909314-7751-41CF-BBD9-CEE9D33736FE}" srcId="{2DC550C2-F2CC-492B-9429-81179FE26EA2}" destId="{F8E87102-1980-47C0-96A8-B77EB017F572}" srcOrd="1" destOrd="0" parTransId="{C1D65F9E-9E4C-4249-86EC-BDF15B6EA87F}" sibTransId="{856B6013-546D-4919-8BD7-38A7776601B0}"/>
    <dgm:cxn modelId="{3753EE22-7EC8-4AF1-98F1-4C124ABE88C9}" type="presOf" srcId="{219356D5-F218-4815-B4F4-3EE07B7EC5DC}" destId="{E7299860-5BB4-443F-ABB2-165E821ADEAB}" srcOrd="0" destOrd="0" presId="urn:microsoft.com/office/officeart/2005/8/layout/vList2"/>
    <dgm:cxn modelId="{8F788E1F-1CAC-4AEA-B1BD-002C407C5629}" type="presOf" srcId="{06CF877E-B3E0-4FB9-ACE1-E86FA3382717}" destId="{73C1C058-C131-425C-8E8B-1AF65D73A8DC}" srcOrd="0" destOrd="0" presId="urn:microsoft.com/office/officeart/2005/8/layout/vList2"/>
    <dgm:cxn modelId="{8D17801C-9C01-4B72-9D52-010FA14375DC}" srcId="{2DC550C2-F2CC-492B-9429-81179FE26EA2}" destId="{06CF877E-B3E0-4FB9-ACE1-E86FA3382717}" srcOrd="4" destOrd="0" parTransId="{D14ECBBA-74A7-4359-8687-D392D33D020A}" sibTransId="{26AFF50F-293B-4076-B331-BC21CC55C915}"/>
    <dgm:cxn modelId="{33C8E910-D3E7-494D-A89D-0F9610052D24}" type="presOf" srcId="{73AF8E6B-91A2-4CC2-9A04-53A46FFC0311}" destId="{596A9233-DF51-42A9-B730-F13F0A48F0DD}" srcOrd="0" destOrd="0" presId="urn:microsoft.com/office/officeart/2005/8/layout/vList2"/>
    <dgm:cxn modelId="{FEBE8674-10A9-4377-842D-4BB533DF8E3A}" type="presParOf" srcId="{5B7DFF3E-D94E-4239-930C-B4589F4B71F7}" destId="{8FDACA96-AD6D-4F8D-9640-6E1F3EA1C257}" srcOrd="0" destOrd="0" presId="urn:microsoft.com/office/officeart/2005/8/layout/vList2"/>
    <dgm:cxn modelId="{41F7A2C9-6D2A-45E3-AA7C-5799E15F9447}" type="presParOf" srcId="{5B7DFF3E-D94E-4239-930C-B4589F4B71F7}" destId="{016FC157-A04A-463B-BE16-AFBB61E1ED7F}" srcOrd="1" destOrd="0" presId="urn:microsoft.com/office/officeart/2005/8/layout/vList2"/>
    <dgm:cxn modelId="{07C5BD8C-BF9B-4DAA-839A-F59E0B64AC11}" type="presParOf" srcId="{5B7DFF3E-D94E-4239-930C-B4589F4B71F7}" destId="{42602EC0-F65E-4D0E-ACD7-2A0D9A7EEE23}" srcOrd="2" destOrd="0" presId="urn:microsoft.com/office/officeart/2005/8/layout/vList2"/>
    <dgm:cxn modelId="{288514E4-ABBC-4EBF-9584-A1C532C0BD51}" type="presParOf" srcId="{5B7DFF3E-D94E-4239-930C-B4589F4B71F7}" destId="{24688B53-74CF-46BD-BDFE-A5FB56EF4F02}" srcOrd="3" destOrd="0" presId="urn:microsoft.com/office/officeart/2005/8/layout/vList2"/>
    <dgm:cxn modelId="{7CFD4317-0254-42AB-8A7D-87CD0A186310}" type="presParOf" srcId="{5B7DFF3E-D94E-4239-930C-B4589F4B71F7}" destId="{596A9233-DF51-42A9-B730-F13F0A48F0DD}" srcOrd="4" destOrd="0" presId="urn:microsoft.com/office/officeart/2005/8/layout/vList2"/>
    <dgm:cxn modelId="{1B741860-D0F9-465C-ABCB-09A11A78C0A1}" type="presParOf" srcId="{5B7DFF3E-D94E-4239-930C-B4589F4B71F7}" destId="{DE227A6A-CE20-4AC1-B8BC-EAE37440CB66}" srcOrd="5" destOrd="0" presId="urn:microsoft.com/office/officeart/2005/8/layout/vList2"/>
    <dgm:cxn modelId="{F5D9826C-0F26-420E-AA76-E7ACF0091D4F}" type="presParOf" srcId="{5B7DFF3E-D94E-4239-930C-B4589F4B71F7}" destId="{E7299860-5BB4-443F-ABB2-165E821ADEAB}" srcOrd="6" destOrd="0" presId="urn:microsoft.com/office/officeart/2005/8/layout/vList2"/>
    <dgm:cxn modelId="{22A3E75D-E82B-479F-9E08-A5B0A6A5A148}" type="presParOf" srcId="{5B7DFF3E-D94E-4239-930C-B4589F4B71F7}" destId="{4480A4B3-6689-4D2E-B31D-8D8A6F6AA0D6}" srcOrd="7" destOrd="0" presId="urn:microsoft.com/office/officeart/2005/8/layout/vList2"/>
    <dgm:cxn modelId="{71E7DBB8-52A1-4CC4-86ED-BE7F66224B77}" type="presParOf" srcId="{5B7DFF3E-D94E-4239-930C-B4589F4B71F7}" destId="{73C1C058-C131-425C-8E8B-1AF65D73A8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8C53C4-3224-470B-9264-43227F596BA2}" type="doc">
      <dgm:prSet loTypeId="urn:microsoft.com/office/officeart/2005/8/layout/radia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C6FFCD-7F0C-4630-88B2-47F8622A1647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IPCO</a:t>
          </a:r>
          <a:endParaRPr lang="en-US" dirty="0">
            <a:latin typeface="+mj-lt"/>
          </a:endParaRPr>
        </a:p>
      </dgm:t>
    </dgm:pt>
    <dgm:pt modelId="{505078B0-D5E5-4FB1-BA57-5B08F216437F}" type="parTrans" cxnId="{5AEDBBA7-02AD-4819-A703-2E9C71E182C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C4E1BA6-7D29-44DE-88D4-2E6B420020A1}" type="sibTrans" cxnId="{5AEDBBA7-02AD-4819-A703-2E9C71E182C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B92526-255E-4CA1-8085-44AFF34917BF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Universities</a:t>
          </a:r>
          <a:endParaRPr lang="en-US" dirty="0">
            <a:latin typeface="+mj-lt"/>
          </a:endParaRPr>
        </a:p>
      </dgm:t>
    </dgm:pt>
    <dgm:pt modelId="{D2BAC308-8C7F-409D-A93A-8F1F8354907F}" type="parTrans" cxnId="{F4630994-6E7B-4CA3-A288-78BAA224E3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D52B52-7CAC-4F4A-B42C-F879E7C8F630}" type="sibTrans" cxnId="{F4630994-6E7B-4CA3-A288-78BAA224E3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2F28800-5CDA-48BC-9730-7C85A5A5CDB7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Industrial Estates</a:t>
          </a:r>
          <a:endParaRPr lang="en-US" dirty="0">
            <a:latin typeface="+mj-lt"/>
          </a:endParaRPr>
        </a:p>
      </dgm:t>
    </dgm:pt>
    <dgm:pt modelId="{E12B6B60-1AF5-4DE9-B4EF-D7D6B5FB3A40}" type="parTrans" cxnId="{E2DBAC53-B01F-4EDA-A325-019CBE756D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D6E17F7-7A1F-403A-94FD-E6C7ED698B10}" type="sibTrans" cxnId="{E2DBAC53-B01F-4EDA-A325-019CBE756D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DB1C916-9ADD-4589-B715-077C9871BE78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Research Centers</a:t>
          </a:r>
          <a:endParaRPr lang="en-US" dirty="0">
            <a:latin typeface="+mj-lt"/>
          </a:endParaRPr>
        </a:p>
      </dgm:t>
    </dgm:pt>
    <dgm:pt modelId="{F1060CA4-C3B1-40C0-A7CE-E5DCF2002A02}" type="parTrans" cxnId="{CCF728AE-FC00-4B50-9E35-C4E988C4891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352316-E413-4121-A188-C47EEDC9953A}" type="sibTrans" cxnId="{CCF728AE-FC00-4B50-9E35-C4E988C4891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F07B824-6F24-4E37-86B7-EAB17A02D622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Incubators</a:t>
          </a:r>
          <a:endParaRPr lang="en-US" dirty="0">
            <a:latin typeface="+mj-lt"/>
          </a:endParaRPr>
        </a:p>
      </dgm:t>
    </dgm:pt>
    <dgm:pt modelId="{4F8919F8-8FDB-43D2-9056-238B6BD690F6}" type="parTrans" cxnId="{2D1FDA4B-E9B7-458D-888D-478DFED91DF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8F0BE8-C705-4938-B508-83FB298987C0}" type="sibTrans" cxnId="{2D1FDA4B-E9B7-458D-888D-478DFED91DF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4F9D260-7D00-4D6D-B1AE-79ACACBC456D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Industry Associations</a:t>
          </a:r>
          <a:endParaRPr lang="en-US" dirty="0">
            <a:latin typeface="+mj-lt"/>
          </a:endParaRPr>
        </a:p>
      </dgm:t>
    </dgm:pt>
    <dgm:pt modelId="{C699310D-EDA5-4B05-86C4-9231456B6C02}" type="parTrans" cxnId="{F3B67215-A180-46F8-8DAF-724361D6DA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0523A0A-1D1E-455F-B5BC-45809E982E80}" type="sibTrans" cxnId="{F3B67215-A180-46F8-8DAF-724361D6DA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2E51548-D496-40E9-A0C8-5AF970C1A631}" type="pres">
      <dgm:prSet presAssocID="{CE8C53C4-3224-470B-9264-43227F596B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CC497-B38C-4787-85FB-33C4569F6D05}" type="pres">
      <dgm:prSet presAssocID="{95C6FFCD-7F0C-4630-88B2-47F8622A1647}" presName="centerShape" presStyleLbl="node0" presStyleIdx="0" presStyleCnt="1"/>
      <dgm:spPr/>
      <dgm:t>
        <a:bodyPr/>
        <a:lstStyle/>
        <a:p>
          <a:endParaRPr lang="en-US"/>
        </a:p>
      </dgm:t>
    </dgm:pt>
    <dgm:pt modelId="{52C16E1C-E4BF-46EE-9BB3-33D8884D0EBD}" type="pres">
      <dgm:prSet presAssocID="{D2BAC308-8C7F-409D-A93A-8F1F8354907F}" presName="Name9" presStyleLbl="parChTrans1D2" presStyleIdx="0" presStyleCnt="5"/>
      <dgm:spPr/>
      <dgm:t>
        <a:bodyPr/>
        <a:lstStyle/>
        <a:p>
          <a:endParaRPr lang="en-US"/>
        </a:p>
      </dgm:t>
    </dgm:pt>
    <dgm:pt modelId="{FA6522EE-61B0-4D6E-8408-7F4745C179B0}" type="pres">
      <dgm:prSet presAssocID="{D2BAC308-8C7F-409D-A93A-8F1F8354907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A3AB0F5-580D-4581-B22D-B4D50246B33A}" type="pres">
      <dgm:prSet presAssocID="{95B92526-255E-4CA1-8085-44AFF34917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DE5D5-3C12-4C8E-8C96-4FA82F4B0AC6}" type="pres">
      <dgm:prSet presAssocID="{E12B6B60-1AF5-4DE9-B4EF-D7D6B5FB3A40}" presName="Name9" presStyleLbl="parChTrans1D2" presStyleIdx="1" presStyleCnt="5"/>
      <dgm:spPr/>
      <dgm:t>
        <a:bodyPr/>
        <a:lstStyle/>
        <a:p>
          <a:endParaRPr lang="en-US"/>
        </a:p>
      </dgm:t>
    </dgm:pt>
    <dgm:pt modelId="{E5F21551-270F-4885-B43D-C3D3BEAC7C3E}" type="pres">
      <dgm:prSet presAssocID="{E12B6B60-1AF5-4DE9-B4EF-D7D6B5FB3A4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442772F-4FCE-4CC6-B392-22544CCFD8EA}" type="pres">
      <dgm:prSet presAssocID="{B2F28800-5CDA-48BC-9730-7C85A5A5CD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855DE-8DEB-494E-BDC1-928238A7D55F}" type="pres">
      <dgm:prSet presAssocID="{F1060CA4-C3B1-40C0-A7CE-E5DCF2002A02}" presName="Name9" presStyleLbl="parChTrans1D2" presStyleIdx="2" presStyleCnt="5"/>
      <dgm:spPr/>
      <dgm:t>
        <a:bodyPr/>
        <a:lstStyle/>
        <a:p>
          <a:endParaRPr lang="en-US"/>
        </a:p>
      </dgm:t>
    </dgm:pt>
    <dgm:pt modelId="{82D3D1C0-38B9-473F-BE8B-4A71B5CCCD3F}" type="pres">
      <dgm:prSet presAssocID="{F1060CA4-C3B1-40C0-A7CE-E5DCF2002A0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3D53822-1CB5-492B-9602-D25833704BB7}" type="pres">
      <dgm:prSet presAssocID="{EDB1C916-9ADD-4589-B715-077C9871BE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D3E64-44D0-469A-B10F-6421AA6632A9}" type="pres">
      <dgm:prSet presAssocID="{4F8919F8-8FDB-43D2-9056-238B6BD690F6}" presName="Name9" presStyleLbl="parChTrans1D2" presStyleIdx="3" presStyleCnt="5"/>
      <dgm:spPr/>
      <dgm:t>
        <a:bodyPr/>
        <a:lstStyle/>
        <a:p>
          <a:endParaRPr lang="en-US"/>
        </a:p>
      </dgm:t>
    </dgm:pt>
    <dgm:pt modelId="{ACFC9EFC-5243-4988-A7E8-C61DA3BF3EAB}" type="pres">
      <dgm:prSet presAssocID="{4F8919F8-8FDB-43D2-9056-238B6BD690F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C3310D9-2182-42EC-BEC7-CFAD57200226}" type="pres">
      <dgm:prSet presAssocID="{AF07B824-6F24-4E37-86B7-EAB17A02D6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81A94-B66F-4283-83E3-53472AA41085}" type="pres">
      <dgm:prSet presAssocID="{C699310D-EDA5-4B05-86C4-9231456B6C02}" presName="Name9" presStyleLbl="parChTrans1D2" presStyleIdx="4" presStyleCnt="5"/>
      <dgm:spPr/>
      <dgm:t>
        <a:bodyPr/>
        <a:lstStyle/>
        <a:p>
          <a:endParaRPr lang="en-US"/>
        </a:p>
      </dgm:t>
    </dgm:pt>
    <dgm:pt modelId="{A6EA8261-D704-4849-8D19-DBA19E0B69B9}" type="pres">
      <dgm:prSet presAssocID="{C699310D-EDA5-4B05-86C4-9231456B6C0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C4C92D1-2154-4BB8-A325-D3D333C9BA47}" type="pres">
      <dgm:prSet presAssocID="{C4F9D260-7D00-4D6D-B1AE-79ACACBC45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67215-A180-46F8-8DAF-724361D6DA64}" srcId="{95C6FFCD-7F0C-4630-88B2-47F8622A1647}" destId="{C4F9D260-7D00-4D6D-B1AE-79ACACBC456D}" srcOrd="4" destOrd="0" parTransId="{C699310D-EDA5-4B05-86C4-9231456B6C02}" sibTransId="{B0523A0A-1D1E-455F-B5BC-45809E982E80}"/>
    <dgm:cxn modelId="{CCF728AE-FC00-4B50-9E35-C4E988C4891E}" srcId="{95C6FFCD-7F0C-4630-88B2-47F8622A1647}" destId="{EDB1C916-9ADD-4589-B715-077C9871BE78}" srcOrd="2" destOrd="0" parTransId="{F1060CA4-C3B1-40C0-A7CE-E5DCF2002A02}" sibTransId="{37352316-E413-4121-A188-C47EEDC9953A}"/>
    <dgm:cxn modelId="{52BA9BE6-FB12-4FB0-A783-AB12110C1A0F}" type="presOf" srcId="{4F8919F8-8FDB-43D2-9056-238B6BD690F6}" destId="{254D3E64-44D0-469A-B10F-6421AA6632A9}" srcOrd="0" destOrd="0" presId="urn:microsoft.com/office/officeart/2005/8/layout/radial1"/>
    <dgm:cxn modelId="{30730BFD-8ABE-4FB7-8851-3B52A7F1DC85}" type="presOf" srcId="{E12B6B60-1AF5-4DE9-B4EF-D7D6B5FB3A40}" destId="{938DE5D5-3C12-4C8E-8C96-4FA82F4B0AC6}" srcOrd="0" destOrd="0" presId="urn:microsoft.com/office/officeart/2005/8/layout/radial1"/>
    <dgm:cxn modelId="{18A99586-B010-412A-A391-722A71597549}" type="presOf" srcId="{C699310D-EDA5-4B05-86C4-9231456B6C02}" destId="{A6EA8261-D704-4849-8D19-DBA19E0B69B9}" srcOrd="1" destOrd="0" presId="urn:microsoft.com/office/officeart/2005/8/layout/radial1"/>
    <dgm:cxn modelId="{2D1FDA4B-E9B7-458D-888D-478DFED91DFF}" srcId="{95C6FFCD-7F0C-4630-88B2-47F8622A1647}" destId="{AF07B824-6F24-4E37-86B7-EAB17A02D622}" srcOrd="3" destOrd="0" parTransId="{4F8919F8-8FDB-43D2-9056-238B6BD690F6}" sibTransId="{9B8F0BE8-C705-4938-B508-83FB298987C0}"/>
    <dgm:cxn modelId="{E26FF285-ACD7-4D1D-ACD5-4B5D7985CAF8}" type="presOf" srcId="{95B92526-255E-4CA1-8085-44AFF34917BF}" destId="{4A3AB0F5-580D-4581-B22D-B4D50246B33A}" srcOrd="0" destOrd="0" presId="urn:microsoft.com/office/officeart/2005/8/layout/radial1"/>
    <dgm:cxn modelId="{A268B9AE-383F-4405-9847-230DFB98A2FB}" type="presOf" srcId="{F1060CA4-C3B1-40C0-A7CE-E5DCF2002A02}" destId="{82D3D1C0-38B9-473F-BE8B-4A71B5CCCD3F}" srcOrd="1" destOrd="0" presId="urn:microsoft.com/office/officeart/2005/8/layout/radial1"/>
    <dgm:cxn modelId="{78FBF1E0-9F87-43BE-AF07-CF08CA6DBF3D}" type="presOf" srcId="{D2BAC308-8C7F-409D-A93A-8F1F8354907F}" destId="{52C16E1C-E4BF-46EE-9BB3-33D8884D0EBD}" srcOrd="0" destOrd="0" presId="urn:microsoft.com/office/officeart/2005/8/layout/radial1"/>
    <dgm:cxn modelId="{1EED8DAA-EFC7-47BF-A154-BEEB100ABC9B}" type="presOf" srcId="{C4F9D260-7D00-4D6D-B1AE-79ACACBC456D}" destId="{9C4C92D1-2154-4BB8-A325-D3D333C9BA47}" srcOrd="0" destOrd="0" presId="urn:microsoft.com/office/officeart/2005/8/layout/radial1"/>
    <dgm:cxn modelId="{E2DBAC53-B01F-4EDA-A325-019CBE756DBC}" srcId="{95C6FFCD-7F0C-4630-88B2-47F8622A1647}" destId="{B2F28800-5CDA-48BC-9730-7C85A5A5CDB7}" srcOrd="1" destOrd="0" parTransId="{E12B6B60-1AF5-4DE9-B4EF-D7D6B5FB3A40}" sibTransId="{ED6E17F7-7A1F-403A-94FD-E6C7ED698B10}"/>
    <dgm:cxn modelId="{9A2B00B2-5543-4495-9B3A-44C06A097E2E}" type="presOf" srcId="{F1060CA4-C3B1-40C0-A7CE-E5DCF2002A02}" destId="{B45855DE-8DEB-494E-BDC1-928238A7D55F}" srcOrd="0" destOrd="0" presId="urn:microsoft.com/office/officeart/2005/8/layout/radial1"/>
    <dgm:cxn modelId="{C743243C-AEC8-4E1C-9C29-28A0DD4B7506}" type="presOf" srcId="{4F8919F8-8FDB-43D2-9056-238B6BD690F6}" destId="{ACFC9EFC-5243-4988-A7E8-C61DA3BF3EAB}" srcOrd="1" destOrd="0" presId="urn:microsoft.com/office/officeart/2005/8/layout/radial1"/>
    <dgm:cxn modelId="{93C215C5-3672-4F7B-B982-319D7C193300}" type="presOf" srcId="{B2F28800-5CDA-48BC-9730-7C85A5A5CDB7}" destId="{9442772F-4FCE-4CC6-B392-22544CCFD8EA}" srcOrd="0" destOrd="0" presId="urn:microsoft.com/office/officeart/2005/8/layout/radial1"/>
    <dgm:cxn modelId="{F4630994-6E7B-4CA3-A288-78BAA224E37D}" srcId="{95C6FFCD-7F0C-4630-88B2-47F8622A1647}" destId="{95B92526-255E-4CA1-8085-44AFF34917BF}" srcOrd="0" destOrd="0" parTransId="{D2BAC308-8C7F-409D-A93A-8F1F8354907F}" sibTransId="{E7D52B52-7CAC-4F4A-B42C-F879E7C8F630}"/>
    <dgm:cxn modelId="{E2A97BD2-F22F-4164-A291-D0145A1D4596}" type="presOf" srcId="{C699310D-EDA5-4B05-86C4-9231456B6C02}" destId="{2BD81A94-B66F-4283-83E3-53472AA41085}" srcOrd="0" destOrd="0" presId="urn:microsoft.com/office/officeart/2005/8/layout/radial1"/>
    <dgm:cxn modelId="{BF9E0496-1371-461C-BABA-50B2A1D4B2F3}" type="presOf" srcId="{EDB1C916-9ADD-4589-B715-077C9871BE78}" destId="{C3D53822-1CB5-492B-9602-D25833704BB7}" srcOrd="0" destOrd="0" presId="urn:microsoft.com/office/officeart/2005/8/layout/radial1"/>
    <dgm:cxn modelId="{94BEA676-5DB3-4C10-8532-FF96A34CB37E}" type="presOf" srcId="{E12B6B60-1AF5-4DE9-B4EF-D7D6B5FB3A40}" destId="{E5F21551-270F-4885-B43D-C3D3BEAC7C3E}" srcOrd="1" destOrd="0" presId="urn:microsoft.com/office/officeart/2005/8/layout/radial1"/>
    <dgm:cxn modelId="{47219AF3-1058-4452-9EBA-2A65810F2D75}" type="presOf" srcId="{CE8C53C4-3224-470B-9264-43227F596BA2}" destId="{62E51548-D496-40E9-A0C8-5AF970C1A631}" srcOrd="0" destOrd="0" presId="urn:microsoft.com/office/officeart/2005/8/layout/radial1"/>
    <dgm:cxn modelId="{DC097AFC-59AC-4A2E-AFB0-76494D590D80}" type="presOf" srcId="{95C6FFCD-7F0C-4630-88B2-47F8622A1647}" destId="{3FBCC497-B38C-4787-85FB-33C4569F6D05}" srcOrd="0" destOrd="0" presId="urn:microsoft.com/office/officeart/2005/8/layout/radial1"/>
    <dgm:cxn modelId="{C29F807B-5BA7-4DF5-B8CF-EB3498CEA8FC}" type="presOf" srcId="{D2BAC308-8C7F-409D-A93A-8F1F8354907F}" destId="{FA6522EE-61B0-4D6E-8408-7F4745C179B0}" srcOrd="1" destOrd="0" presId="urn:microsoft.com/office/officeart/2005/8/layout/radial1"/>
    <dgm:cxn modelId="{72AC0021-B6BB-4266-A196-1F3BF0429358}" type="presOf" srcId="{AF07B824-6F24-4E37-86B7-EAB17A02D622}" destId="{3C3310D9-2182-42EC-BEC7-CFAD57200226}" srcOrd="0" destOrd="0" presId="urn:microsoft.com/office/officeart/2005/8/layout/radial1"/>
    <dgm:cxn modelId="{5AEDBBA7-02AD-4819-A703-2E9C71E182CA}" srcId="{CE8C53C4-3224-470B-9264-43227F596BA2}" destId="{95C6FFCD-7F0C-4630-88B2-47F8622A1647}" srcOrd="0" destOrd="0" parTransId="{505078B0-D5E5-4FB1-BA57-5B08F216437F}" sibTransId="{4C4E1BA6-7D29-44DE-88D4-2E6B420020A1}"/>
    <dgm:cxn modelId="{C1838577-C867-47DB-834A-68BF3CB7B255}" type="presParOf" srcId="{62E51548-D496-40E9-A0C8-5AF970C1A631}" destId="{3FBCC497-B38C-4787-85FB-33C4569F6D05}" srcOrd="0" destOrd="0" presId="urn:microsoft.com/office/officeart/2005/8/layout/radial1"/>
    <dgm:cxn modelId="{7E002BCC-4832-401C-BFEF-277CC0D9DCAD}" type="presParOf" srcId="{62E51548-D496-40E9-A0C8-5AF970C1A631}" destId="{52C16E1C-E4BF-46EE-9BB3-33D8884D0EBD}" srcOrd="1" destOrd="0" presId="urn:microsoft.com/office/officeart/2005/8/layout/radial1"/>
    <dgm:cxn modelId="{DC555398-F9AE-429C-8752-BA82BC7E0607}" type="presParOf" srcId="{52C16E1C-E4BF-46EE-9BB3-33D8884D0EBD}" destId="{FA6522EE-61B0-4D6E-8408-7F4745C179B0}" srcOrd="0" destOrd="0" presId="urn:microsoft.com/office/officeart/2005/8/layout/radial1"/>
    <dgm:cxn modelId="{A1B1A375-EE2A-4892-B3ED-C20F88245C15}" type="presParOf" srcId="{62E51548-D496-40E9-A0C8-5AF970C1A631}" destId="{4A3AB0F5-580D-4581-B22D-B4D50246B33A}" srcOrd="2" destOrd="0" presId="urn:microsoft.com/office/officeart/2005/8/layout/radial1"/>
    <dgm:cxn modelId="{14EEFC9D-56FD-4A01-8B0C-6CC54D44F2A5}" type="presParOf" srcId="{62E51548-D496-40E9-A0C8-5AF970C1A631}" destId="{938DE5D5-3C12-4C8E-8C96-4FA82F4B0AC6}" srcOrd="3" destOrd="0" presId="urn:microsoft.com/office/officeart/2005/8/layout/radial1"/>
    <dgm:cxn modelId="{988062AC-D81E-4652-9BC2-75BBA68F3BDF}" type="presParOf" srcId="{938DE5D5-3C12-4C8E-8C96-4FA82F4B0AC6}" destId="{E5F21551-270F-4885-B43D-C3D3BEAC7C3E}" srcOrd="0" destOrd="0" presId="urn:microsoft.com/office/officeart/2005/8/layout/radial1"/>
    <dgm:cxn modelId="{6AAEEC99-0F45-4CFC-B87F-D668F465C61C}" type="presParOf" srcId="{62E51548-D496-40E9-A0C8-5AF970C1A631}" destId="{9442772F-4FCE-4CC6-B392-22544CCFD8EA}" srcOrd="4" destOrd="0" presId="urn:microsoft.com/office/officeart/2005/8/layout/radial1"/>
    <dgm:cxn modelId="{016ED918-6F6D-4054-8B53-F71723FC58AC}" type="presParOf" srcId="{62E51548-D496-40E9-A0C8-5AF970C1A631}" destId="{B45855DE-8DEB-494E-BDC1-928238A7D55F}" srcOrd="5" destOrd="0" presId="urn:microsoft.com/office/officeart/2005/8/layout/radial1"/>
    <dgm:cxn modelId="{19959BCA-8C9B-4DEC-8AFE-EEA6C5FCA56A}" type="presParOf" srcId="{B45855DE-8DEB-494E-BDC1-928238A7D55F}" destId="{82D3D1C0-38B9-473F-BE8B-4A71B5CCCD3F}" srcOrd="0" destOrd="0" presId="urn:microsoft.com/office/officeart/2005/8/layout/radial1"/>
    <dgm:cxn modelId="{09CB11F3-0F1D-4800-B947-891E62D63E6A}" type="presParOf" srcId="{62E51548-D496-40E9-A0C8-5AF970C1A631}" destId="{C3D53822-1CB5-492B-9602-D25833704BB7}" srcOrd="6" destOrd="0" presId="urn:microsoft.com/office/officeart/2005/8/layout/radial1"/>
    <dgm:cxn modelId="{17101F0B-648B-4D0D-8229-1E6691EEBD1F}" type="presParOf" srcId="{62E51548-D496-40E9-A0C8-5AF970C1A631}" destId="{254D3E64-44D0-469A-B10F-6421AA6632A9}" srcOrd="7" destOrd="0" presId="urn:microsoft.com/office/officeart/2005/8/layout/radial1"/>
    <dgm:cxn modelId="{504DAF5E-B753-4B57-8E8B-1E3417D269D4}" type="presParOf" srcId="{254D3E64-44D0-469A-B10F-6421AA6632A9}" destId="{ACFC9EFC-5243-4988-A7E8-C61DA3BF3EAB}" srcOrd="0" destOrd="0" presId="urn:microsoft.com/office/officeart/2005/8/layout/radial1"/>
    <dgm:cxn modelId="{C167AB02-951E-428D-B700-85B0727F3391}" type="presParOf" srcId="{62E51548-D496-40E9-A0C8-5AF970C1A631}" destId="{3C3310D9-2182-42EC-BEC7-CFAD57200226}" srcOrd="8" destOrd="0" presId="urn:microsoft.com/office/officeart/2005/8/layout/radial1"/>
    <dgm:cxn modelId="{02B03483-EF5E-430D-8CF5-90BE86E91373}" type="presParOf" srcId="{62E51548-D496-40E9-A0C8-5AF970C1A631}" destId="{2BD81A94-B66F-4283-83E3-53472AA41085}" srcOrd="9" destOrd="0" presId="urn:microsoft.com/office/officeart/2005/8/layout/radial1"/>
    <dgm:cxn modelId="{4DDC3F4D-60AD-4134-BA43-DEEA648AE012}" type="presParOf" srcId="{2BD81A94-B66F-4283-83E3-53472AA41085}" destId="{A6EA8261-D704-4849-8D19-DBA19E0B69B9}" srcOrd="0" destOrd="0" presId="urn:microsoft.com/office/officeart/2005/8/layout/radial1"/>
    <dgm:cxn modelId="{6E44BFE6-4DB0-4C52-A353-BD22B874B74F}" type="presParOf" srcId="{62E51548-D496-40E9-A0C8-5AF970C1A631}" destId="{9C4C92D1-2154-4BB8-A325-D3D333C9BA4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E46BBC-5ACC-4AF5-99C5-A4C0358704D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F57167-861A-4927-A4AC-4127C6A503CC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Not enough demand to justify replicating IPCO in each institution</a:t>
          </a:r>
          <a:endParaRPr lang="en-US" b="0" dirty="0">
            <a:latin typeface="+mj-lt"/>
          </a:endParaRPr>
        </a:p>
      </dgm:t>
    </dgm:pt>
    <dgm:pt modelId="{EED27B94-02AB-433D-BC92-241E10F4C65E}" type="parTrans" cxnId="{8B094753-6A4C-4088-9DDC-635FE581E72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5D4AE0-3EA9-4BCC-958E-561200EBE5C1}" type="sibTrans" cxnId="{8B094753-6A4C-4088-9DDC-635FE581E72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6DE60B-383F-44E6-941B-FBE7FB4180DC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Better efficiency from a “hub and spoke” network approach</a:t>
          </a:r>
          <a:endParaRPr lang="en-US" b="0" dirty="0">
            <a:latin typeface="+mj-lt"/>
          </a:endParaRPr>
        </a:p>
      </dgm:t>
    </dgm:pt>
    <dgm:pt modelId="{90967B5A-98AC-4CB7-9F93-E102ECF207CF}" type="parTrans" cxnId="{7D9F860E-2F22-4084-A266-053000889B1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696103-C1B3-490A-9AF3-5DFDDF8A696B}" type="sibTrans" cxnId="{7D9F860E-2F22-4084-A266-053000889B1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054F022-C3F5-4E22-B900-E88E33FCD99F}" type="pres">
      <dgm:prSet presAssocID="{96E46BBC-5ACC-4AF5-99C5-A4C035870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BDEC35-9395-46CE-BFF8-46CC0F25CA5F}" type="pres">
      <dgm:prSet presAssocID="{66F57167-861A-4927-A4AC-4127C6A503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1369C-FBC5-4854-BACE-59CE5FBD6E84}" type="pres">
      <dgm:prSet presAssocID="{5B5D4AE0-3EA9-4BCC-958E-561200EBE5C1}" presName="spacer" presStyleCnt="0"/>
      <dgm:spPr/>
      <dgm:t>
        <a:bodyPr/>
        <a:lstStyle/>
        <a:p>
          <a:endParaRPr lang="en-US"/>
        </a:p>
      </dgm:t>
    </dgm:pt>
    <dgm:pt modelId="{B40F0596-BAD6-4336-AE20-3C7C0BF6AB61}" type="pres">
      <dgm:prSet presAssocID="{746DE60B-383F-44E6-941B-FBE7FB4180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F860E-2F22-4084-A266-053000889B14}" srcId="{96E46BBC-5ACC-4AF5-99C5-A4C0358704DA}" destId="{746DE60B-383F-44E6-941B-FBE7FB4180DC}" srcOrd="1" destOrd="0" parTransId="{90967B5A-98AC-4CB7-9F93-E102ECF207CF}" sibTransId="{00696103-C1B3-490A-9AF3-5DFDDF8A696B}"/>
    <dgm:cxn modelId="{8B094753-6A4C-4088-9DDC-635FE581E72E}" srcId="{96E46BBC-5ACC-4AF5-99C5-A4C0358704DA}" destId="{66F57167-861A-4927-A4AC-4127C6A503CC}" srcOrd="0" destOrd="0" parTransId="{EED27B94-02AB-433D-BC92-241E10F4C65E}" sibTransId="{5B5D4AE0-3EA9-4BCC-958E-561200EBE5C1}"/>
    <dgm:cxn modelId="{A477BEB4-9ECE-460B-9B0B-C5071B649A9C}" type="presOf" srcId="{66F57167-861A-4927-A4AC-4127C6A503CC}" destId="{C5BDEC35-9395-46CE-BFF8-46CC0F25CA5F}" srcOrd="0" destOrd="0" presId="urn:microsoft.com/office/officeart/2005/8/layout/vList2"/>
    <dgm:cxn modelId="{5DB30ABE-1660-4793-9204-7EC6B835D642}" type="presOf" srcId="{96E46BBC-5ACC-4AF5-99C5-A4C0358704DA}" destId="{6054F022-C3F5-4E22-B900-E88E33FCD99F}" srcOrd="0" destOrd="0" presId="urn:microsoft.com/office/officeart/2005/8/layout/vList2"/>
    <dgm:cxn modelId="{071DC175-070F-4C4B-8924-99CBECB7617A}" type="presOf" srcId="{746DE60B-383F-44E6-941B-FBE7FB4180DC}" destId="{B40F0596-BAD6-4336-AE20-3C7C0BF6AB61}" srcOrd="0" destOrd="0" presId="urn:microsoft.com/office/officeart/2005/8/layout/vList2"/>
    <dgm:cxn modelId="{3BA6BE07-BD70-41FE-8EBB-C9414F013D02}" type="presParOf" srcId="{6054F022-C3F5-4E22-B900-E88E33FCD99F}" destId="{C5BDEC35-9395-46CE-BFF8-46CC0F25CA5F}" srcOrd="0" destOrd="0" presId="urn:microsoft.com/office/officeart/2005/8/layout/vList2"/>
    <dgm:cxn modelId="{93A528BB-6DE0-4BD2-962E-EE16A84DEC90}" type="presParOf" srcId="{6054F022-C3F5-4E22-B900-E88E33FCD99F}" destId="{DDF1369C-FBC5-4854-BACE-59CE5FBD6E84}" srcOrd="1" destOrd="0" presId="urn:microsoft.com/office/officeart/2005/8/layout/vList2"/>
    <dgm:cxn modelId="{E8F223DF-3BC4-4766-83FA-DEA7F4AA84B9}" type="presParOf" srcId="{6054F022-C3F5-4E22-B900-E88E33FCD99F}" destId="{B40F0596-BAD6-4336-AE20-3C7C0BF6AB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A56ACD-1F01-4B90-BC0C-A240F48E808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1176CFD-2AC8-4FE7-9CAC-2A7A1E1A78E6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Every member assigns a TTU and a technology transfer officer (TTO)</a:t>
          </a:r>
          <a:endParaRPr lang="en-US" dirty="0">
            <a:latin typeface="+mj-lt"/>
          </a:endParaRPr>
        </a:p>
      </dgm:t>
    </dgm:pt>
    <dgm:pt modelId="{FA9DA176-DC00-4B1B-83B3-E753DA7992B1}" type="parTrans" cxnId="{EB192807-5D24-4CEB-AF6A-FD42B2FE5F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B8F8024-E280-4CEF-B0A0-A1C84EC0C583}" type="sibTrans" cxnId="{EB192807-5D24-4CEB-AF6A-FD42B2FE5F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20304B-F0A9-4477-A81D-C84909FD3A75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Supported by SRTD, each TTO received training</a:t>
          </a:r>
          <a:endParaRPr lang="en-US" dirty="0">
            <a:latin typeface="+mj-lt"/>
          </a:endParaRPr>
        </a:p>
      </dgm:t>
    </dgm:pt>
    <dgm:pt modelId="{DC90123F-30A0-43FA-AF84-35DAC39FBF20}" type="parTrans" cxnId="{78EDF860-3D0A-43F0-AAE2-C295CB16EF2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4C2319-D0DF-470A-9A53-9A78D6675D64}" type="sibTrans" cxnId="{78EDF860-3D0A-43F0-AAE2-C295CB16EF2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E1E906-3638-4C6D-95A7-206B669442AF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New members receive an entry package from IPCO (awareness, engagement, policy and training)</a:t>
          </a:r>
          <a:endParaRPr lang="en-US" dirty="0">
            <a:latin typeface="+mj-lt"/>
          </a:endParaRPr>
        </a:p>
      </dgm:t>
    </dgm:pt>
    <dgm:pt modelId="{BDDBE8F9-895C-4D0F-954F-DED859DC79CC}" type="parTrans" cxnId="{EAB264AA-B43E-4722-912C-4B1F9D931B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E64EA-1076-41ED-A198-5BBDC8B24C8A}" type="sibTrans" cxnId="{EAB264AA-B43E-4722-912C-4B1F9D931B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FBFEEF-714D-4FBE-A130-C155AB5E0E11}" type="pres">
      <dgm:prSet presAssocID="{61A56ACD-1F01-4B90-BC0C-A240F48E8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92A02-EDC8-444E-A0C2-83FF57D0EC70}" type="pres">
      <dgm:prSet presAssocID="{E1176CFD-2AC8-4FE7-9CAC-2A7A1E1A78E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07D2A-AC0B-4415-94E5-70051C3EA101}" type="pres">
      <dgm:prSet presAssocID="{8B8F8024-E280-4CEF-B0A0-A1C84EC0C583}" presName="spacer" presStyleCnt="0"/>
      <dgm:spPr/>
      <dgm:t>
        <a:bodyPr/>
        <a:lstStyle/>
        <a:p>
          <a:endParaRPr lang="en-US"/>
        </a:p>
      </dgm:t>
    </dgm:pt>
    <dgm:pt modelId="{48ED8CBB-07F7-464F-9E4A-03DD7117A1A5}" type="pres">
      <dgm:prSet presAssocID="{1920304B-F0A9-4477-A81D-C84909FD3A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D11B1-CE22-4C2A-9FDB-5B25DF37F70F}" type="pres">
      <dgm:prSet presAssocID="{E74C2319-D0DF-470A-9A53-9A78D6675D64}" presName="spacer" presStyleCnt="0"/>
      <dgm:spPr/>
      <dgm:t>
        <a:bodyPr/>
        <a:lstStyle/>
        <a:p>
          <a:endParaRPr lang="en-US"/>
        </a:p>
      </dgm:t>
    </dgm:pt>
    <dgm:pt modelId="{43C83EF0-0CA4-46F8-9593-49A50D1140C9}" type="pres">
      <dgm:prSet presAssocID="{23E1E906-3638-4C6D-95A7-206B669442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DF860-3D0A-43F0-AAE2-C295CB16EF2C}" srcId="{61A56ACD-1F01-4B90-BC0C-A240F48E8080}" destId="{1920304B-F0A9-4477-A81D-C84909FD3A75}" srcOrd="1" destOrd="0" parTransId="{DC90123F-30A0-43FA-AF84-35DAC39FBF20}" sibTransId="{E74C2319-D0DF-470A-9A53-9A78D6675D64}"/>
    <dgm:cxn modelId="{EB192807-5D24-4CEB-AF6A-FD42B2FE5FBC}" srcId="{61A56ACD-1F01-4B90-BC0C-A240F48E8080}" destId="{E1176CFD-2AC8-4FE7-9CAC-2A7A1E1A78E6}" srcOrd="0" destOrd="0" parTransId="{FA9DA176-DC00-4B1B-83B3-E753DA7992B1}" sibTransId="{8B8F8024-E280-4CEF-B0A0-A1C84EC0C583}"/>
    <dgm:cxn modelId="{A50A12F3-9329-4511-BA99-BE37025E7FDD}" type="presOf" srcId="{1920304B-F0A9-4477-A81D-C84909FD3A75}" destId="{48ED8CBB-07F7-464F-9E4A-03DD7117A1A5}" srcOrd="0" destOrd="0" presId="urn:microsoft.com/office/officeart/2005/8/layout/vList2"/>
    <dgm:cxn modelId="{993905FF-5F65-47F2-9103-C0D951AC9A77}" type="presOf" srcId="{23E1E906-3638-4C6D-95A7-206B669442AF}" destId="{43C83EF0-0CA4-46F8-9593-49A50D1140C9}" srcOrd="0" destOrd="0" presId="urn:microsoft.com/office/officeart/2005/8/layout/vList2"/>
    <dgm:cxn modelId="{EAB264AA-B43E-4722-912C-4B1F9D931B37}" srcId="{61A56ACD-1F01-4B90-BC0C-A240F48E8080}" destId="{23E1E906-3638-4C6D-95A7-206B669442AF}" srcOrd="2" destOrd="0" parTransId="{BDDBE8F9-895C-4D0F-954F-DED859DC79CC}" sibTransId="{F73E64EA-1076-41ED-A198-5BBDC8B24C8A}"/>
    <dgm:cxn modelId="{B4E180B3-A4A6-4B74-9CB0-E482D4E6514A}" type="presOf" srcId="{E1176CFD-2AC8-4FE7-9CAC-2A7A1E1A78E6}" destId="{CC292A02-EDC8-444E-A0C2-83FF57D0EC70}" srcOrd="0" destOrd="0" presId="urn:microsoft.com/office/officeart/2005/8/layout/vList2"/>
    <dgm:cxn modelId="{E4AF273E-BDF3-48E3-A292-351BA0ACB384}" type="presOf" srcId="{61A56ACD-1F01-4B90-BC0C-A240F48E8080}" destId="{59FBFEEF-714D-4FBE-A130-C155AB5E0E11}" srcOrd="0" destOrd="0" presId="urn:microsoft.com/office/officeart/2005/8/layout/vList2"/>
    <dgm:cxn modelId="{7E8F066A-E80C-4AC9-88B3-C075DDDEFBD1}" type="presParOf" srcId="{59FBFEEF-714D-4FBE-A130-C155AB5E0E11}" destId="{CC292A02-EDC8-444E-A0C2-83FF57D0EC70}" srcOrd="0" destOrd="0" presId="urn:microsoft.com/office/officeart/2005/8/layout/vList2"/>
    <dgm:cxn modelId="{1CFB203F-7E21-48B4-BD4B-08DF1AC5D28D}" type="presParOf" srcId="{59FBFEEF-714D-4FBE-A130-C155AB5E0E11}" destId="{5A907D2A-AC0B-4415-94E5-70051C3EA101}" srcOrd="1" destOrd="0" presId="urn:microsoft.com/office/officeart/2005/8/layout/vList2"/>
    <dgm:cxn modelId="{4AECB6C6-424D-4B1B-8686-F3D40CD7E246}" type="presParOf" srcId="{59FBFEEF-714D-4FBE-A130-C155AB5E0E11}" destId="{48ED8CBB-07F7-464F-9E4A-03DD7117A1A5}" srcOrd="2" destOrd="0" presId="urn:microsoft.com/office/officeart/2005/8/layout/vList2"/>
    <dgm:cxn modelId="{EDC06CD9-83CE-47CC-8D99-EDE8D9D3D744}" type="presParOf" srcId="{59FBFEEF-714D-4FBE-A130-C155AB5E0E11}" destId="{A20D11B1-CE22-4C2A-9FDB-5B25DF37F70F}" srcOrd="3" destOrd="0" presId="urn:microsoft.com/office/officeart/2005/8/layout/vList2"/>
    <dgm:cxn modelId="{3DD12971-4621-4DB1-9A24-EA362149D4AE}" type="presParOf" srcId="{59FBFEEF-714D-4FBE-A130-C155AB5E0E11}" destId="{43C83EF0-0CA4-46F8-9593-49A50D1140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A56ACD-1F01-4B90-BC0C-A240F48E808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F46CFFD-5403-4694-AE05-A2AEEF03C9EF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The network is currently only directly supported by IPCO, SRTDII is supporting specific offices</a:t>
          </a:r>
          <a:endParaRPr lang="en-US" dirty="0">
            <a:latin typeface="+mj-lt"/>
          </a:endParaRPr>
        </a:p>
      </dgm:t>
    </dgm:pt>
    <dgm:pt modelId="{EC57D901-FA2E-469E-9E73-1A9BBF34DA8E}" type="parTrans" cxnId="{0D3373C2-3CDE-4A88-AB37-959C7A56E9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0F62AF9-6B7D-4380-B2E3-1E0711CEA794}" type="sibTrans" cxnId="{0D3373C2-3CDE-4A88-AB37-959C7A56E9F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080F110-762A-4D5A-8FA3-0BF5F439D61F}">
      <dgm:prSet custT="1"/>
      <dgm:spPr/>
      <dgm:t>
        <a:bodyPr/>
        <a:lstStyle/>
        <a:p>
          <a:pPr rtl="0"/>
          <a:r>
            <a:rPr lang="en-US" sz="3600" b="1" dirty="0" smtClean="0">
              <a:latin typeface="+mj-lt"/>
            </a:rPr>
            <a:t>The network generates no revenue</a:t>
          </a:r>
          <a:endParaRPr lang="en-US" sz="3600" b="1" dirty="0">
            <a:latin typeface="+mj-lt"/>
          </a:endParaRPr>
        </a:p>
      </dgm:t>
    </dgm:pt>
    <dgm:pt modelId="{5D9DC3D7-DFE1-412C-95A8-4895804093B9}" type="parTrans" cxnId="{459C26A3-9B58-440D-B051-507FF23C16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EFFF9D9-FF8E-4B33-BA2B-D4443B4D832B}" type="sibTrans" cxnId="{459C26A3-9B58-440D-B051-507FF23C16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3B8231-B0AE-4DEF-8991-A97F5868D3BC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Revenue is generated from services provided to members</a:t>
          </a:r>
          <a:endParaRPr lang="en-US" dirty="0">
            <a:latin typeface="+mj-lt"/>
          </a:endParaRPr>
        </a:p>
      </dgm:t>
    </dgm:pt>
    <dgm:pt modelId="{7E7F7AF6-7CB8-4551-90C1-09ED6D1688E8}" type="parTrans" cxnId="{102015EC-4404-4D6A-807A-D7B6946B6F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78C08C-7AF8-4F5C-8658-702F9C233609}" type="sibTrans" cxnId="{102015EC-4404-4D6A-807A-D7B6946B6F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FBFEEF-714D-4FBE-A130-C155AB5E0E11}" type="pres">
      <dgm:prSet presAssocID="{61A56ACD-1F01-4B90-BC0C-A240F48E8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26D3E-7D0D-4123-B14E-3732AFBF7CC9}" type="pres">
      <dgm:prSet presAssocID="{AF46CFFD-5403-4694-AE05-A2AEEF03C9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30821-9B8B-4EF0-9C9C-856FA8647463}" type="pres">
      <dgm:prSet presAssocID="{20F62AF9-6B7D-4380-B2E3-1E0711CEA794}" presName="spacer" presStyleCnt="0"/>
      <dgm:spPr/>
      <dgm:t>
        <a:bodyPr/>
        <a:lstStyle/>
        <a:p>
          <a:endParaRPr lang="en-US"/>
        </a:p>
      </dgm:t>
    </dgm:pt>
    <dgm:pt modelId="{C0436153-B81B-45B3-9A2B-7AE09B4EE7D5}" type="pres">
      <dgm:prSet presAssocID="{3080F110-762A-4D5A-8FA3-0BF5F439D6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26D5F-00D7-47DD-8AA3-014E8E5FFDB6}" type="pres">
      <dgm:prSet presAssocID="{DEFFF9D9-FF8E-4B33-BA2B-D4443B4D832B}" presName="spacer" presStyleCnt="0"/>
      <dgm:spPr/>
      <dgm:t>
        <a:bodyPr/>
        <a:lstStyle/>
        <a:p>
          <a:endParaRPr lang="en-US"/>
        </a:p>
      </dgm:t>
    </dgm:pt>
    <dgm:pt modelId="{C1EB8FFA-7E22-4359-85EB-51D3B65BAB26}" type="pres">
      <dgm:prSet presAssocID="{A03B8231-B0AE-4DEF-8991-A97F5868D3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C26A3-9B58-440D-B051-507FF23C1627}" srcId="{61A56ACD-1F01-4B90-BC0C-A240F48E8080}" destId="{3080F110-762A-4D5A-8FA3-0BF5F439D61F}" srcOrd="1" destOrd="0" parTransId="{5D9DC3D7-DFE1-412C-95A8-4895804093B9}" sibTransId="{DEFFF9D9-FF8E-4B33-BA2B-D4443B4D832B}"/>
    <dgm:cxn modelId="{102015EC-4404-4D6A-807A-D7B6946B6F7F}" srcId="{61A56ACD-1F01-4B90-BC0C-A240F48E8080}" destId="{A03B8231-B0AE-4DEF-8991-A97F5868D3BC}" srcOrd="2" destOrd="0" parTransId="{7E7F7AF6-7CB8-4551-90C1-09ED6D1688E8}" sibTransId="{DD78C08C-7AF8-4F5C-8658-702F9C233609}"/>
    <dgm:cxn modelId="{7A61E8FE-8D99-4F8A-84E9-C4597C99FD37}" type="presOf" srcId="{A03B8231-B0AE-4DEF-8991-A97F5868D3BC}" destId="{C1EB8FFA-7E22-4359-85EB-51D3B65BAB26}" srcOrd="0" destOrd="0" presId="urn:microsoft.com/office/officeart/2005/8/layout/vList2"/>
    <dgm:cxn modelId="{EBD99604-CF46-46F3-B0D3-31B433AD6C0A}" type="presOf" srcId="{AF46CFFD-5403-4694-AE05-A2AEEF03C9EF}" destId="{FEA26D3E-7D0D-4123-B14E-3732AFBF7CC9}" srcOrd="0" destOrd="0" presId="urn:microsoft.com/office/officeart/2005/8/layout/vList2"/>
    <dgm:cxn modelId="{EFD5CA63-B313-4BC6-83AF-1D169B935D82}" type="presOf" srcId="{3080F110-762A-4D5A-8FA3-0BF5F439D61F}" destId="{C0436153-B81B-45B3-9A2B-7AE09B4EE7D5}" srcOrd="0" destOrd="0" presId="urn:microsoft.com/office/officeart/2005/8/layout/vList2"/>
    <dgm:cxn modelId="{0D3373C2-3CDE-4A88-AB37-959C7A56E9F1}" srcId="{61A56ACD-1F01-4B90-BC0C-A240F48E8080}" destId="{AF46CFFD-5403-4694-AE05-A2AEEF03C9EF}" srcOrd="0" destOrd="0" parTransId="{EC57D901-FA2E-469E-9E73-1A9BBF34DA8E}" sibTransId="{20F62AF9-6B7D-4380-B2E3-1E0711CEA794}"/>
    <dgm:cxn modelId="{B48EA467-3175-4CE4-AA13-642119B0BF25}" type="presOf" srcId="{61A56ACD-1F01-4B90-BC0C-A240F48E8080}" destId="{59FBFEEF-714D-4FBE-A130-C155AB5E0E11}" srcOrd="0" destOrd="0" presId="urn:microsoft.com/office/officeart/2005/8/layout/vList2"/>
    <dgm:cxn modelId="{60E3B565-B65C-4675-9916-D13E3313428A}" type="presParOf" srcId="{59FBFEEF-714D-4FBE-A130-C155AB5E0E11}" destId="{FEA26D3E-7D0D-4123-B14E-3732AFBF7CC9}" srcOrd="0" destOrd="0" presId="urn:microsoft.com/office/officeart/2005/8/layout/vList2"/>
    <dgm:cxn modelId="{5012F07A-95AA-470F-92B8-9F4B9C07B704}" type="presParOf" srcId="{59FBFEEF-714D-4FBE-A130-C155AB5E0E11}" destId="{35030821-9B8B-4EF0-9C9C-856FA8647463}" srcOrd="1" destOrd="0" presId="urn:microsoft.com/office/officeart/2005/8/layout/vList2"/>
    <dgm:cxn modelId="{A4F80D1A-2885-40AB-9114-4E89CC8AD9EA}" type="presParOf" srcId="{59FBFEEF-714D-4FBE-A130-C155AB5E0E11}" destId="{C0436153-B81B-45B3-9A2B-7AE09B4EE7D5}" srcOrd="2" destOrd="0" presId="urn:microsoft.com/office/officeart/2005/8/layout/vList2"/>
    <dgm:cxn modelId="{E5F43DE2-D0A3-493A-BEE2-88870C25BA71}" type="presParOf" srcId="{59FBFEEF-714D-4FBE-A130-C155AB5E0E11}" destId="{BA126D5F-00D7-47DD-8AA3-014E8E5FFDB6}" srcOrd="3" destOrd="0" presId="urn:microsoft.com/office/officeart/2005/8/layout/vList2"/>
    <dgm:cxn modelId="{8411122D-140C-4289-9B79-1DE7602CCF69}" type="presParOf" srcId="{59FBFEEF-714D-4FBE-A130-C155AB5E0E11}" destId="{C1EB8FFA-7E22-4359-85EB-51D3B65BAB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29BC79-DEF6-433B-A242-31DA1255C646}" type="doc">
      <dgm:prSet loTypeId="urn:microsoft.com/office/officeart/2005/8/layout/process4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F648584-E379-4D70-B076-A7F350BC39D2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Convenience</a:t>
          </a:r>
          <a:endParaRPr lang="en-US" dirty="0">
            <a:latin typeface="+mj-lt"/>
          </a:endParaRPr>
        </a:p>
      </dgm:t>
    </dgm:pt>
    <dgm:pt modelId="{25A85F9A-2C80-4912-87F0-327825072069}" type="parTrans" cxnId="{1FBE837C-590B-4AB2-B92B-49D391880C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CDEBDB-2F3A-4D62-BA8A-671167501DA9}" type="sibTrans" cxnId="{1FBE837C-590B-4AB2-B92B-49D391880C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249F975-61A1-4173-A57C-95C4988C5CC1}">
      <dgm:prSet/>
      <dgm:spPr/>
      <dgm:t>
        <a:bodyPr/>
        <a:lstStyle/>
        <a:p>
          <a:pPr rtl="0"/>
          <a:r>
            <a:rPr lang="en-US" dirty="0" smtClean="0">
              <a:latin typeface="+mj-lt"/>
            </a:rPr>
            <a:t>Value Perception </a:t>
          </a:r>
          <a:endParaRPr lang="en-US" dirty="0">
            <a:latin typeface="+mj-lt"/>
          </a:endParaRPr>
        </a:p>
      </dgm:t>
    </dgm:pt>
    <dgm:pt modelId="{DBC003E4-EF35-4858-A3F7-D1C06D4E5177}" type="parTrans" cxnId="{A76A84BE-6EAF-4270-83B8-B6801377FB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615F28-3CCF-4365-87BE-23EC8D3EE728}" type="sibTrans" cxnId="{A76A84BE-6EAF-4270-83B8-B6801377FB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FD926FF-D867-460E-A1D9-8C96638613AD}" type="pres">
      <dgm:prSet presAssocID="{E629BC79-DEF6-433B-A242-31DA1255C6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6E4CF-53F1-45CD-B9CB-09400122183F}" type="pres">
      <dgm:prSet presAssocID="{1249F975-61A1-4173-A57C-95C4988C5CC1}" presName="boxAndChildren" presStyleCnt="0"/>
      <dgm:spPr/>
      <dgm:t>
        <a:bodyPr/>
        <a:lstStyle/>
        <a:p>
          <a:endParaRPr lang="en-US"/>
        </a:p>
      </dgm:t>
    </dgm:pt>
    <dgm:pt modelId="{C62A3F46-7FED-42C0-AF2D-00788DD694CC}" type="pres">
      <dgm:prSet presAssocID="{1249F975-61A1-4173-A57C-95C4988C5CC1}" presName="parentTextBox" presStyleLbl="node1" presStyleIdx="0" presStyleCnt="2"/>
      <dgm:spPr/>
      <dgm:t>
        <a:bodyPr/>
        <a:lstStyle/>
        <a:p>
          <a:endParaRPr lang="en-US"/>
        </a:p>
      </dgm:t>
    </dgm:pt>
    <dgm:pt modelId="{5AEB0E67-8B02-4915-B4E9-ABD5B3F8D140}" type="pres">
      <dgm:prSet presAssocID="{00CDEBDB-2F3A-4D62-BA8A-671167501DA9}" presName="sp" presStyleCnt="0"/>
      <dgm:spPr/>
      <dgm:t>
        <a:bodyPr/>
        <a:lstStyle/>
        <a:p>
          <a:endParaRPr lang="en-US"/>
        </a:p>
      </dgm:t>
    </dgm:pt>
    <dgm:pt modelId="{1FF27FD7-8745-4CDF-8246-A7EB7459C79C}" type="pres">
      <dgm:prSet presAssocID="{FF648584-E379-4D70-B076-A7F350BC39D2}" presName="arrowAndChildren" presStyleCnt="0"/>
      <dgm:spPr/>
      <dgm:t>
        <a:bodyPr/>
        <a:lstStyle/>
        <a:p>
          <a:endParaRPr lang="en-US"/>
        </a:p>
      </dgm:t>
    </dgm:pt>
    <dgm:pt modelId="{D0C89021-B24C-44EC-AF03-C488179B8A4E}" type="pres">
      <dgm:prSet presAssocID="{FF648584-E379-4D70-B076-A7F350BC39D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76A84BE-6EAF-4270-83B8-B6801377FB50}" srcId="{E629BC79-DEF6-433B-A242-31DA1255C646}" destId="{1249F975-61A1-4173-A57C-95C4988C5CC1}" srcOrd="1" destOrd="0" parTransId="{DBC003E4-EF35-4858-A3F7-D1C06D4E5177}" sibTransId="{86615F28-3CCF-4365-87BE-23EC8D3EE728}"/>
    <dgm:cxn modelId="{1FBE837C-590B-4AB2-B92B-49D391880CA7}" srcId="{E629BC79-DEF6-433B-A242-31DA1255C646}" destId="{FF648584-E379-4D70-B076-A7F350BC39D2}" srcOrd="0" destOrd="0" parTransId="{25A85F9A-2C80-4912-87F0-327825072069}" sibTransId="{00CDEBDB-2F3A-4D62-BA8A-671167501DA9}"/>
    <dgm:cxn modelId="{50BC47F6-C990-43D8-ABDC-673018EA94E8}" type="presOf" srcId="{1249F975-61A1-4173-A57C-95C4988C5CC1}" destId="{C62A3F46-7FED-42C0-AF2D-00788DD694CC}" srcOrd="0" destOrd="0" presId="urn:microsoft.com/office/officeart/2005/8/layout/process4"/>
    <dgm:cxn modelId="{5A9C26BA-7C8E-4251-8143-C5DC4F229F34}" type="presOf" srcId="{FF648584-E379-4D70-B076-A7F350BC39D2}" destId="{D0C89021-B24C-44EC-AF03-C488179B8A4E}" srcOrd="0" destOrd="0" presId="urn:microsoft.com/office/officeart/2005/8/layout/process4"/>
    <dgm:cxn modelId="{FE24DEDE-3B71-432B-BCF9-610CD4FB72F6}" type="presOf" srcId="{E629BC79-DEF6-433B-A242-31DA1255C646}" destId="{1FD926FF-D867-460E-A1D9-8C96638613AD}" srcOrd="0" destOrd="0" presId="urn:microsoft.com/office/officeart/2005/8/layout/process4"/>
    <dgm:cxn modelId="{50D81E2D-11FC-4B98-8AC2-6F9B2B431B65}" type="presParOf" srcId="{1FD926FF-D867-460E-A1D9-8C96638613AD}" destId="{6CA6E4CF-53F1-45CD-B9CB-09400122183F}" srcOrd="0" destOrd="0" presId="urn:microsoft.com/office/officeart/2005/8/layout/process4"/>
    <dgm:cxn modelId="{C4C1F9A0-6EB4-43AA-AFDE-F3CE3DFD74B2}" type="presParOf" srcId="{6CA6E4CF-53F1-45CD-B9CB-09400122183F}" destId="{C62A3F46-7FED-42C0-AF2D-00788DD694CC}" srcOrd="0" destOrd="0" presId="urn:microsoft.com/office/officeart/2005/8/layout/process4"/>
    <dgm:cxn modelId="{67F7B29F-74BC-42B2-83C2-6B6148D6F7DC}" type="presParOf" srcId="{1FD926FF-D867-460E-A1D9-8C96638613AD}" destId="{5AEB0E67-8B02-4915-B4E9-ABD5B3F8D140}" srcOrd="1" destOrd="0" presId="urn:microsoft.com/office/officeart/2005/8/layout/process4"/>
    <dgm:cxn modelId="{291AC5E7-F8D4-4630-B992-18A2B48925FB}" type="presParOf" srcId="{1FD926FF-D867-460E-A1D9-8C96638613AD}" destId="{1FF27FD7-8745-4CDF-8246-A7EB7459C79C}" srcOrd="2" destOrd="0" presId="urn:microsoft.com/office/officeart/2005/8/layout/process4"/>
    <dgm:cxn modelId="{93EB703B-986B-4902-8FDD-E44D09D07822}" type="presParOf" srcId="{1FF27FD7-8745-4CDF-8246-A7EB7459C79C}" destId="{D0C89021-B24C-44EC-AF03-C488179B8A4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41B3F3-2B9D-45C2-A5EC-D1013C29A7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002002-CB31-469E-99D7-4D012714920E}">
      <dgm:prSet custT="1"/>
      <dgm:spPr/>
      <dgm:t>
        <a:bodyPr/>
        <a:lstStyle/>
        <a:p>
          <a:pPr rtl="0"/>
          <a:r>
            <a:rPr lang="en-US" sz="2000" dirty="0" smtClean="0"/>
            <a:t>Absorptive Capacity of Industry</a:t>
          </a:r>
          <a:endParaRPr lang="en-US" sz="2000" dirty="0"/>
        </a:p>
      </dgm:t>
    </dgm:pt>
    <dgm:pt modelId="{17B88C7C-AE92-4E62-9DBF-A82C6DDF6B57}" type="parTrans" cxnId="{13F23E7B-4AC4-42CA-846D-29E3DB0C78D7}">
      <dgm:prSet/>
      <dgm:spPr/>
      <dgm:t>
        <a:bodyPr/>
        <a:lstStyle/>
        <a:p>
          <a:endParaRPr lang="en-US" sz="1600"/>
        </a:p>
      </dgm:t>
    </dgm:pt>
    <dgm:pt modelId="{9ED18A0F-0CAE-443C-912F-7B3EFC0A094B}" type="sibTrans" cxnId="{13F23E7B-4AC4-42CA-846D-29E3DB0C78D7}">
      <dgm:prSet/>
      <dgm:spPr/>
      <dgm:t>
        <a:bodyPr/>
        <a:lstStyle/>
        <a:p>
          <a:endParaRPr lang="en-US" sz="1600"/>
        </a:p>
      </dgm:t>
    </dgm:pt>
    <dgm:pt modelId="{A341F4E1-C399-4B28-B676-50483BF17854}">
      <dgm:prSet custT="1"/>
      <dgm:spPr/>
      <dgm:t>
        <a:bodyPr/>
        <a:lstStyle/>
        <a:p>
          <a:pPr rtl="0"/>
          <a:r>
            <a:rPr lang="en-US" sz="2000" dirty="0" smtClean="0"/>
            <a:t>Local IP Laws</a:t>
          </a:r>
          <a:endParaRPr lang="en-US" sz="2000" dirty="0"/>
        </a:p>
      </dgm:t>
    </dgm:pt>
    <dgm:pt modelId="{354E3897-6661-4559-BA5C-51236170AD04}" type="parTrans" cxnId="{5C161825-E228-45E3-AF71-345E01988A33}">
      <dgm:prSet/>
      <dgm:spPr/>
      <dgm:t>
        <a:bodyPr/>
        <a:lstStyle/>
        <a:p>
          <a:endParaRPr lang="en-US" sz="1600"/>
        </a:p>
      </dgm:t>
    </dgm:pt>
    <dgm:pt modelId="{B955D09D-EEED-4C8D-A7B9-E87D9727E785}" type="sibTrans" cxnId="{5C161825-E228-45E3-AF71-345E01988A33}">
      <dgm:prSet/>
      <dgm:spPr/>
      <dgm:t>
        <a:bodyPr/>
        <a:lstStyle/>
        <a:p>
          <a:endParaRPr lang="en-US" sz="1600"/>
        </a:p>
      </dgm:t>
    </dgm:pt>
    <dgm:pt modelId="{998ABC71-AFE4-4C9F-9A54-1D20A941F59A}">
      <dgm:prSet custT="1"/>
      <dgm:spPr/>
      <dgm:t>
        <a:bodyPr/>
        <a:lstStyle/>
        <a:p>
          <a:pPr rtl="0"/>
          <a:r>
            <a:rPr lang="en-US" sz="2000" dirty="0" smtClean="0"/>
            <a:t>Investment Intensive Initiatives</a:t>
          </a:r>
          <a:endParaRPr lang="en-US" sz="2000" dirty="0"/>
        </a:p>
      </dgm:t>
    </dgm:pt>
    <dgm:pt modelId="{7E20400F-DB07-43A7-9EC3-BC9F707D63DA}" type="parTrans" cxnId="{35095816-BE39-4835-80BD-BBB598EE683C}">
      <dgm:prSet/>
      <dgm:spPr/>
      <dgm:t>
        <a:bodyPr/>
        <a:lstStyle/>
        <a:p>
          <a:endParaRPr lang="en-US" sz="1600"/>
        </a:p>
      </dgm:t>
    </dgm:pt>
    <dgm:pt modelId="{8AC4EB76-1DF8-4AAE-A99E-66E2B23E587C}" type="sibTrans" cxnId="{35095816-BE39-4835-80BD-BBB598EE683C}">
      <dgm:prSet/>
      <dgm:spPr/>
      <dgm:t>
        <a:bodyPr/>
        <a:lstStyle/>
        <a:p>
          <a:endParaRPr lang="en-US" sz="1600"/>
        </a:p>
      </dgm:t>
    </dgm:pt>
    <dgm:pt modelId="{47F04830-AFD2-4864-B4DA-CB033E594B72}">
      <dgm:prSet custT="1"/>
      <dgm:spPr/>
      <dgm:t>
        <a:bodyPr/>
        <a:lstStyle/>
        <a:p>
          <a:pPr rtl="0"/>
          <a:r>
            <a:rPr lang="en-US" sz="2000" dirty="0" smtClean="0"/>
            <a:t>Cost of Route to Market</a:t>
          </a:r>
          <a:endParaRPr lang="en-US" sz="2000" dirty="0"/>
        </a:p>
      </dgm:t>
    </dgm:pt>
    <dgm:pt modelId="{56E5BD29-8A68-43A1-AB99-CF7E1B7B6A36}" type="parTrans" cxnId="{E8E17366-627F-44D6-B35A-573E20BD347F}">
      <dgm:prSet/>
      <dgm:spPr/>
      <dgm:t>
        <a:bodyPr/>
        <a:lstStyle/>
        <a:p>
          <a:endParaRPr lang="en-US" sz="1600"/>
        </a:p>
      </dgm:t>
    </dgm:pt>
    <dgm:pt modelId="{ADFBC965-8EEC-4D4B-9C7A-D50BBBFA06CA}" type="sibTrans" cxnId="{E8E17366-627F-44D6-B35A-573E20BD347F}">
      <dgm:prSet/>
      <dgm:spPr/>
      <dgm:t>
        <a:bodyPr/>
        <a:lstStyle/>
        <a:p>
          <a:endParaRPr lang="en-US" sz="1600"/>
        </a:p>
      </dgm:t>
    </dgm:pt>
    <dgm:pt modelId="{0079E5D7-B357-4095-A4E5-33B002BE523D}">
      <dgm:prSet custT="1"/>
      <dgm:spPr/>
      <dgm:t>
        <a:bodyPr/>
        <a:lstStyle/>
        <a:p>
          <a:pPr rtl="0"/>
          <a:r>
            <a:rPr lang="en-US" sz="2000" dirty="0" smtClean="0"/>
            <a:t>Knowledge/Green/Space Economy </a:t>
          </a:r>
          <a:endParaRPr lang="en-US" sz="2000" dirty="0"/>
        </a:p>
      </dgm:t>
    </dgm:pt>
    <dgm:pt modelId="{0CCF72BA-97EA-46DE-BDF8-02E40B9238C9}" type="parTrans" cxnId="{674ABF6F-0837-4A9E-84C4-4E70494AEDAB}">
      <dgm:prSet/>
      <dgm:spPr/>
      <dgm:t>
        <a:bodyPr/>
        <a:lstStyle/>
        <a:p>
          <a:endParaRPr lang="en-US" sz="1600"/>
        </a:p>
      </dgm:t>
    </dgm:pt>
    <dgm:pt modelId="{1E767B70-B00B-47CD-A489-00143E5853C0}" type="sibTrans" cxnId="{674ABF6F-0837-4A9E-84C4-4E70494AEDAB}">
      <dgm:prSet/>
      <dgm:spPr/>
      <dgm:t>
        <a:bodyPr/>
        <a:lstStyle/>
        <a:p>
          <a:endParaRPr lang="en-US" sz="1600"/>
        </a:p>
      </dgm:t>
    </dgm:pt>
    <dgm:pt modelId="{A81A0ED3-7348-4241-8EE0-9CE13DD7361C}">
      <dgm:prSet custT="1"/>
      <dgm:spPr/>
      <dgm:t>
        <a:bodyPr/>
        <a:lstStyle/>
        <a:p>
          <a:pPr rtl="0"/>
          <a:r>
            <a:rPr lang="en-US" sz="2000" dirty="0" smtClean="0"/>
            <a:t>Public Sector Intra-Funding</a:t>
          </a:r>
          <a:endParaRPr lang="en-US" sz="2000" dirty="0"/>
        </a:p>
      </dgm:t>
    </dgm:pt>
    <dgm:pt modelId="{E3C5F806-B9F2-4B65-A4B8-C4A669CB103B}" type="parTrans" cxnId="{C7B3BFA4-6FC3-4055-85C7-9663DF736B72}">
      <dgm:prSet/>
      <dgm:spPr/>
      <dgm:t>
        <a:bodyPr/>
        <a:lstStyle/>
        <a:p>
          <a:endParaRPr lang="en-US" sz="1600"/>
        </a:p>
      </dgm:t>
    </dgm:pt>
    <dgm:pt modelId="{7C3D7B9A-7DD4-418E-AD50-BDAC521DABE4}" type="sibTrans" cxnId="{C7B3BFA4-6FC3-4055-85C7-9663DF736B72}">
      <dgm:prSet/>
      <dgm:spPr/>
      <dgm:t>
        <a:bodyPr/>
        <a:lstStyle/>
        <a:p>
          <a:endParaRPr lang="en-US" sz="1600"/>
        </a:p>
      </dgm:t>
    </dgm:pt>
    <dgm:pt modelId="{44DB72B9-4354-47A8-A2F6-271E165CE74E}">
      <dgm:prSet custT="1"/>
      <dgm:spPr/>
      <dgm:t>
        <a:bodyPr/>
        <a:lstStyle/>
        <a:p>
          <a:pPr rtl="0"/>
          <a:r>
            <a:rPr lang="en-US" sz="2000" dirty="0" smtClean="0"/>
            <a:t>Strategy</a:t>
          </a:r>
          <a:endParaRPr lang="en-US" sz="2000" dirty="0"/>
        </a:p>
      </dgm:t>
    </dgm:pt>
    <dgm:pt modelId="{19CD2CE9-63F7-4CAA-9B6D-2C0B8A45A9C0}" type="parTrans" cxnId="{4F00BE78-361A-483A-9E95-B20BA59401D0}">
      <dgm:prSet/>
      <dgm:spPr/>
      <dgm:t>
        <a:bodyPr/>
        <a:lstStyle/>
        <a:p>
          <a:endParaRPr lang="en-US" sz="1600"/>
        </a:p>
      </dgm:t>
    </dgm:pt>
    <dgm:pt modelId="{0CE88104-C2D2-4323-99DE-42F63EA88B8C}" type="sibTrans" cxnId="{4F00BE78-361A-483A-9E95-B20BA59401D0}">
      <dgm:prSet/>
      <dgm:spPr/>
      <dgm:t>
        <a:bodyPr/>
        <a:lstStyle/>
        <a:p>
          <a:endParaRPr lang="en-US" sz="1600"/>
        </a:p>
      </dgm:t>
    </dgm:pt>
    <dgm:pt modelId="{28F1A2B0-B77C-4B68-8093-D0D32B06BC45}">
      <dgm:prSet custT="1"/>
      <dgm:spPr/>
      <dgm:t>
        <a:bodyPr/>
        <a:lstStyle/>
        <a:p>
          <a:pPr rtl="0"/>
          <a:r>
            <a:rPr lang="en-US" sz="2000" dirty="0" smtClean="0"/>
            <a:t>Protect IP</a:t>
          </a:r>
          <a:endParaRPr lang="en-US" sz="2000" dirty="0"/>
        </a:p>
      </dgm:t>
    </dgm:pt>
    <dgm:pt modelId="{D4A8E6F6-57EB-4F0A-94D9-CDAAC65497E6}" type="parTrans" cxnId="{3C4C1C8E-CA86-4F02-98E1-9436AB741B92}">
      <dgm:prSet/>
      <dgm:spPr/>
      <dgm:t>
        <a:bodyPr/>
        <a:lstStyle/>
        <a:p>
          <a:endParaRPr lang="en-US"/>
        </a:p>
      </dgm:t>
    </dgm:pt>
    <dgm:pt modelId="{18C9716F-AB60-4212-945F-5DC9856DD89A}" type="sibTrans" cxnId="{3C4C1C8E-CA86-4F02-98E1-9436AB741B92}">
      <dgm:prSet/>
      <dgm:spPr/>
      <dgm:t>
        <a:bodyPr/>
        <a:lstStyle/>
        <a:p>
          <a:endParaRPr lang="en-US"/>
        </a:p>
      </dgm:t>
    </dgm:pt>
    <dgm:pt modelId="{A1C28BAC-3D32-44C1-A9FE-7458471F4B4C}" type="pres">
      <dgm:prSet presAssocID="{5E41B3F3-2B9D-45C2-A5EC-D1013C29A7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A4382-5551-4676-BC0A-CB32201875FF}" type="pres">
      <dgm:prSet presAssocID="{2F002002-CB31-469E-99D7-4D012714920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99481-B14A-4A70-AD4B-E9E365B5667B}" type="pres">
      <dgm:prSet presAssocID="{9ED18A0F-0CAE-443C-912F-7B3EFC0A094B}" presName="spacer" presStyleCnt="0"/>
      <dgm:spPr/>
      <dgm:t>
        <a:bodyPr/>
        <a:lstStyle/>
        <a:p>
          <a:endParaRPr lang="en-US"/>
        </a:p>
      </dgm:t>
    </dgm:pt>
    <dgm:pt modelId="{F279F15A-F91C-4B89-B750-35FC55E4B47B}" type="pres">
      <dgm:prSet presAssocID="{A341F4E1-C399-4B28-B676-50483BF1785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8E0B1-66FD-447B-B186-03EEEE4E2053}" type="pres">
      <dgm:prSet presAssocID="{B955D09D-EEED-4C8D-A7B9-E87D9727E785}" presName="spacer" presStyleCnt="0"/>
      <dgm:spPr/>
      <dgm:t>
        <a:bodyPr/>
        <a:lstStyle/>
        <a:p>
          <a:endParaRPr lang="en-US"/>
        </a:p>
      </dgm:t>
    </dgm:pt>
    <dgm:pt modelId="{009D723D-E07C-4FEE-9EEE-B32B906BF016}" type="pres">
      <dgm:prSet presAssocID="{998ABC71-AFE4-4C9F-9A54-1D20A941F59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00956-31C1-441F-B40F-8C01BF7A00BD}" type="pres">
      <dgm:prSet presAssocID="{8AC4EB76-1DF8-4AAE-A99E-66E2B23E587C}" presName="spacer" presStyleCnt="0"/>
      <dgm:spPr/>
      <dgm:t>
        <a:bodyPr/>
        <a:lstStyle/>
        <a:p>
          <a:endParaRPr lang="en-US"/>
        </a:p>
      </dgm:t>
    </dgm:pt>
    <dgm:pt modelId="{E92ADDEE-AE68-4EC5-91BD-9BDC6C998FAA}" type="pres">
      <dgm:prSet presAssocID="{47F04830-AFD2-4864-B4DA-CB033E594B7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9B1D2-EBA1-4E4B-A4C0-E82ED2BB1E80}" type="pres">
      <dgm:prSet presAssocID="{ADFBC965-8EEC-4D4B-9C7A-D50BBBFA06CA}" presName="spacer" presStyleCnt="0"/>
      <dgm:spPr/>
      <dgm:t>
        <a:bodyPr/>
        <a:lstStyle/>
        <a:p>
          <a:endParaRPr lang="en-US"/>
        </a:p>
      </dgm:t>
    </dgm:pt>
    <dgm:pt modelId="{D3F77528-12B9-4FA4-86EC-6ACC2C27D7AB}" type="pres">
      <dgm:prSet presAssocID="{0079E5D7-B357-4095-A4E5-33B002BE523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AC23B-1B16-4C3A-9CF0-030F07460E2F}" type="pres">
      <dgm:prSet presAssocID="{1E767B70-B00B-47CD-A489-00143E5853C0}" presName="spacer" presStyleCnt="0"/>
      <dgm:spPr/>
      <dgm:t>
        <a:bodyPr/>
        <a:lstStyle/>
        <a:p>
          <a:endParaRPr lang="en-US"/>
        </a:p>
      </dgm:t>
    </dgm:pt>
    <dgm:pt modelId="{CB179A16-819A-454D-B006-41A4684BC1F9}" type="pres">
      <dgm:prSet presAssocID="{A81A0ED3-7348-4241-8EE0-9CE13DD7361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F2B96-FE44-4976-996F-87668FB341BD}" type="pres">
      <dgm:prSet presAssocID="{7C3D7B9A-7DD4-418E-AD50-BDAC521DABE4}" presName="spacer" presStyleCnt="0"/>
      <dgm:spPr/>
      <dgm:t>
        <a:bodyPr/>
        <a:lstStyle/>
        <a:p>
          <a:endParaRPr lang="en-US"/>
        </a:p>
      </dgm:t>
    </dgm:pt>
    <dgm:pt modelId="{BB616FB8-AB0F-47B7-BECB-1920768208B5}" type="pres">
      <dgm:prSet presAssocID="{44DB72B9-4354-47A8-A2F6-271E165CE74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5FE74-E654-4F08-85D0-75648F58D260}" type="pres">
      <dgm:prSet presAssocID="{0CE88104-C2D2-4323-99DE-42F63EA88B8C}" presName="spacer" presStyleCnt="0"/>
      <dgm:spPr/>
    </dgm:pt>
    <dgm:pt modelId="{E449701C-0630-4FB4-A370-6EB730172DF3}" type="pres">
      <dgm:prSet presAssocID="{28F1A2B0-B77C-4B68-8093-D0D32B06BC4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60CD5-8677-418A-BED2-F2E931671686}" type="presOf" srcId="{A341F4E1-C399-4B28-B676-50483BF17854}" destId="{F279F15A-F91C-4B89-B750-35FC55E4B47B}" srcOrd="0" destOrd="0" presId="urn:microsoft.com/office/officeart/2005/8/layout/vList2"/>
    <dgm:cxn modelId="{F45119EE-AE34-45FD-9256-64DD4ADCBAD5}" type="presOf" srcId="{998ABC71-AFE4-4C9F-9A54-1D20A941F59A}" destId="{009D723D-E07C-4FEE-9EEE-B32B906BF016}" srcOrd="0" destOrd="0" presId="urn:microsoft.com/office/officeart/2005/8/layout/vList2"/>
    <dgm:cxn modelId="{4F00BE78-361A-483A-9E95-B20BA59401D0}" srcId="{5E41B3F3-2B9D-45C2-A5EC-D1013C29A7EF}" destId="{44DB72B9-4354-47A8-A2F6-271E165CE74E}" srcOrd="6" destOrd="0" parTransId="{19CD2CE9-63F7-4CAA-9B6D-2C0B8A45A9C0}" sibTransId="{0CE88104-C2D2-4323-99DE-42F63EA88B8C}"/>
    <dgm:cxn modelId="{5C161825-E228-45E3-AF71-345E01988A33}" srcId="{5E41B3F3-2B9D-45C2-A5EC-D1013C29A7EF}" destId="{A341F4E1-C399-4B28-B676-50483BF17854}" srcOrd="1" destOrd="0" parTransId="{354E3897-6661-4559-BA5C-51236170AD04}" sibTransId="{B955D09D-EEED-4C8D-A7B9-E87D9727E785}"/>
    <dgm:cxn modelId="{3C4C1C8E-CA86-4F02-98E1-9436AB741B92}" srcId="{5E41B3F3-2B9D-45C2-A5EC-D1013C29A7EF}" destId="{28F1A2B0-B77C-4B68-8093-D0D32B06BC45}" srcOrd="7" destOrd="0" parTransId="{D4A8E6F6-57EB-4F0A-94D9-CDAAC65497E6}" sibTransId="{18C9716F-AB60-4212-945F-5DC9856DD89A}"/>
    <dgm:cxn modelId="{C7B3BFA4-6FC3-4055-85C7-9663DF736B72}" srcId="{5E41B3F3-2B9D-45C2-A5EC-D1013C29A7EF}" destId="{A81A0ED3-7348-4241-8EE0-9CE13DD7361C}" srcOrd="5" destOrd="0" parTransId="{E3C5F806-B9F2-4B65-A4B8-C4A669CB103B}" sibTransId="{7C3D7B9A-7DD4-418E-AD50-BDAC521DABE4}"/>
    <dgm:cxn modelId="{13F23E7B-4AC4-42CA-846D-29E3DB0C78D7}" srcId="{5E41B3F3-2B9D-45C2-A5EC-D1013C29A7EF}" destId="{2F002002-CB31-469E-99D7-4D012714920E}" srcOrd="0" destOrd="0" parTransId="{17B88C7C-AE92-4E62-9DBF-A82C6DDF6B57}" sibTransId="{9ED18A0F-0CAE-443C-912F-7B3EFC0A094B}"/>
    <dgm:cxn modelId="{AE60C8E5-DEFA-48A4-BA41-3089B50118ED}" type="presOf" srcId="{44DB72B9-4354-47A8-A2F6-271E165CE74E}" destId="{BB616FB8-AB0F-47B7-BECB-1920768208B5}" srcOrd="0" destOrd="0" presId="urn:microsoft.com/office/officeart/2005/8/layout/vList2"/>
    <dgm:cxn modelId="{674ABF6F-0837-4A9E-84C4-4E70494AEDAB}" srcId="{5E41B3F3-2B9D-45C2-A5EC-D1013C29A7EF}" destId="{0079E5D7-B357-4095-A4E5-33B002BE523D}" srcOrd="4" destOrd="0" parTransId="{0CCF72BA-97EA-46DE-BDF8-02E40B9238C9}" sibTransId="{1E767B70-B00B-47CD-A489-00143E5853C0}"/>
    <dgm:cxn modelId="{FCD92F0C-8940-4656-952E-C478E591922C}" type="presOf" srcId="{A81A0ED3-7348-4241-8EE0-9CE13DD7361C}" destId="{CB179A16-819A-454D-B006-41A4684BC1F9}" srcOrd="0" destOrd="0" presId="urn:microsoft.com/office/officeart/2005/8/layout/vList2"/>
    <dgm:cxn modelId="{9C28F9E0-26B0-4BE6-AD51-8BC4A4953B85}" type="presOf" srcId="{5E41B3F3-2B9D-45C2-A5EC-D1013C29A7EF}" destId="{A1C28BAC-3D32-44C1-A9FE-7458471F4B4C}" srcOrd="0" destOrd="0" presId="urn:microsoft.com/office/officeart/2005/8/layout/vList2"/>
    <dgm:cxn modelId="{FDC654BA-DAA2-4DE7-8D35-2795F11F89C3}" type="presOf" srcId="{47F04830-AFD2-4864-B4DA-CB033E594B72}" destId="{E92ADDEE-AE68-4EC5-91BD-9BDC6C998FAA}" srcOrd="0" destOrd="0" presId="urn:microsoft.com/office/officeart/2005/8/layout/vList2"/>
    <dgm:cxn modelId="{26EC27E9-8374-440F-BFD2-74C6C6B9819C}" type="presOf" srcId="{28F1A2B0-B77C-4B68-8093-D0D32B06BC45}" destId="{E449701C-0630-4FB4-A370-6EB730172DF3}" srcOrd="0" destOrd="0" presId="urn:microsoft.com/office/officeart/2005/8/layout/vList2"/>
    <dgm:cxn modelId="{2EDC042E-4409-4D5A-BF75-B47261A649AF}" type="presOf" srcId="{2F002002-CB31-469E-99D7-4D012714920E}" destId="{BE9A4382-5551-4676-BC0A-CB32201875FF}" srcOrd="0" destOrd="0" presId="urn:microsoft.com/office/officeart/2005/8/layout/vList2"/>
    <dgm:cxn modelId="{E8E17366-627F-44D6-B35A-573E20BD347F}" srcId="{5E41B3F3-2B9D-45C2-A5EC-D1013C29A7EF}" destId="{47F04830-AFD2-4864-B4DA-CB033E594B72}" srcOrd="3" destOrd="0" parTransId="{56E5BD29-8A68-43A1-AB99-CF7E1B7B6A36}" sibTransId="{ADFBC965-8EEC-4D4B-9C7A-D50BBBFA06CA}"/>
    <dgm:cxn modelId="{72F4FE7B-4EDA-46C8-9448-2932A55E8B9F}" type="presOf" srcId="{0079E5D7-B357-4095-A4E5-33B002BE523D}" destId="{D3F77528-12B9-4FA4-86EC-6ACC2C27D7AB}" srcOrd="0" destOrd="0" presId="urn:microsoft.com/office/officeart/2005/8/layout/vList2"/>
    <dgm:cxn modelId="{35095816-BE39-4835-80BD-BBB598EE683C}" srcId="{5E41B3F3-2B9D-45C2-A5EC-D1013C29A7EF}" destId="{998ABC71-AFE4-4C9F-9A54-1D20A941F59A}" srcOrd="2" destOrd="0" parTransId="{7E20400F-DB07-43A7-9EC3-BC9F707D63DA}" sibTransId="{8AC4EB76-1DF8-4AAE-A99E-66E2B23E587C}"/>
    <dgm:cxn modelId="{B23652EF-8075-4A72-9D04-686E4B810C8C}" type="presParOf" srcId="{A1C28BAC-3D32-44C1-A9FE-7458471F4B4C}" destId="{BE9A4382-5551-4676-BC0A-CB32201875FF}" srcOrd="0" destOrd="0" presId="urn:microsoft.com/office/officeart/2005/8/layout/vList2"/>
    <dgm:cxn modelId="{8284ECEA-2965-463E-BC3C-08A3D1ABA588}" type="presParOf" srcId="{A1C28BAC-3D32-44C1-A9FE-7458471F4B4C}" destId="{5B199481-B14A-4A70-AD4B-E9E365B5667B}" srcOrd="1" destOrd="0" presId="urn:microsoft.com/office/officeart/2005/8/layout/vList2"/>
    <dgm:cxn modelId="{D7189E13-A70C-40AF-9796-2C7A107552A0}" type="presParOf" srcId="{A1C28BAC-3D32-44C1-A9FE-7458471F4B4C}" destId="{F279F15A-F91C-4B89-B750-35FC55E4B47B}" srcOrd="2" destOrd="0" presId="urn:microsoft.com/office/officeart/2005/8/layout/vList2"/>
    <dgm:cxn modelId="{123D31EF-550B-4E2D-A3EF-50FBE5C29583}" type="presParOf" srcId="{A1C28BAC-3D32-44C1-A9FE-7458471F4B4C}" destId="{0D88E0B1-66FD-447B-B186-03EEEE4E2053}" srcOrd="3" destOrd="0" presId="urn:microsoft.com/office/officeart/2005/8/layout/vList2"/>
    <dgm:cxn modelId="{637A8B41-2349-4B83-AC1C-F513FB2A6D16}" type="presParOf" srcId="{A1C28BAC-3D32-44C1-A9FE-7458471F4B4C}" destId="{009D723D-E07C-4FEE-9EEE-B32B906BF016}" srcOrd="4" destOrd="0" presId="urn:microsoft.com/office/officeart/2005/8/layout/vList2"/>
    <dgm:cxn modelId="{849B40F1-58BD-471D-9762-ABD8100D3E13}" type="presParOf" srcId="{A1C28BAC-3D32-44C1-A9FE-7458471F4B4C}" destId="{23C00956-31C1-441F-B40F-8C01BF7A00BD}" srcOrd="5" destOrd="0" presId="urn:microsoft.com/office/officeart/2005/8/layout/vList2"/>
    <dgm:cxn modelId="{23428923-5863-4A99-AFAB-CCA473AE9091}" type="presParOf" srcId="{A1C28BAC-3D32-44C1-A9FE-7458471F4B4C}" destId="{E92ADDEE-AE68-4EC5-91BD-9BDC6C998FAA}" srcOrd="6" destOrd="0" presId="urn:microsoft.com/office/officeart/2005/8/layout/vList2"/>
    <dgm:cxn modelId="{1C4C5586-F2AD-4619-8D10-2B17C742BC89}" type="presParOf" srcId="{A1C28BAC-3D32-44C1-A9FE-7458471F4B4C}" destId="{8099B1D2-EBA1-4E4B-A4C0-E82ED2BB1E80}" srcOrd="7" destOrd="0" presId="urn:microsoft.com/office/officeart/2005/8/layout/vList2"/>
    <dgm:cxn modelId="{93404282-321C-418B-8F1D-FF2DBA52B8E0}" type="presParOf" srcId="{A1C28BAC-3D32-44C1-A9FE-7458471F4B4C}" destId="{D3F77528-12B9-4FA4-86EC-6ACC2C27D7AB}" srcOrd="8" destOrd="0" presId="urn:microsoft.com/office/officeart/2005/8/layout/vList2"/>
    <dgm:cxn modelId="{CDBF515A-D097-408B-B33E-DB8FABC63E19}" type="presParOf" srcId="{A1C28BAC-3D32-44C1-A9FE-7458471F4B4C}" destId="{4D8AC23B-1B16-4C3A-9CF0-030F07460E2F}" srcOrd="9" destOrd="0" presId="urn:microsoft.com/office/officeart/2005/8/layout/vList2"/>
    <dgm:cxn modelId="{AB001FF0-93F7-47D5-9D13-8ED4FD1D0F16}" type="presParOf" srcId="{A1C28BAC-3D32-44C1-A9FE-7458471F4B4C}" destId="{CB179A16-819A-454D-B006-41A4684BC1F9}" srcOrd="10" destOrd="0" presId="urn:microsoft.com/office/officeart/2005/8/layout/vList2"/>
    <dgm:cxn modelId="{A4F15460-0134-4DB8-AA88-37A1C5788C24}" type="presParOf" srcId="{A1C28BAC-3D32-44C1-A9FE-7458471F4B4C}" destId="{E9EF2B96-FE44-4976-996F-87668FB341BD}" srcOrd="11" destOrd="0" presId="urn:microsoft.com/office/officeart/2005/8/layout/vList2"/>
    <dgm:cxn modelId="{2EFEA98E-C433-4FF6-AC29-498CEEA54931}" type="presParOf" srcId="{A1C28BAC-3D32-44C1-A9FE-7458471F4B4C}" destId="{BB616FB8-AB0F-47B7-BECB-1920768208B5}" srcOrd="12" destOrd="0" presId="urn:microsoft.com/office/officeart/2005/8/layout/vList2"/>
    <dgm:cxn modelId="{4B03BE1E-F2F3-4B07-B795-16BF78345A70}" type="presParOf" srcId="{A1C28BAC-3D32-44C1-A9FE-7458471F4B4C}" destId="{0275FE74-E654-4F08-85D0-75648F58D260}" srcOrd="13" destOrd="0" presId="urn:microsoft.com/office/officeart/2005/8/layout/vList2"/>
    <dgm:cxn modelId="{A347EFAF-EE3E-4FEB-B3D3-547144C47F04}" type="presParOf" srcId="{A1C28BAC-3D32-44C1-A9FE-7458471F4B4C}" destId="{E449701C-0630-4FB4-A370-6EB730172DF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41B3F3-2B9D-45C2-A5EC-D1013C29A7E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002002-CB31-469E-99D7-4D012714920E}">
      <dgm:prSet custT="1"/>
      <dgm:spPr/>
      <dgm:t>
        <a:bodyPr/>
        <a:lstStyle/>
        <a:p>
          <a:pPr rtl="0"/>
          <a:r>
            <a:rPr lang="en-US" sz="1800" dirty="0" smtClean="0"/>
            <a:t>Knowledge: Industry Input-Output</a:t>
          </a:r>
          <a:endParaRPr lang="en-US" sz="1800" dirty="0"/>
        </a:p>
      </dgm:t>
    </dgm:pt>
    <dgm:pt modelId="{17B88C7C-AE92-4E62-9DBF-A82C6DDF6B57}" type="parTrans" cxnId="{13F23E7B-4AC4-42CA-846D-29E3DB0C78D7}">
      <dgm:prSet/>
      <dgm:spPr/>
      <dgm:t>
        <a:bodyPr/>
        <a:lstStyle/>
        <a:p>
          <a:endParaRPr lang="en-US" sz="2000"/>
        </a:p>
      </dgm:t>
    </dgm:pt>
    <dgm:pt modelId="{9ED18A0F-0CAE-443C-912F-7B3EFC0A094B}" type="sibTrans" cxnId="{13F23E7B-4AC4-42CA-846D-29E3DB0C78D7}">
      <dgm:prSet/>
      <dgm:spPr/>
      <dgm:t>
        <a:bodyPr/>
        <a:lstStyle/>
        <a:p>
          <a:endParaRPr lang="en-US" sz="2000"/>
        </a:p>
      </dgm:t>
    </dgm:pt>
    <dgm:pt modelId="{A341F4E1-C399-4B28-B676-50483BF17854}">
      <dgm:prSet custT="1"/>
      <dgm:spPr/>
      <dgm:t>
        <a:bodyPr/>
        <a:lstStyle/>
        <a:p>
          <a:pPr rtl="0"/>
          <a:r>
            <a:rPr lang="en-US" sz="1800" dirty="0" smtClean="0"/>
            <a:t>Fit-for-purpose laws/ leverage “islands”</a:t>
          </a:r>
          <a:endParaRPr lang="en-US" sz="1800" dirty="0"/>
        </a:p>
      </dgm:t>
    </dgm:pt>
    <dgm:pt modelId="{354E3897-6661-4559-BA5C-51236170AD04}" type="parTrans" cxnId="{5C161825-E228-45E3-AF71-345E01988A33}">
      <dgm:prSet/>
      <dgm:spPr/>
      <dgm:t>
        <a:bodyPr/>
        <a:lstStyle/>
        <a:p>
          <a:endParaRPr lang="en-US" sz="2000"/>
        </a:p>
      </dgm:t>
    </dgm:pt>
    <dgm:pt modelId="{B955D09D-EEED-4C8D-A7B9-E87D9727E785}" type="sibTrans" cxnId="{5C161825-E228-45E3-AF71-345E01988A33}">
      <dgm:prSet/>
      <dgm:spPr/>
      <dgm:t>
        <a:bodyPr/>
        <a:lstStyle/>
        <a:p>
          <a:endParaRPr lang="en-US" sz="2000"/>
        </a:p>
      </dgm:t>
    </dgm:pt>
    <dgm:pt modelId="{998ABC71-AFE4-4C9F-9A54-1D20A941F59A}">
      <dgm:prSet custT="1"/>
      <dgm:spPr/>
      <dgm:t>
        <a:bodyPr/>
        <a:lstStyle/>
        <a:p>
          <a:pPr rtl="0"/>
          <a:r>
            <a:rPr lang="en-US" sz="1800" dirty="0" smtClean="0"/>
            <a:t>Strategy: measure &amp; report</a:t>
          </a:r>
          <a:endParaRPr lang="en-US" sz="1800" dirty="0"/>
        </a:p>
      </dgm:t>
    </dgm:pt>
    <dgm:pt modelId="{7E20400F-DB07-43A7-9EC3-BC9F707D63DA}" type="parTrans" cxnId="{35095816-BE39-4835-80BD-BBB598EE683C}">
      <dgm:prSet/>
      <dgm:spPr/>
      <dgm:t>
        <a:bodyPr/>
        <a:lstStyle/>
        <a:p>
          <a:endParaRPr lang="en-US" sz="2000"/>
        </a:p>
      </dgm:t>
    </dgm:pt>
    <dgm:pt modelId="{8AC4EB76-1DF8-4AAE-A99E-66E2B23E587C}" type="sibTrans" cxnId="{35095816-BE39-4835-80BD-BBB598EE683C}">
      <dgm:prSet/>
      <dgm:spPr/>
      <dgm:t>
        <a:bodyPr/>
        <a:lstStyle/>
        <a:p>
          <a:endParaRPr lang="en-US" sz="2000"/>
        </a:p>
      </dgm:t>
    </dgm:pt>
    <dgm:pt modelId="{47F04830-AFD2-4864-B4DA-CB033E594B72}">
      <dgm:prSet custT="1"/>
      <dgm:spPr/>
      <dgm:t>
        <a:bodyPr/>
        <a:lstStyle/>
        <a:p>
          <a:pPr rtl="0"/>
          <a:r>
            <a:rPr lang="en-US" sz="1800" dirty="0" smtClean="0"/>
            <a:t>Partnership Strategy</a:t>
          </a:r>
          <a:endParaRPr lang="en-US" sz="1800" dirty="0"/>
        </a:p>
      </dgm:t>
    </dgm:pt>
    <dgm:pt modelId="{56E5BD29-8A68-43A1-AB99-CF7E1B7B6A36}" type="parTrans" cxnId="{E8E17366-627F-44D6-B35A-573E20BD347F}">
      <dgm:prSet/>
      <dgm:spPr/>
      <dgm:t>
        <a:bodyPr/>
        <a:lstStyle/>
        <a:p>
          <a:endParaRPr lang="en-US" sz="2000"/>
        </a:p>
      </dgm:t>
    </dgm:pt>
    <dgm:pt modelId="{ADFBC965-8EEC-4D4B-9C7A-D50BBBFA06CA}" type="sibTrans" cxnId="{E8E17366-627F-44D6-B35A-573E20BD347F}">
      <dgm:prSet/>
      <dgm:spPr/>
      <dgm:t>
        <a:bodyPr/>
        <a:lstStyle/>
        <a:p>
          <a:endParaRPr lang="en-US" sz="2000"/>
        </a:p>
      </dgm:t>
    </dgm:pt>
    <dgm:pt modelId="{0079E5D7-B357-4095-A4E5-33B002BE523D}">
      <dgm:prSet custT="1"/>
      <dgm:spPr/>
      <dgm:t>
        <a:bodyPr/>
        <a:lstStyle/>
        <a:p>
          <a:pPr rtl="0"/>
          <a:r>
            <a:rPr lang="en-US" sz="1800" dirty="0" smtClean="0"/>
            <a:t>Economic Agility/ </a:t>
          </a:r>
          <a:r>
            <a:rPr lang="en-US" sz="1800" dirty="0" smtClean="0"/>
            <a:t>Gov. Entrepreneurship</a:t>
          </a:r>
          <a:endParaRPr lang="en-US" sz="1800" dirty="0"/>
        </a:p>
      </dgm:t>
    </dgm:pt>
    <dgm:pt modelId="{0CCF72BA-97EA-46DE-BDF8-02E40B9238C9}" type="parTrans" cxnId="{674ABF6F-0837-4A9E-84C4-4E70494AEDAB}">
      <dgm:prSet/>
      <dgm:spPr/>
      <dgm:t>
        <a:bodyPr/>
        <a:lstStyle/>
        <a:p>
          <a:endParaRPr lang="en-US" sz="2000"/>
        </a:p>
      </dgm:t>
    </dgm:pt>
    <dgm:pt modelId="{1E767B70-B00B-47CD-A489-00143E5853C0}" type="sibTrans" cxnId="{674ABF6F-0837-4A9E-84C4-4E70494AEDAB}">
      <dgm:prSet/>
      <dgm:spPr/>
      <dgm:t>
        <a:bodyPr/>
        <a:lstStyle/>
        <a:p>
          <a:endParaRPr lang="en-US" sz="2000"/>
        </a:p>
      </dgm:t>
    </dgm:pt>
    <dgm:pt modelId="{A4D5B62B-C8B2-480B-AFFE-5C2EA8A27919}">
      <dgm:prSet custT="1"/>
      <dgm:spPr/>
      <dgm:t>
        <a:bodyPr/>
        <a:lstStyle/>
        <a:p>
          <a:pPr rtl="0"/>
          <a:r>
            <a:rPr lang="en-US" sz="1800" dirty="0" smtClean="0"/>
            <a:t>Burn Public Cash</a:t>
          </a:r>
          <a:endParaRPr lang="en-US" sz="1800" dirty="0"/>
        </a:p>
      </dgm:t>
    </dgm:pt>
    <dgm:pt modelId="{66A1CD0F-311C-4106-82A3-ACEBF20E86E7}" type="parTrans" cxnId="{9A82B965-8F86-4DDD-8F86-2A9D29879834}">
      <dgm:prSet/>
      <dgm:spPr/>
      <dgm:t>
        <a:bodyPr/>
        <a:lstStyle/>
        <a:p>
          <a:endParaRPr lang="en-US" sz="2000"/>
        </a:p>
      </dgm:t>
    </dgm:pt>
    <dgm:pt modelId="{6781EDBB-B299-4C49-8033-4969D2F9014A}" type="sibTrans" cxnId="{9A82B965-8F86-4DDD-8F86-2A9D29879834}">
      <dgm:prSet/>
      <dgm:spPr/>
      <dgm:t>
        <a:bodyPr/>
        <a:lstStyle/>
        <a:p>
          <a:endParaRPr lang="en-US" sz="2000"/>
        </a:p>
      </dgm:t>
    </dgm:pt>
    <dgm:pt modelId="{DD54D405-7DF1-4B34-AEA2-63C04D7B253E}">
      <dgm:prSet custT="1"/>
      <dgm:spPr/>
      <dgm:t>
        <a:bodyPr/>
        <a:lstStyle/>
        <a:p>
          <a:pPr rtl="0"/>
          <a:r>
            <a:rPr lang="en-US" sz="1800" dirty="0" smtClean="0"/>
            <a:t>Governance</a:t>
          </a:r>
          <a:endParaRPr lang="en-US" sz="1800" dirty="0"/>
        </a:p>
      </dgm:t>
    </dgm:pt>
    <dgm:pt modelId="{35A9C7C7-2696-46BC-B51A-24D8F6EFBBC6}" type="parTrans" cxnId="{2757F691-9E65-4774-961C-454C01A0FE59}">
      <dgm:prSet/>
      <dgm:spPr/>
      <dgm:t>
        <a:bodyPr/>
        <a:lstStyle/>
        <a:p>
          <a:endParaRPr lang="en-US" sz="2000"/>
        </a:p>
      </dgm:t>
    </dgm:pt>
    <dgm:pt modelId="{47C425E0-A200-4701-A4EA-0D5F5B7E8391}" type="sibTrans" cxnId="{2757F691-9E65-4774-961C-454C01A0FE59}">
      <dgm:prSet/>
      <dgm:spPr/>
      <dgm:t>
        <a:bodyPr/>
        <a:lstStyle/>
        <a:p>
          <a:endParaRPr lang="en-US" sz="2000"/>
        </a:p>
      </dgm:t>
    </dgm:pt>
    <dgm:pt modelId="{6FF9673B-1EF2-41B0-A9DC-665C94E8B072}">
      <dgm:prSet custT="1"/>
      <dgm:spPr/>
      <dgm:t>
        <a:bodyPr/>
        <a:lstStyle/>
        <a:p>
          <a:pPr rtl="0"/>
          <a:r>
            <a:rPr lang="en-US" sz="1800" dirty="0" smtClean="0"/>
            <a:t>Invest in IP</a:t>
          </a:r>
          <a:endParaRPr lang="en-US" sz="1800" dirty="0"/>
        </a:p>
      </dgm:t>
    </dgm:pt>
    <dgm:pt modelId="{39D49A37-4AD4-4B28-BD82-51A291F964EE}" type="parTrans" cxnId="{B07EB954-28AD-4105-AE01-09BBF041A2F6}">
      <dgm:prSet/>
      <dgm:spPr/>
      <dgm:t>
        <a:bodyPr/>
        <a:lstStyle/>
        <a:p>
          <a:endParaRPr lang="en-US"/>
        </a:p>
      </dgm:t>
    </dgm:pt>
    <dgm:pt modelId="{4AF76AE7-2F07-45F9-A0B1-3499E879B88E}" type="sibTrans" cxnId="{B07EB954-28AD-4105-AE01-09BBF041A2F6}">
      <dgm:prSet/>
      <dgm:spPr/>
      <dgm:t>
        <a:bodyPr/>
        <a:lstStyle/>
        <a:p>
          <a:endParaRPr lang="en-US"/>
        </a:p>
      </dgm:t>
    </dgm:pt>
    <dgm:pt modelId="{A1C28BAC-3D32-44C1-A9FE-7458471F4B4C}" type="pres">
      <dgm:prSet presAssocID="{5E41B3F3-2B9D-45C2-A5EC-D1013C29A7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A4382-5551-4676-BC0A-CB32201875FF}" type="pres">
      <dgm:prSet presAssocID="{2F002002-CB31-469E-99D7-4D012714920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99481-B14A-4A70-AD4B-E9E365B5667B}" type="pres">
      <dgm:prSet presAssocID="{9ED18A0F-0CAE-443C-912F-7B3EFC0A094B}" presName="spacer" presStyleCnt="0"/>
      <dgm:spPr/>
      <dgm:t>
        <a:bodyPr/>
        <a:lstStyle/>
        <a:p>
          <a:endParaRPr lang="en-US"/>
        </a:p>
      </dgm:t>
    </dgm:pt>
    <dgm:pt modelId="{F279F15A-F91C-4B89-B750-35FC55E4B47B}" type="pres">
      <dgm:prSet presAssocID="{A341F4E1-C399-4B28-B676-50483BF1785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8E0B1-66FD-447B-B186-03EEEE4E2053}" type="pres">
      <dgm:prSet presAssocID="{B955D09D-EEED-4C8D-A7B9-E87D9727E785}" presName="spacer" presStyleCnt="0"/>
      <dgm:spPr/>
      <dgm:t>
        <a:bodyPr/>
        <a:lstStyle/>
        <a:p>
          <a:endParaRPr lang="en-US"/>
        </a:p>
      </dgm:t>
    </dgm:pt>
    <dgm:pt modelId="{009D723D-E07C-4FEE-9EEE-B32B906BF016}" type="pres">
      <dgm:prSet presAssocID="{998ABC71-AFE4-4C9F-9A54-1D20A941F59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00956-31C1-441F-B40F-8C01BF7A00BD}" type="pres">
      <dgm:prSet presAssocID="{8AC4EB76-1DF8-4AAE-A99E-66E2B23E587C}" presName="spacer" presStyleCnt="0"/>
      <dgm:spPr/>
      <dgm:t>
        <a:bodyPr/>
        <a:lstStyle/>
        <a:p>
          <a:endParaRPr lang="en-US"/>
        </a:p>
      </dgm:t>
    </dgm:pt>
    <dgm:pt modelId="{E92ADDEE-AE68-4EC5-91BD-9BDC6C998FAA}" type="pres">
      <dgm:prSet presAssocID="{47F04830-AFD2-4864-B4DA-CB033E594B72}" presName="parentText" presStyleLbl="node1" presStyleIdx="3" presStyleCnt="8" custLinFactNeighborX="1612" custLinFactNeighborY="-108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9B1D2-EBA1-4E4B-A4C0-E82ED2BB1E80}" type="pres">
      <dgm:prSet presAssocID="{ADFBC965-8EEC-4D4B-9C7A-D50BBBFA06CA}" presName="spacer" presStyleCnt="0"/>
      <dgm:spPr/>
      <dgm:t>
        <a:bodyPr/>
        <a:lstStyle/>
        <a:p>
          <a:endParaRPr lang="en-US"/>
        </a:p>
      </dgm:t>
    </dgm:pt>
    <dgm:pt modelId="{D3F77528-12B9-4FA4-86EC-6ACC2C27D7AB}" type="pres">
      <dgm:prSet presAssocID="{0079E5D7-B357-4095-A4E5-33B002BE523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3BC54-0B38-4BD0-BC5E-4F50D15A8AA8}" type="pres">
      <dgm:prSet presAssocID="{1E767B70-B00B-47CD-A489-00143E5853C0}" presName="spacer" presStyleCnt="0"/>
      <dgm:spPr/>
      <dgm:t>
        <a:bodyPr/>
        <a:lstStyle/>
        <a:p>
          <a:endParaRPr lang="en-US"/>
        </a:p>
      </dgm:t>
    </dgm:pt>
    <dgm:pt modelId="{CEDCECF9-D31E-441E-BF14-3891CB441132}" type="pres">
      <dgm:prSet presAssocID="{A4D5B62B-C8B2-480B-AFFE-5C2EA8A2791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7A6D3-A40E-4BBA-98EF-9E1C3EB92C2C}" type="pres">
      <dgm:prSet presAssocID="{6781EDBB-B299-4C49-8033-4969D2F9014A}" presName="spacer" presStyleCnt="0"/>
      <dgm:spPr/>
      <dgm:t>
        <a:bodyPr/>
        <a:lstStyle/>
        <a:p>
          <a:endParaRPr lang="en-US"/>
        </a:p>
      </dgm:t>
    </dgm:pt>
    <dgm:pt modelId="{9199B5F9-C9FA-467A-84B6-9A6879206781}" type="pres">
      <dgm:prSet presAssocID="{DD54D405-7DF1-4B34-AEA2-63C04D7B253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A9A91-B2E0-4DBC-A7D2-E4105FE4FE39}" type="pres">
      <dgm:prSet presAssocID="{47C425E0-A200-4701-A4EA-0D5F5B7E8391}" presName="spacer" presStyleCnt="0"/>
      <dgm:spPr/>
    </dgm:pt>
    <dgm:pt modelId="{22DC90B3-B993-4F1A-A967-CFD7A1B89BAC}" type="pres">
      <dgm:prSet presAssocID="{6FF9673B-1EF2-41B0-A9DC-665C94E8B07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EB954-28AD-4105-AE01-09BBF041A2F6}" srcId="{5E41B3F3-2B9D-45C2-A5EC-D1013C29A7EF}" destId="{6FF9673B-1EF2-41B0-A9DC-665C94E8B072}" srcOrd="7" destOrd="0" parTransId="{39D49A37-4AD4-4B28-BD82-51A291F964EE}" sibTransId="{4AF76AE7-2F07-45F9-A0B1-3499E879B88E}"/>
    <dgm:cxn modelId="{5C161825-E228-45E3-AF71-345E01988A33}" srcId="{5E41B3F3-2B9D-45C2-A5EC-D1013C29A7EF}" destId="{A341F4E1-C399-4B28-B676-50483BF17854}" srcOrd="1" destOrd="0" parTransId="{354E3897-6661-4559-BA5C-51236170AD04}" sibTransId="{B955D09D-EEED-4C8D-A7B9-E87D9727E785}"/>
    <dgm:cxn modelId="{2B8D0F2C-2A7E-4044-A146-90BAC2664DF9}" type="presOf" srcId="{2F002002-CB31-469E-99D7-4D012714920E}" destId="{BE9A4382-5551-4676-BC0A-CB32201875FF}" srcOrd="0" destOrd="0" presId="urn:microsoft.com/office/officeart/2005/8/layout/vList2"/>
    <dgm:cxn modelId="{35095816-BE39-4835-80BD-BBB598EE683C}" srcId="{5E41B3F3-2B9D-45C2-A5EC-D1013C29A7EF}" destId="{998ABC71-AFE4-4C9F-9A54-1D20A941F59A}" srcOrd="2" destOrd="0" parTransId="{7E20400F-DB07-43A7-9EC3-BC9F707D63DA}" sibTransId="{8AC4EB76-1DF8-4AAE-A99E-66E2B23E587C}"/>
    <dgm:cxn modelId="{A5F27751-9460-4FEC-A76B-7D2316B019A4}" type="presOf" srcId="{DD54D405-7DF1-4B34-AEA2-63C04D7B253E}" destId="{9199B5F9-C9FA-467A-84B6-9A6879206781}" srcOrd="0" destOrd="0" presId="urn:microsoft.com/office/officeart/2005/8/layout/vList2"/>
    <dgm:cxn modelId="{2EDAFAF9-7532-44E0-BCE0-463AF214FA9D}" type="presOf" srcId="{0079E5D7-B357-4095-A4E5-33B002BE523D}" destId="{D3F77528-12B9-4FA4-86EC-6ACC2C27D7AB}" srcOrd="0" destOrd="0" presId="urn:microsoft.com/office/officeart/2005/8/layout/vList2"/>
    <dgm:cxn modelId="{D20D7FD1-4998-4A24-A5E2-B7C782B98E74}" type="presOf" srcId="{A341F4E1-C399-4B28-B676-50483BF17854}" destId="{F279F15A-F91C-4B89-B750-35FC55E4B47B}" srcOrd="0" destOrd="0" presId="urn:microsoft.com/office/officeart/2005/8/layout/vList2"/>
    <dgm:cxn modelId="{FF3C3C0A-BD57-4589-A898-3B2A5856DE47}" type="presOf" srcId="{6FF9673B-1EF2-41B0-A9DC-665C94E8B072}" destId="{22DC90B3-B993-4F1A-A967-CFD7A1B89BAC}" srcOrd="0" destOrd="0" presId="urn:microsoft.com/office/officeart/2005/8/layout/vList2"/>
    <dgm:cxn modelId="{9A82B965-8F86-4DDD-8F86-2A9D29879834}" srcId="{5E41B3F3-2B9D-45C2-A5EC-D1013C29A7EF}" destId="{A4D5B62B-C8B2-480B-AFFE-5C2EA8A27919}" srcOrd="5" destOrd="0" parTransId="{66A1CD0F-311C-4106-82A3-ACEBF20E86E7}" sibTransId="{6781EDBB-B299-4C49-8033-4969D2F9014A}"/>
    <dgm:cxn modelId="{13F23E7B-4AC4-42CA-846D-29E3DB0C78D7}" srcId="{5E41B3F3-2B9D-45C2-A5EC-D1013C29A7EF}" destId="{2F002002-CB31-469E-99D7-4D012714920E}" srcOrd="0" destOrd="0" parTransId="{17B88C7C-AE92-4E62-9DBF-A82C6DDF6B57}" sibTransId="{9ED18A0F-0CAE-443C-912F-7B3EFC0A094B}"/>
    <dgm:cxn modelId="{8F08E9E8-E722-4282-8B7A-2909CD360D52}" type="presOf" srcId="{A4D5B62B-C8B2-480B-AFFE-5C2EA8A27919}" destId="{CEDCECF9-D31E-441E-BF14-3891CB441132}" srcOrd="0" destOrd="0" presId="urn:microsoft.com/office/officeart/2005/8/layout/vList2"/>
    <dgm:cxn modelId="{1E16BE58-E476-4753-83CA-FD244FF3C7A2}" type="presOf" srcId="{998ABC71-AFE4-4C9F-9A54-1D20A941F59A}" destId="{009D723D-E07C-4FEE-9EEE-B32B906BF016}" srcOrd="0" destOrd="0" presId="urn:microsoft.com/office/officeart/2005/8/layout/vList2"/>
    <dgm:cxn modelId="{E8E17366-627F-44D6-B35A-573E20BD347F}" srcId="{5E41B3F3-2B9D-45C2-A5EC-D1013C29A7EF}" destId="{47F04830-AFD2-4864-B4DA-CB033E594B72}" srcOrd="3" destOrd="0" parTransId="{56E5BD29-8A68-43A1-AB99-CF7E1B7B6A36}" sibTransId="{ADFBC965-8EEC-4D4B-9C7A-D50BBBFA06CA}"/>
    <dgm:cxn modelId="{A2E3EA77-2EEB-4521-932A-FAB1D8936008}" type="presOf" srcId="{47F04830-AFD2-4864-B4DA-CB033E594B72}" destId="{E92ADDEE-AE68-4EC5-91BD-9BDC6C998FAA}" srcOrd="0" destOrd="0" presId="urn:microsoft.com/office/officeart/2005/8/layout/vList2"/>
    <dgm:cxn modelId="{EA659C5A-ACC1-487F-9ABD-BC6DBD220601}" type="presOf" srcId="{5E41B3F3-2B9D-45C2-A5EC-D1013C29A7EF}" destId="{A1C28BAC-3D32-44C1-A9FE-7458471F4B4C}" srcOrd="0" destOrd="0" presId="urn:microsoft.com/office/officeart/2005/8/layout/vList2"/>
    <dgm:cxn modelId="{2757F691-9E65-4774-961C-454C01A0FE59}" srcId="{5E41B3F3-2B9D-45C2-A5EC-D1013C29A7EF}" destId="{DD54D405-7DF1-4B34-AEA2-63C04D7B253E}" srcOrd="6" destOrd="0" parTransId="{35A9C7C7-2696-46BC-B51A-24D8F6EFBBC6}" sibTransId="{47C425E0-A200-4701-A4EA-0D5F5B7E8391}"/>
    <dgm:cxn modelId="{674ABF6F-0837-4A9E-84C4-4E70494AEDAB}" srcId="{5E41B3F3-2B9D-45C2-A5EC-D1013C29A7EF}" destId="{0079E5D7-B357-4095-A4E5-33B002BE523D}" srcOrd="4" destOrd="0" parTransId="{0CCF72BA-97EA-46DE-BDF8-02E40B9238C9}" sibTransId="{1E767B70-B00B-47CD-A489-00143E5853C0}"/>
    <dgm:cxn modelId="{6868DCAE-31E7-477F-9FFD-AB0EFA3A8C51}" type="presParOf" srcId="{A1C28BAC-3D32-44C1-A9FE-7458471F4B4C}" destId="{BE9A4382-5551-4676-BC0A-CB32201875FF}" srcOrd="0" destOrd="0" presId="urn:microsoft.com/office/officeart/2005/8/layout/vList2"/>
    <dgm:cxn modelId="{EBB9E708-28BF-4B4B-B8F6-C0C612986A3E}" type="presParOf" srcId="{A1C28BAC-3D32-44C1-A9FE-7458471F4B4C}" destId="{5B199481-B14A-4A70-AD4B-E9E365B5667B}" srcOrd="1" destOrd="0" presId="urn:microsoft.com/office/officeart/2005/8/layout/vList2"/>
    <dgm:cxn modelId="{792ABD56-1E51-4A7C-A4B5-6B5AD7A3707A}" type="presParOf" srcId="{A1C28BAC-3D32-44C1-A9FE-7458471F4B4C}" destId="{F279F15A-F91C-4B89-B750-35FC55E4B47B}" srcOrd="2" destOrd="0" presId="urn:microsoft.com/office/officeart/2005/8/layout/vList2"/>
    <dgm:cxn modelId="{C89B7A7E-E4FA-480D-ACB5-4151DE2A8F18}" type="presParOf" srcId="{A1C28BAC-3D32-44C1-A9FE-7458471F4B4C}" destId="{0D88E0B1-66FD-447B-B186-03EEEE4E2053}" srcOrd="3" destOrd="0" presId="urn:microsoft.com/office/officeart/2005/8/layout/vList2"/>
    <dgm:cxn modelId="{097C074D-FE01-480C-B264-1477C7007E69}" type="presParOf" srcId="{A1C28BAC-3D32-44C1-A9FE-7458471F4B4C}" destId="{009D723D-E07C-4FEE-9EEE-B32B906BF016}" srcOrd="4" destOrd="0" presId="urn:microsoft.com/office/officeart/2005/8/layout/vList2"/>
    <dgm:cxn modelId="{E1308F55-7B07-48AC-9D1E-04D3D4439970}" type="presParOf" srcId="{A1C28BAC-3D32-44C1-A9FE-7458471F4B4C}" destId="{23C00956-31C1-441F-B40F-8C01BF7A00BD}" srcOrd="5" destOrd="0" presId="urn:microsoft.com/office/officeart/2005/8/layout/vList2"/>
    <dgm:cxn modelId="{38399C4A-4DEB-4EF3-A5FE-45A929E03BFC}" type="presParOf" srcId="{A1C28BAC-3D32-44C1-A9FE-7458471F4B4C}" destId="{E92ADDEE-AE68-4EC5-91BD-9BDC6C998FAA}" srcOrd="6" destOrd="0" presId="urn:microsoft.com/office/officeart/2005/8/layout/vList2"/>
    <dgm:cxn modelId="{26B32C89-31D0-4739-A9BD-DC8A12CD66B2}" type="presParOf" srcId="{A1C28BAC-3D32-44C1-A9FE-7458471F4B4C}" destId="{8099B1D2-EBA1-4E4B-A4C0-E82ED2BB1E80}" srcOrd="7" destOrd="0" presId="urn:microsoft.com/office/officeart/2005/8/layout/vList2"/>
    <dgm:cxn modelId="{3F6E868A-1A1E-4F0E-8EAC-549316E96D1A}" type="presParOf" srcId="{A1C28BAC-3D32-44C1-A9FE-7458471F4B4C}" destId="{D3F77528-12B9-4FA4-86EC-6ACC2C27D7AB}" srcOrd="8" destOrd="0" presId="urn:microsoft.com/office/officeart/2005/8/layout/vList2"/>
    <dgm:cxn modelId="{C72ED47C-D000-4266-B9BA-4E22060D892F}" type="presParOf" srcId="{A1C28BAC-3D32-44C1-A9FE-7458471F4B4C}" destId="{B673BC54-0B38-4BD0-BC5E-4F50D15A8AA8}" srcOrd="9" destOrd="0" presId="urn:microsoft.com/office/officeart/2005/8/layout/vList2"/>
    <dgm:cxn modelId="{FEA11FA3-394A-4778-9957-2244B4756E26}" type="presParOf" srcId="{A1C28BAC-3D32-44C1-A9FE-7458471F4B4C}" destId="{CEDCECF9-D31E-441E-BF14-3891CB441132}" srcOrd="10" destOrd="0" presId="urn:microsoft.com/office/officeart/2005/8/layout/vList2"/>
    <dgm:cxn modelId="{87E58392-A599-4BAB-9244-BDEC97067E02}" type="presParOf" srcId="{A1C28BAC-3D32-44C1-A9FE-7458471F4B4C}" destId="{EF27A6D3-A40E-4BBA-98EF-9E1C3EB92C2C}" srcOrd="11" destOrd="0" presId="urn:microsoft.com/office/officeart/2005/8/layout/vList2"/>
    <dgm:cxn modelId="{B22D2BBB-8FBE-457E-8EB0-34401A10A98D}" type="presParOf" srcId="{A1C28BAC-3D32-44C1-A9FE-7458471F4B4C}" destId="{9199B5F9-C9FA-467A-84B6-9A6879206781}" srcOrd="12" destOrd="0" presId="urn:microsoft.com/office/officeart/2005/8/layout/vList2"/>
    <dgm:cxn modelId="{00F49496-BB0C-40C4-8F45-0FD06C215A9E}" type="presParOf" srcId="{A1C28BAC-3D32-44C1-A9FE-7458471F4B4C}" destId="{E39A9A91-B2E0-4DBC-A7D2-E4105FE4FE39}" srcOrd="13" destOrd="0" presId="urn:microsoft.com/office/officeart/2005/8/layout/vList2"/>
    <dgm:cxn modelId="{ADFAAC5C-D520-4758-BCD8-56B5CC7B3FD4}" type="presParOf" srcId="{A1C28BAC-3D32-44C1-A9FE-7458471F4B4C}" destId="{22DC90B3-B993-4F1A-A967-CFD7A1B89BA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B21D5-636C-47EB-8582-781E02CCA7F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86658C-99CF-4F6D-8022-BD344971FF7A}">
      <dgm:prSet/>
      <dgm:spPr/>
      <dgm:t>
        <a:bodyPr/>
        <a:lstStyle/>
        <a:p>
          <a:pPr rtl="0"/>
          <a:r>
            <a:rPr lang="en-US" b="0" i="0" u="none" dirty="0" smtClean="0"/>
            <a:t>Established in 1970, the largest applied research institution, consultancy, and technical support service provider in Jordan</a:t>
          </a:r>
          <a:endParaRPr lang="en-US" b="0" u="none" dirty="0"/>
        </a:p>
      </dgm:t>
    </dgm:pt>
    <dgm:pt modelId="{34E4AEAA-25ED-43E2-9906-C751964A964E}" type="parTrans" cxnId="{42148352-4D5E-4C63-A2D8-3802C4201643}">
      <dgm:prSet/>
      <dgm:spPr/>
      <dgm:t>
        <a:bodyPr/>
        <a:lstStyle/>
        <a:p>
          <a:endParaRPr lang="en-US"/>
        </a:p>
      </dgm:t>
    </dgm:pt>
    <dgm:pt modelId="{DBB4DE1C-F4BA-4620-923A-A36941A374C3}" type="sibTrans" cxnId="{42148352-4D5E-4C63-A2D8-3802C4201643}">
      <dgm:prSet/>
      <dgm:spPr/>
      <dgm:t>
        <a:bodyPr/>
        <a:lstStyle/>
        <a:p>
          <a:endParaRPr lang="en-US"/>
        </a:p>
      </dgm:t>
    </dgm:pt>
    <dgm:pt modelId="{492B350E-A4C3-4EEF-AF8E-683E63830DF5}">
      <dgm:prSet/>
      <dgm:spPr/>
      <dgm:t>
        <a:bodyPr/>
        <a:lstStyle/>
        <a:p>
          <a:pPr rtl="0"/>
          <a:r>
            <a:rPr lang="en-US" b="0" u="none" dirty="0" smtClean="0"/>
            <a:t>Established Jordan’s first TTU: </a:t>
          </a:r>
          <a:r>
            <a:rPr lang="en-US" dirty="0" smtClean="0"/>
            <a:t>In order to realize its vision, goals and policies especially those related to the </a:t>
          </a:r>
          <a:r>
            <a:rPr lang="en-US" b="1" dirty="0" smtClean="0"/>
            <a:t>economic development in Jordan</a:t>
          </a:r>
          <a:endParaRPr lang="en-US" b="0" u="none" dirty="0"/>
        </a:p>
      </dgm:t>
    </dgm:pt>
    <dgm:pt modelId="{B99AA702-BAC3-4841-991E-1B25CFB25930}" type="parTrans" cxnId="{B7C620C2-5BC6-4DB0-8BF2-2863DDF5DE0E}">
      <dgm:prSet/>
      <dgm:spPr/>
      <dgm:t>
        <a:bodyPr/>
        <a:lstStyle/>
        <a:p>
          <a:endParaRPr lang="en-US"/>
        </a:p>
      </dgm:t>
    </dgm:pt>
    <dgm:pt modelId="{0FB8A1A3-D6F1-4838-9C10-15E0C45CBE54}" type="sibTrans" cxnId="{B7C620C2-5BC6-4DB0-8BF2-2863DDF5DE0E}">
      <dgm:prSet/>
      <dgm:spPr/>
      <dgm:t>
        <a:bodyPr/>
        <a:lstStyle/>
        <a:p>
          <a:endParaRPr lang="en-US"/>
        </a:p>
      </dgm:t>
    </dgm:pt>
    <dgm:pt modelId="{46FF57E7-BCDF-44FA-9E31-9B3B79126373}" type="pres">
      <dgm:prSet presAssocID="{328B21D5-636C-47EB-8582-781E02CCA7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6D96B-C3B4-4568-8AB6-B771255CBA96}" type="pres">
      <dgm:prSet presAssocID="{2686658C-99CF-4F6D-8022-BD344971FF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708F-E194-4D80-A538-933546FD4B42}" type="pres">
      <dgm:prSet presAssocID="{DBB4DE1C-F4BA-4620-923A-A36941A374C3}" presName="spacer" presStyleCnt="0"/>
      <dgm:spPr/>
      <dgm:t>
        <a:bodyPr/>
        <a:lstStyle/>
        <a:p>
          <a:endParaRPr lang="en-US"/>
        </a:p>
      </dgm:t>
    </dgm:pt>
    <dgm:pt modelId="{0A20855C-9ED3-4C4B-ABA8-CCFDE2AE5B92}" type="pres">
      <dgm:prSet presAssocID="{492B350E-A4C3-4EEF-AF8E-683E63830D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D5C24-C6C4-469C-86D0-CAF239A26CCD}" type="presOf" srcId="{2686658C-99CF-4F6D-8022-BD344971FF7A}" destId="{EFC6D96B-C3B4-4568-8AB6-B771255CBA96}" srcOrd="0" destOrd="0" presId="urn:microsoft.com/office/officeart/2005/8/layout/vList2"/>
    <dgm:cxn modelId="{2B59489A-E860-42ED-B2E4-D97646C9D0C6}" type="presOf" srcId="{328B21D5-636C-47EB-8582-781E02CCA7FB}" destId="{46FF57E7-BCDF-44FA-9E31-9B3B79126373}" srcOrd="0" destOrd="0" presId="urn:microsoft.com/office/officeart/2005/8/layout/vList2"/>
    <dgm:cxn modelId="{787CA035-4C0A-4DBD-9F4D-AD28A89F70B9}" type="presOf" srcId="{492B350E-A4C3-4EEF-AF8E-683E63830DF5}" destId="{0A20855C-9ED3-4C4B-ABA8-CCFDE2AE5B92}" srcOrd="0" destOrd="0" presId="urn:microsoft.com/office/officeart/2005/8/layout/vList2"/>
    <dgm:cxn modelId="{B7C620C2-5BC6-4DB0-8BF2-2863DDF5DE0E}" srcId="{328B21D5-636C-47EB-8582-781E02CCA7FB}" destId="{492B350E-A4C3-4EEF-AF8E-683E63830DF5}" srcOrd="1" destOrd="0" parTransId="{B99AA702-BAC3-4841-991E-1B25CFB25930}" sibTransId="{0FB8A1A3-D6F1-4838-9C10-15E0C45CBE54}"/>
    <dgm:cxn modelId="{42148352-4D5E-4C63-A2D8-3802C4201643}" srcId="{328B21D5-636C-47EB-8582-781E02CCA7FB}" destId="{2686658C-99CF-4F6D-8022-BD344971FF7A}" srcOrd="0" destOrd="0" parTransId="{34E4AEAA-25ED-43E2-9906-C751964A964E}" sibTransId="{DBB4DE1C-F4BA-4620-923A-A36941A374C3}"/>
    <dgm:cxn modelId="{1EC46D60-6FDF-492A-8E0C-4963A7F74CEE}" type="presParOf" srcId="{46FF57E7-BCDF-44FA-9E31-9B3B79126373}" destId="{EFC6D96B-C3B4-4568-8AB6-B771255CBA96}" srcOrd="0" destOrd="0" presId="urn:microsoft.com/office/officeart/2005/8/layout/vList2"/>
    <dgm:cxn modelId="{A4227240-3041-4C16-9B39-96A39BDECFAE}" type="presParOf" srcId="{46FF57E7-BCDF-44FA-9E31-9B3B79126373}" destId="{6CAB708F-E194-4D80-A538-933546FD4B42}" srcOrd="1" destOrd="0" presId="urn:microsoft.com/office/officeart/2005/8/layout/vList2"/>
    <dgm:cxn modelId="{78D30C74-28F6-4602-A200-A3A298BF43D2}" type="presParOf" srcId="{46FF57E7-BCDF-44FA-9E31-9B3B79126373}" destId="{0A20855C-9ED3-4C4B-ABA8-CCFDE2AE5B92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20DF2-822C-4857-B006-19D19822710A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971B2C-77D3-48E2-B213-EBA6C6CB36A1}">
      <dgm:prSet/>
      <dgm:spPr/>
      <dgm:t>
        <a:bodyPr/>
        <a:lstStyle/>
        <a:p>
          <a:pPr rtl="0"/>
          <a:r>
            <a:rPr lang="en-US" b="1" dirty="0" smtClean="0"/>
            <a:t>Innovation Support: </a:t>
          </a:r>
          <a:r>
            <a:rPr lang="en-US" b="0" dirty="0" smtClean="0"/>
            <a:t>Innovation related advisory services</a:t>
          </a:r>
          <a:endParaRPr lang="en-US" b="0" dirty="0"/>
        </a:p>
      </dgm:t>
    </dgm:pt>
    <dgm:pt modelId="{083D7898-5146-41E0-B248-929CBD9FC710}" type="sibTrans" cxnId="{1460AE30-CA74-403E-A8FB-C756A6941369}">
      <dgm:prSet/>
      <dgm:spPr/>
      <dgm:t>
        <a:bodyPr/>
        <a:lstStyle/>
        <a:p>
          <a:endParaRPr lang="en-US"/>
        </a:p>
      </dgm:t>
    </dgm:pt>
    <dgm:pt modelId="{3D74BBB9-7110-43C3-B242-3FBB1EADE904}" type="parTrans" cxnId="{1460AE30-CA74-403E-A8FB-C756A6941369}">
      <dgm:prSet/>
      <dgm:spPr/>
      <dgm:t>
        <a:bodyPr/>
        <a:lstStyle/>
        <a:p>
          <a:endParaRPr lang="en-US"/>
        </a:p>
      </dgm:t>
    </dgm:pt>
    <dgm:pt modelId="{4EAE2AC1-08AD-40AD-BD43-81B70AE3912B}">
      <dgm:prSet/>
      <dgm:spPr/>
      <dgm:t>
        <a:bodyPr/>
        <a:lstStyle/>
        <a:p>
          <a:pPr rtl="0"/>
          <a:r>
            <a:rPr lang="en-US" b="1" dirty="0" smtClean="0"/>
            <a:t>Entrepreneurship Support: </a:t>
          </a:r>
          <a:r>
            <a:rPr lang="en-US" b="0" dirty="0" smtClean="0"/>
            <a:t>Incubator and incubation operations management</a:t>
          </a:r>
          <a:endParaRPr lang="en-US" b="0" dirty="0"/>
        </a:p>
      </dgm:t>
    </dgm:pt>
    <dgm:pt modelId="{5F8464F3-8CD0-4883-9BC3-0207867BBFB1}" type="parTrans" cxnId="{8492382D-54DA-4D2F-9496-55F3A58042CB}">
      <dgm:prSet/>
      <dgm:spPr/>
      <dgm:t>
        <a:bodyPr/>
        <a:lstStyle/>
        <a:p>
          <a:endParaRPr lang="en-US"/>
        </a:p>
      </dgm:t>
    </dgm:pt>
    <dgm:pt modelId="{4745769B-F930-4716-B46F-2278EE1B92CD}" type="sibTrans" cxnId="{8492382D-54DA-4D2F-9496-55F3A58042CB}">
      <dgm:prSet/>
      <dgm:spPr/>
      <dgm:t>
        <a:bodyPr/>
        <a:lstStyle/>
        <a:p>
          <a:endParaRPr lang="en-US"/>
        </a:p>
      </dgm:t>
    </dgm:pt>
    <dgm:pt modelId="{8F599142-8F21-4BB7-AF80-6D0D8A537443}" type="pres">
      <dgm:prSet presAssocID="{96420DF2-822C-4857-B006-19D1982271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9C60A-97C8-44B6-897D-9D09A2B813B7}" type="pres">
      <dgm:prSet presAssocID="{A1971B2C-77D3-48E2-B213-EBA6C6CB36A1}" presName="comp" presStyleCnt="0"/>
      <dgm:spPr/>
      <dgm:t>
        <a:bodyPr/>
        <a:lstStyle/>
        <a:p>
          <a:endParaRPr lang="en-US"/>
        </a:p>
      </dgm:t>
    </dgm:pt>
    <dgm:pt modelId="{27F7061C-9178-4BC0-A521-68FA6812F4D2}" type="pres">
      <dgm:prSet presAssocID="{A1971B2C-77D3-48E2-B213-EBA6C6CB36A1}" presName="box" presStyleLbl="node1" presStyleIdx="0" presStyleCnt="2"/>
      <dgm:spPr/>
      <dgm:t>
        <a:bodyPr/>
        <a:lstStyle/>
        <a:p>
          <a:endParaRPr lang="en-US"/>
        </a:p>
      </dgm:t>
    </dgm:pt>
    <dgm:pt modelId="{C2F314FF-A34E-4395-B6A1-1E4BDB866BB8}" type="pres">
      <dgm:prSet presAssocID="{A1971B2C-77D3-48E2-B213-EBA6C6CB36A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58B0E5-313A-4F2E-9741-D695B961CF2A}" type="pres">
      <dgm:prSet presAssocID="{A1971B2C-77D3-48E2-B213-EBA6C6CB36A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D3E2D-832D-4DA4-BE60-4CD1DF3B7C64}" type="pres">
      <dgm:prSet presAssocID="{083D7898-5146-41E0-B248-929CBD9FC710}" presName="spacer" presStyleCnt="0"/>
      <dgm:spPr/>
      <dgm:t>
        <a:bodyPr/>
        <a:lstStyle/>
        <a:p>
          <a:endParaRPr lang="en-US"/>
        </a:p>
      </dgm:t>
    </dgm:pt>
    <dgm:pt modelId="{F5DAA2F2-E401-4ECC-825F-ABC3892E31FB}" type="pres">
      <dgm:prSet presAssocID="{4EAE2AC1-08AD-40AD-BD43-81B70AE3912B}" presName="comp" presStyleCnt="0"/>
      <dgm:spPr/>
      <dgm:t>
        <a:bodyPr/>
        <a:lstStyle/>
        <a:p>
          <a:endParaRPr lang="en-US"/>
        </a:p>
      </dgm:t>
    </dgm:pt>
    <dgm:pt modelId="{DE896E02-C64F-4A12-9713-3BFACDF3B706}" type="pres">
      <dgm:prSet presAssocID="{4EAE2AC1-08AD-40AD-BD43-81B70AE3912B}" presName="box" presStyleLbl="node1" presStyleIdx="1" presStyleCnt="2"/>
      <dgm:spPr/>
      <dgm:t>
        <a:bodyPr/>
        <a:lstStyle/>
        <a:p>
          <a:endParaRPr lang="en-US"/>
        </a:p>
      </dgm:t>
    </dgm:pt>
    <dgm:pt modelId="{EF5473CF-E938-4415-9409-D23271995C07}" type="pres">
      <dgm:prSet presAssocID="{4EAE2AC1-08AD-40AD-BD43-81B70AE3912B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57EE9D-8A70-4403-B38B-7B7E43B97280}" type="pres">
      <dgm:prSet presAssocID="{4EAE2AC1-08AD-40AD-BD43-81B70AE3912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C7996-A0E0-4F9B-A248-93399B338DEA}" type="presOf" srcId="{4EAE2AC1-08AD-40AD-BD43-81B70AE3912B}" destId="{DE896E02-C64F-4A12-9713-3BFACDF3B706}" srcOrd="0" destOrd="0" presId="urn:microsoft.com/office/officeart/2005/8/layout/vList4"/>
    <dgm:cxn modelId="{8C1EB9CB-128F-4583-8212-4A5C7B0D2580}" type="presOf" srcId="{4EAE2AC1-08AD-40AD-BD43-81B70AE3912B}" destId="{2157EE9D-8A70-4403-B38B-7B7E43B97280}" srcOrd="1" destOrd="0" presId="urn:microsoft.com/office/officeart/2005/8/layout/vList4"/>
    <dgm:cxn modelId="{81C11C51-118B-4EDC-B89D-5222A54DD8E3}" type="presOf" srcId="{A1971B2C-77D3-48E2-B213-EBA6C6CB36A1}" destId="{27F7061C-9178-4BC0-A521-68FA6812F4D2}" srcOrd="0" destOrd="0" presId="urn:microsoft.com/office/officeart/2005/8/layout/vList4"/>
    <dgm:cxn modelId="{8492382D-54DA-4D2F-9496-55F3A58042CB}" srcId="{96420DF2-822C-4857-B006-19D19822710A}" destId="{4EAE2AC1-08AD-40AD-BD43-81B70AE3912B}" srcOrd="1" destOrd="0" parTransId="{5F8464F3-8CD0-4883-9BC3-0207867BBFB1}" sibTransId="{4745769B-F930-4716-B46F-2278EE1B92CD}"/>
    <dgm:cxn modelId="{8FD69581-518D-4612-A633-F5941322A45B}" type="presOf" srcId="{A1971B2C-77D3-48E2-B213-EBA6C6CB36A1}" destId="{6B58B0E5-313A-4F2E-9741-D695B961CF2A}" srcOrd="1" destOrd="0" presId="urn:microsoft.com/office/officeart/2005/8/layout/vList4"/>
    <dgm:cxn modelId="{1460AE30-CA74-403E-A8FB-C756A6941369}" srcId="{96420DF2-822C-4857-B006-19D19822710A}" destId="{A1971B2C-77D3-48E2-B213-EBA6C6CB36A1}" srcOrd="0" destOrd="0" parTransId="{3D74BBB9-7110-43C3-B242-3FBB1EADE904}" sibTransId="{083D7898-5146-41E0-B248-929CBD9FC710}"/>
    <dgm:cxn modelId="{D433D4DA-30EB-4307-86E8-1C7F3F1CC7CA}" type="presOf" srcId="{96420DF2-822C-4857-B006-19D19822710A}" destId="{8F599142-8F21-4BB7-AF80-6D0D8A537443}" srcOrd="0" destOrd="0" presId="urn:microsoft.com/office/officeart/2005/8/layout/vList4"/>
    <dgm:cxn modelId="{0491AF13-749D-4F39-B1DB-6946D3A707C2}" type="presParOf" srcId="{8F599142-8F21-4BB7-AF80-6D0D8A537443}" destId="{C179C60A-97C8-44B6-897D-9D09A2B813B7}" srcOrd="0" destOrd="0" presId="urn:microsoft.com/office/officeart/2005/8/layout/vList4"/>
    <dgm:cxn modelId="{2B1C7553-34B3-4FA5-903E-25E6CC362625}" type="presParOf" srcId="{C179C60A-97C8-44B6-897D-9D09A2B813B7}" destId="{27F7061C-9178-4BC0-A521-68FA6812F4D2}" srcOrd="0" destOrd="0" presId="urn:microsoft.com/office/officeart/2005/8/layout/vList4"/>
    <dgm:cxn modelId="{F1175D34-5A63-48AC-95D8-21DF1B8C7C4E}" type="presParOf" srcId="{C179C60A-97C8-44B6-897D-9D09A2B813B7}" destId="{C2F314FF-A34E-4395-B6A1-1E4BDB866BB8}" srcOrd="1" destOrd="0" presId="urn:microsoft.com/office/officeart/2005/8/layout/vList4"/>
    <dgm:cxn modelId="{F6FFC085-F94C-4EAE-A864-4AA848346B2D}" type="presParOf" srcId="{C179C60A-97C8-44B6-897D-9D09A2B813B7}" destId="{6B58B0E5-313A-4F2E-9741-D695B961CF2A}" srcOrd="2" destOrd="0" presId="urn:microsoft.com/office/officeart/2005/8/layout/vList4"/>
    <dgm:cxn modelId="{9A0CD258-15DC-4A21-9854-87E6D3CD15AC}" type="presParOf" srcId="{8F599142-8F21-4BB7-AF80-6D0D8A537443}" destId="{35BD3E2D-832D-4DA4-BE60-4CD1DF3B7C64}" srcOrd="1" destOrd="0" presId="urn:microsoft.com/office/officeart/2005/8/layout/vList4"/>
    <dgm:cxn modelId="{57610E58-4DEC-42E4-8273-F62773EF38FF}" type="presParOf" srcId="{8F599142-8F21-4BB7-AF80-6D0D8A537443}" destId="{F5DAA2F2-E401-4ECC-825F-ABC3892E31FB}" srcOrd="2" destOrd="0" presId="urn:microsoft.com/office/officeart/2005/8/layout/vList4"/>
    <dgm:cxn modelId="{60C31C71-8801-4E81-8E17-38927FB41CAF}" type="presParOf" srcId="{F5DAA2F2-E401-4ECC-825F-ABC3892E31FB}" destId="{DE896E02-C64F-4A12-9713-3BFACDF3B706}" srcOrd="0" destOrd="0" presId="urn:microsoft.com/office/officeart/2005/8/layout/vList4"/>
    <dgm:cxn modelId="{90DBAFFD-03BB-4A3B-9292-79C7038BCE58}" type="presParOf" srcId="{F5DAA2F2-E401-4ECC-825F-ABC3892E31FB}" destId="{EF5473CF-E938-4415-9409-D23271995C07}" srcOrd="1" destOrd="0" presId="urn:microsoft.com/office/officeart/2005/8/layout/vList4"/>
    <dgm:cxn modelId="{10F14E09-2989-4030-B09B-E0619FE40ACD}" type="presParOf" srcId="{F5DAA2F2-E401-4ECC-825F-ABC3892E31FB}" destId="{2157EE9D-8A70-4403-B38B-7B7E43B972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B5CAFA-A633-4A35-8B67-3E8B1E20961F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6BF314-44A9-4412-AC01-6CB87D6F6489}">
      <dgm:prSet/>
      <dgm:spPr/>
      <dgm:t>
        <a:bodyPr/>
        <a:lstStyle/>
        <a:p>
          <a:pPr rtl="0"/>
          <a:r>
            <a:rPr lang="en-US" dirty="0" smtClean="0"/>
            <a:t>2006 :Technology Transfer Center (TTC) of the Royal Scientific Society</a:t>
          </a:r>
          <a:endParaRPr lang="en-US" dirty="0"/>
        </a:p>
      </dgm:t>
    </dgm:pt>
    <dgm:pt modelId="{90E1BE71-A0B1-4756-9403-1D772759CE39}" type="parTrans" cxnId="{5D811109-B488-4BC8-900C-B3AB5494B94D}">
      <dgm:prSet/>
      <dgm:spPr/>
      <dgm:t>
        <a:bodyPr/>
        <a:lstStyle/>
        <a:p>
          <a:endParaRPr lang="en-US"/>
        </a:p>
      </dgm:t>
    </dgm:pt>
    <dgm:pt modelId="{88BD0F06-7F5B-47A2-AA4E-607C96C207ED}" type="sibTrans" cxnId="{5D811109-B488-4BC8-900C-B3AB5494B94D}">
      <dgm:prSet/>
      <dgm:spPr/>
      <dgm:t>
        <a:bodyPr/>
        <a:lstStyle/>
        <a:p>
          <a:endParaRPr lang="en-US"/>
        </a:p>
      </dgm:t>
    </dgm:pt>
    <dgm:pt modelId="{70AC39D3-D47B-47D5-8433-064C9F9C2143}">
      <dgm:prSet/>
      <dgm:spPr/>
      <dgm:t>
        <a:bodyPr/>
        <a:lstStyle/>
        <a:p>
          <a:pPr rtl="0"/>
          <a:r>
            <a:rPr lang="en-US" dirty="0" smtClean="0"/>
            <a:t>In order to realize its vision, goals and policies especially those related to the economic development in Jordan. IPCO served internal clients.</a:t>
          </a:r>
          <a:endParaRPr lang="en-US" dirty="0"/>
        </a:p>
      </dgm:t>
    </dgm:pt>
    <dgm:pt modelId="{1B66893D-A464-4B60-9FF5-8C42536DF9C9}" type="parTrans" cxnId="{6124F54D-2117-4163-9360-CF20DFD07DB5}">
      <dgm:prSet/>
      <dgm:spPr/>
      <dgm:t>
        <a:bodyPr/>
        <a:lstStyle/>
        <a:p>
          <a:endParaRPr lang="en-US"/>
        </a:p>
      </dgm:t>
    </dgm:pt>
    <dgm:pt modelId="{4516B9F6-1621-437E-B11F-F733119731FA}" type="sibTrans" cxnId="{6124F54D-2117-4163-9360-CF20DFD07DB5}">
      <dgm:prSet/>
      <dgm:spPr/>
      <dgm:t>
        <a:bodyPr/>
        <a:lstStyle/>
        <a:p>
          <a:endParaRPr lang="en-US"/>
        </a:p>
      </dgm:t>
    </dgm:pt>
    <dgm:pt modelId="{4EFC3D55-E2C3-4539-BF9A-F76AC7A80A55}">
      <dgm:prSet/>
      <dgm:spPr/>
      <dgm:t>
        <a:bodyPr/>
        <a:lstStyle/>
        <a:p>
          <a:pPr rtl="0"/>
          <a:r>
            <a:rPr lang="en-US" dirty="0" smtClean="0"/>
            <a:t>2010: TTC added commercialization and became IPCO</a:t>
          </a:r>
          <a:endParaRPr lang="en-US" dirty="0"/>
        </a:p>
      </dgm:t>
    </dgm:pt>
    <dgm:pt modelId="{C321AFBD-9F88-4D98-B850-BF77444E9513}" type="parTrans" cxnId="{89CB3FAE-616D-45C9-B033-1BD2FAB30897}">
      <dgm:prSet/>
      <dgm:spPr/>
      <dgm:t>
        <a:bodyPr/>
        <a:lstStyle/>
        <a:p>
          <a:endParaRPr lang="en-US"/>
        </a:p>
      </dgm:t>
    </dgm:pt>
    <dgm:pt modelId="{5E1D633D-9F2F-475C-96B4-60EBEF9B01CF}" type="sibTrans" cxnId="{89CB3FAE-616D-45C9-B033-1BD2FAB30897}">
      <dgm:prSet/>
      <dgm:spPr/>
      <dgm:t>
        <a:bodyPr/>
        <a:lstStyle/>
        <a:p>
          <a:endParaRPr lang="en-US"/>
        </a:p>
      </dgm:t>
    </dgm:pt>
    <dgm:pt modelId="{CB46D8A3-D811-472E-9CE4-008A3A490DFF}">
      <dgm:prSet/>
      <dgm:spPr/>
      <dgm:t>
        <a:bodyPr/>
        <a:lstStyle/>
        <a:p>
          <a:pPr rtl="0"/>
          <a:r>
            <a:rPr lang="en-US" dirty="0" smtClean="0"/>
            <a:t>IPCO started providing IP services to other institutions</a:t>
          </a:r>
          <a:endParaRPr lang="en-US" dirty="0"/>
        </a:p>
      </dgm:t>
    </dgm:pt>
    <dgm:pt modelId="{45B24C9C-E612-4F92-96D0-0F282570D11D}" type="parTrans" cxnId="{053AE7B1-FDEB-4A24-A189-271F1EB6D154}">
      <dgm:prSet/>
      <dgm:spPr/>
      <dgm:t>
        <a:bodyPr/>
        <a:lstStyle/>
        <a:p>
          <a:endParaRPr lang="en-US"/>
        </a:p>
      </dgm:t>
    </dgm:pt>
    <dgm:pt modelId="{9F570627-8BF9-42CA-9E7F-05FBA7CA4A70}" type="sibTrans" cxnId="{053AE7B1-FDEB-4A24-A189-271F1EB6D154}">
      <dgm:prSet/>
      <dgm:spPr/>
      <dgm:t>
        <a:bodyPr/>
        <a:lstStyle/>
        <a:p>
          <a:endParaRPr lang="en-US"/>
        </a:p>
      </dgm:t>
    </dgm:pt>
    <dgm:pt modelId="{1647AB03-0A82-4E2C-9F94-988900510088}">
      <dgm:prSet/>
      <dgm:spPr/>
      <dgm:t>
        <a:bodyPr/>
        <a:lstStyle/>
        <a:p>
          <a:pPr rtl="0"/>
          <a:r>
            <a:rPr lang="en-US" dirty="0" smtClean="0"/>
            <a:t>2014: IPCO redeveloped its offering as a value centric service</a:t>
          </a:r>
          <a:endParaRPr lang="en-US" dirty="0"/>
        </a:p>
      </dgm:t>
    </dgm:pt>
    <dgm:pt modelId="{031E3B0D-B60E-4396-B07C-9EC5E5122214}" type="parTrans" cxnId="{F9424765-5E48-4BF9-ACA5-9CDB9D5F81D1}">
      <dgm:prSet/>
      <dgm:spPr/>
      <dgm:t>
        <a:bodyPr/>
        <a:lstStyle/>
        <a:p>
          <a:endParaRPr lang="en-US"/>
        </a:p>
      </dgm:t>
    </dgm:pt>
    <dgm:pt modelId="{D55DAC14-A995-4C42-8868-8EC545E4D0DB}" type="sibTrans" cxnId="{F9424765-5E48-4BF9-ACA5-9CDB9D5F81D1}">
      <dgm:prSet/>
      <dgm:spPr/>
      <dgm:t>
        <a:bodyPr/>
        <a:lstStyle/>
        <a:p>
          <a:endParaRPr lang="en-US"/>
        </a:p>
      </dgm:t>
    </dgm:pt>
    <dgm:pt modelId="{A9A5116B-80AA-44F1-9728-9F4A093666AB}">
      <dgm:prSet custT="1"/>
      <dgm:spPr/>
      <dgm:t>
        <a:bodyPr/>
        <a:lstStyle/>
        <a:p>
          <a:pPr rtl="0"/>
          <a:r>
            <a:rPr lang="en-US" sz="2000" b="1" dirty="0" smtClean="0"/>
            <a:t>IPCO enables the </a:t>
          </a:r>
          <a:r>
            <a:rPr lang="en-US" sz="2000" b="1" u="sng" dirty="0" smtClean="0"/>
            <a:t>creation and capture of value from innovation</a:t>
          </a:r>
          <a:endParaRPr lang="en-US" sz="2000" b="1" u="sng" dirty="0"/>
        </a:p>
      </dgm:t>
    </dgm:pt>
    <dgm:pt modelId="{D0737DDD-2D90-4F93-A846-40DBEEDE1455}" type="parTrans" cxnId="{CF117E7D-3775-4A34-BF3E-0DD9D6180C2B}">
      <dgm:prSet/>
      <dgm:spPr/>
      <dgm:t>
        <a:bodyPr/>
        <a:lstStyle/>
        <a:p>
          <a:endParaRPr lang="en-US"/>
        </a:p>
      </dgm:t>
    </dgm:pt>
    <dgm:pt modelId="{CC8766BE-F927-4BCF-8997-BDF3E0980E62}" type="sibTrans" cxnId="{CF117E7D-3775-4A34-BF3E-0DD9D6180C2B}">
      <dgm:prSet/>
      <dgm:spPr/>
      <dgm:t>
        <a:bodyPr/>
        <a:lstStyle/>
        <a:p>
          <a:endParaRPr lang="en-US"/>
        </a:p>
      </dgm:t>
    </dgm:pt>
    <dgm:pt modelId="{2D327223-87FD-4EAB-8F63-5227867A50F1}" type="pres">
      <dgm:prSet presAssocID="{BEB5CAFA-A633-4A35-8B67-3E8B1E2096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98879D-2721-4FCD-B68E-54DDD669D3DD}" type="pres">
      <dgm:prSet presAssocID="{1647AB03-0A82-4E2C-9F94-988900510088}" presName="boxAndChildren" presStyleCnt="0"/>
      <dgm:spPr/>
      <dgm:t>
        <a:bodyPr/>
        <a:lstStyle/>
        <a:p>
          <a:endParaRPr lang="en-US"/>
        </a:p>
      </dgm:t>
    </dgm:pt>
    <dgm:pt modelId="{C5007741-B5C4-4BF2-9F18-E93831E783D9}" type="pres">
      <dgm:prSet presAssocID="{1647AB03-0A82-4E2C-9F94-988900510088}" presName="parentTextBox" presStyleLbl="node1" presStyleIdx="0" presStyleCnt="3"/>
      <dgm:spPr/>
      <dgm:t>
        <a:bodyPr/>
        <a:lstStyle/>
        <a:p>
          <a:endParaRPr lang="en-US"/>
        </a:p>
      </dgm:t>
    </dgm:pt>
    <dgm:pt modelId="{9EA16ABE-824D-4B84-A08E-3BD2EF082785}" type="pres">
      <dgm:prSet presAssocID="{1647AB03-0A82-4E2C-9F94-988900510088}" presName="entireBox" presStyleLbl="node1" presStyleIdx="0" presStyleCnt="3"/>
      <dgm:spPr/>
      <dgm:t>
        <a:bodyPr/>
        <a:lstStyle/>
        <a:p>
          <a:endParaRPr lang="en-US"/>
        </a:p>
      </dgm:t>
    </dgm:pt>
    <dgm:pt modelId="{A8599130-B611-4B36-8E9B-F6BB06659078}" type="pres">
      <dgm:prSet presAssocID="{1647AB03-0A82-4E2C-9F94-988900510088}" presName="descendantBox" presStyleCnt="0"/>
      <dgm:spPr/>
      <dgm:t>
        <a:bodyPr/>
        <a:lstStyle/>
        <a:p>
          <a:endParaRPr lang="en-US"/>
        </a:p>
      </dgm:t>
    </dgm:pt>
    <dgm:pt modelId="{A8EE3C10-5E63-43FE-8DBC-A3B3D5FB71EA}" type="pres">
      <dgm:prSet presAssocID="{A9A5116B-80AA-44F1-9728-9F4A093666A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17132-99CD-483D-A728-82EA1BCED197}" type="pres">
      <dgm:prSet presAssocID="{5E1D633D-9F2F-475C-96B4-60EBEF9B01CF}" presName="sp" presStyleCnt="0"/>
      <dgm:spPr/>
      <dgm:t>
        <a:bodyPr/>
        <a:lstStyle/>
        <a:p>
          <a:endParaRPr lang="en-US"/>
        </a:p>
      </dgm:t>
    </dgm:pt>
    <dgm:pt modelId="{DC0DFC16-DE07-45A9-9002-B335D306D4A8}" type="pres">
      <dgm:prSet presAssocID="{4EFC3D55-E2C3-4539-BF9A-F76AC7A80A55}" presName="arrowAndChildren" presStyleCnt="0"/>
      <dgm:spPr/>
      <dgm:t>
        <a:bodyPr/>
        <a:lstStyle/>
        <a:p>
          <a:endParaRPr lang="en-US"/>
        </a:p>
      </dgm:t>
    </dgm:pt>
    <dgm:pt modelId="{EDD625F6-7F7F-47A3-B960-C36FE0BA633B}" type="pres">
      <dgm:prSet presAssocID="{4EFC3D55-E2C3-4539-BF9A-F76AC7A80A55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6082DE26-A1A1-44D9-9899-DF8995A629CB}" type="pres">
      <dgm:prSet presAssocID="{4EFC3D55-E2C3-4539-BF9A-F76AC7A80A55}" presName="arrow" presStyleLbl="node1" presStyleIdx="1" presStyleCnt="3"/>
      <dgm:spPr/>
      <dgm:t>
        <a:bodyPr/>
        <a:lstStyle/>
        <a:p>
          <a:endParaRPr lang="en-US"/>
        </a:p>
      </dgm:t>
    </dgm:pt>
    <dgm:pt modelId="{33DA8506-BBA7-43EE-8E42-2CDFA310E067}" type="pres">
      <dgm:prSet presAssocID="{4EFC3D55-E2C3-4539-BF9A-F76AC7A80A55}" presName="descendantArrow" presStyleCnt="0"/>
      <dgm:spPr/>
      <dgm:t>
        <a:bodyPr/>
        <a:lstStyle/>
        <a:p>
          <a:endParaRPr lang="en-US"/>
        </a:p>
      </dgm:t>
    </dgm:pt>
    <dgm:pt modelId="{687DFEDB-FE7C-4071-AC50-13BD7D46C94C}" type="pres">
      <dgm:prSet presAssocID="{CB46D8A3-D811-472E-9CE4-008A3A490DFF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110A0-9FD4-4B2A-A5BB-582BEB4C415F}" type="pres">
      <dgm:prSet presAssocID="{88BD0F06-7F5B-47A2-AA4E-607C96C207ED}" presName="sp" presStyleCnt="0"/>
      <dgm:spPr/>
      <dgm:t>
        <a:bodyPr/>
        <a:lstStyle/>
        <a:p>
          <a:endParaRPr lang="en-US"/>
        </a:p>
      </dgm:t>
    </dgm:pt>
    <dgm:pt modelId="{8DCE8585-1987-4BC0-8298-BFBC239FEC5F}" type="pres">
      <dgm:prSet presAssocID="{A56BF314-44A9-4412-AC01-6CB87D6F6489}" presName="arrowAndChildren" presStyleCnt="0"/>
      <dgm:spPr/>
      <dgm:t>
        <a:bodyPr/>
        <a:lstStyle/>
        <a:p>
          <a:endParaRPr lang="en-US"/>
        </a:p>
      </dgm:t>
    </dgm:pt>
    <dgm:pt modelId="{730E51D4-2186-4E3A-9A82-A19970E35A94}" type="pres">
      <dgm:prSet presAssocID="{A56BF314-44A9-4412-AC01-6CB87D6F648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01834CF-1FB5-485A-A61C-4E290D7D9B76}" type="pres">
      <dgm:prSet presAssocID="{A56BF314-44A9-4412-AC01-6CB87D6F6489}" presName="arrow" presStyleLbl="node1" presStyleIdx="2" presStyleCnt="3"/>
      <dgm:spPr/>
      <dgm:t>
        <a:bodyPr/>
        <a:lstStyle/>
        <a:p>
          <a:endParaRPr lang="en-US"/>
        </a:p>
      </dgm:t>
    </dgm:pt>
    <dgm:pt modelId="{D1EB61FD-8906-46F9-B99B-8F6BB3E563B8}" type="pres">
      <dgm:prSet presAssocID="{A56BF314-44A9-4412-AC01-6CB87D6F6489}" presName="descendantArrow" presStyleCnt="0"/>
      <dgm:spPr/>
      <dgm:t>
        <a:bodyPr/>
        <a:lstStyle/>
        <a:p>
          <a:endParaRPr lang="en-US"/>
        </a:p>
      </dgm:t>
    </dgm:pt>
    <dgm:pt modelId="{0BBEF0EE-4D5E-42AC-BC24-9293D8EF3B8A}" type="pres">
      <dgm:prSet presAssocID="{70AC39D3-D47B-47D5-8433-064C9F9C2143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17E7D-3775-4A34-BF3E-0DD9D6180C2B}" srcId="{1647AB03-0A82-4E2C-9F94-988900510088}" destId="{A9A5116B-80AA-44F1-9728-9F4A093666AB}" srcOrd="0" destOrd="0" parTransId="{D0737DDD-2D90-4F93-A846-40DBEEDE1455}" sibTransId="{CC8766BE-F927-4BCF-8997-BDF3E0980E62}"/>
    <dgm:cxn modelId="{053AE7B1-FDEB-4A24-A189-271F1EB6D154}" srcId="{4EFC3D55-E2C3-4539-BF9A-F76AC7A80A55}" destId="{CB46D8A3-D811-472E-9CE4-008A3A490DFF}" srcOrd="0" destOrd="0" parTransId="{45B24C9C-E612-4F92-96D0-0F282570D11D}" sibTransId="{9F570627-8BF9-42CA-9E7F-05FBA7CA4A70}"/>
    <dgm:cxn modelId="{32694FAD-D54A-4F61-9370-2989EA3845EA}" type="presOf" srcId="{A56BF314-44A9-4412-AC01-6CB87D6F6489}" destId="{C01834CF-1FB5-485A-A61C-4E290D7D9B76}" srcOrd="1" destOrd="0" presId="urn:microsoft.com/office/officeart/2005/8/layout/process4"/>
    <dgm:cxn modelId="{89CB3FAE-616D-45C9-B033-1BD2FAB30897}" srcId="{BEB5CAFA-A633-4A35-8B67-3E8B1E20961F}" destId="{4EFC3D55-E2C3-4539-BF9A-F76AC7A80A55}" srcOrd="1" destOrd="0" parTransId="{C321AFBD-9F88-4D98-B850-BF77444E9513}" sibTransId="{5E1D633D-9F2F-475C-96B4-60EBEF9B01CF}"/>
    <dgm:cxn modelId="{CAD9D95A-0336-4499-8E3D-FBDD481505DD}" type="presOf" srcId="{BEB5CAFA-A633-4A35-8B67-3E8B1E20961F}" destId="{2D327223-87FD-4EAB-8F63-5227867A50F1}" srcOrd="0" destOrd="0" presId="urn:microsoft.com/office/officeart/2005/8/layout/process4"/>
    <dgm:cxn modelId="{7D673441-3D06-4D2B-B4B5-FD66CC898858}" type="presOf" srcId="{A56BF314-44A9-4412-AC01-6CB87D6F6489}" destId="{730E51D4-2186-4E3A-9A82-A19970E35A94}" srcOrd="0" destOrd="0" presId="urn:microsoft.com/office/officeart/2005/8/layout/process4"/>
    <dgm:cxn modelId="{5D811109-B488-4BC8-900C-B3AB5494B94D}" srcId="{BEB5CAFA-A633-4A35-8B67-3E8B1E20961F}" destId="{A56BF314-44A9-4412-AC01-6CB87D6F6489}" srcOrd="0" destOrd="0" parTransId="{90E1BE71-A0B1-4756-9403-1D772759CE39}" sibTransId="{88BD0F06-7F5B-47A2-AA4E-607C96C207ED}"/>
    <dgm:cxn modelId="{6124F54D-2117-4163-9360-CF20DFD07DB5}" srcId="{A56BF314-44A9-4412-AC01-6CB87D6F6489}" destId="{70AC39D3-D47B-47D5-8433-064C9F9C2143}" srcOrd="0" destOrd="0" parTransId="{1B66893D-A464-4B60-9FF5-8C42536DF9C9}" sibTransId="{4516B9F6-1621-437E-B11F-F733119731FA}"/>
    <dgm:cxn modelId="{98B78936-0F7C-47F9-AEDA-23B19BF16D03}" type="presOf" srcId="{70AC39D3-D47B-47D5-8433-064C9F9C2143}" destId="{0BBEF0EE-4D5E-42AC-BC24-9293D8EF3B8A}" srcOrd="0" destOrd="0" presId="urn:microsoft.com/office/officeart/2005/8/layout/process4"/>
    <dgm:cxn modelId="{7C47F5A8-1BFE-4BA3-A460-31FFA5910E5A}" type="presOf" srcId="{CB46D8A3-D811-472E-9CE4-008A3A490DFF}" destId="{687DFEDB-FE7C-4071-AC50-13BD7D46C94C}" srcOrd="0" destOrd="0" presId="urn:microsoft.com/office/officeart/2005/8/layout/process4"/>
    <dgm:cxn modelId="{9CE3D621-1F42-45AA-B9F3-A8CB120423D7}" type="presOf" srcId="{A9A5116B-80AA-44F1-9728-9F4A093666AB}" destId="{A8EE3C10-5E63-43FE-8DBC-A3B3D5FB71EA}" srcOrd="0" destOrd="0" presId="urn:microsoft.com/office/officeart/2005/8/layout/process4"/>
    <dgm:cxn modelId="{FAD895C6-9970-42D5-8FA5-A44AD64F1FE0}" type="presOf" srcId="{1647AB03-0A82-4E2C-9F94-988900510088}" destId="{9EA16ABE-824D-4B84-A08E-3BD2EF082785}" srcOrd="1" destOrd="0" presId="urn:microsoft.com/office/officeart/2005/8/layout/process4"/>
    <dgm:cxn modelId="{7D0561F4-722A-4E58-9FD2-5B8BA562E209}" type="presOf" srcId="{1647AB03-0A82-4E2C-9F94-988900510088}" destId="{C5007741-B5C4-4BF2-9F18-E93831E783D9}" srcOrd="0" destOrd="0" presId="urn:microsoft.com/office/officeart/2005/8/layout/process4"/>
    <dgm:cxn modelId="{471B40E0-4450-46B0-817D-812EECE39BD1}" type="presOf" srcId="{4EFC3D55-E2C3-4539-BF9A-F76AC7A80A55}" destId="{6082DE26-A1A1-44D9-9899-DF8995A629CB}" srcOrd="1" destOrd="0" presId="urn:microsoft.com/office/officeart/2005/8/layout/process4"/>
    <dgm:cxn modelId="{6A1EFD11-DD9C-46CA-9530-EFF216DACA67}" type="presOf" srcId="{4EFC3D55-E2C3-4539-BF9A-F76AC7A80A55}" destId="{EDD625F6-7F7F-47A3-B960-C36FE0BA633B}" srcOrd="0" destOrd="0" presId="urn:microsoft.com/office/officeart/2005/8/layout/process4"/>
    <dgm:cxn modelId="{F9424765-5E48-4BF9-ACA5-9CDB9D5F81D1}" srcId="{BEB5CAFA-A633-4A35-8B67-3E8B1E20961F}" destId="{1647AB03-0A82-4E2C-9F94-988900510088}" srcOrd="2" destOrd="0" parTransId="{031E3B0D-B60E-4396-B07C-9EC5E5122214}" sibTransId="{D55DAC14-A995-4C42-8868-8EC545E4D0DB}"/>
    <dgm:cxn modelId="{48348ED1-6727-42F4-B3D9-73CF2F96AA15}" type="presParOf" srcId="{2D327223-87FD-4EAB-8F63-5227867A50F1}" destId="{AA98879D-2721-4FCD-B68E-54DDD669D3DD}" srcOrd="0" destOrd="0" presId="urn:microsoft.com/office/officeart/2005/8/layout/process4"/>
    <dgm:cxn modelId="{3B6D4575-77AB-4E17-A80B-109508CD3D27}" type="presParOf" srcId="{AA98879D-2721-4FCD-B68E-54DDD669D3DD}" destId="{C5007741-B5C4-4BF2-9F18-E93831E783D9}" srcOrd="0" destOrd="0" presId="urn:microsoft.com/office/officeart/2005/8/layout/process4"/>
    <dgm:cxn modelId="{8CC61686-2A01-4E76-AFC1-AA348D1356BC}" type="presParOf" srcId="{AA98879D-2721-4FCD-B68E-54DDD669D3DD}" destId="{9EA16ABE-824D-4B84-A08E-3BD2EF082785}" srcOrd="1" destOrd="0" presId="urn:microsoft.com/office/officeart/2005/8/layout/process4"/>
    <dgm:cxn modelId="{C13562CC-4AF0-44A9-A208-E4E7CC9E90A0}" type="presParOf" srcId="{AA98879D-2721-4FCD-B68E-54DDD669D3DD}" destId="{A8599130-B611-4B36-8E9B-F6BB06659078}" srcOrd="2" destOrd="0" presId="urn:microsoft.com/office/officeart/2005/8/layout/process4"/>
    <dgm:cxn modelId="{4033A23B-EF69-4A4D-B1E1-A98E54F870F7}" type="presParOf" srcId="{A8599130-B611-4B36-8E9B-F6BB06659078}" destId="{A8EE3C10-5E63-43FE-8DBC-A3B3D5FB71EA}" srcOrd="0" destOrd="0" presId="urn:microsoft.com/office/officeart/2005/8/layout/process4"/>
    <dgm:cxn modelId="{2A98ED46-91E2-456F-B539-02A6DB10ABA7}" type="presParOf" srcId="{2D327223-87FD-4EAB-8F63-5227867A50F1}" destId="{75917132-99CD-483D-A728-82EA1BCED197}" srcOrd="1" destOrd="0" presId="urn:microsoft.com/office/officeart/2005/8/layout/process4"/>
    <dgm:cxn modelId="{CBEE584F-599C-4F65-8F09-CB7BE41EA79B}" type="presParOf" srcId="{2D327223-87FD-4EAB-8F63-5227867A50F1}" destId="{DC0DFC16-DE07-45A9-9002-B335D306D4A8}" srcOrd="2" destOrd="0" presId="urn:microsoft.com/office/officeart/2005/8/layout/process4"/>
    <dgm:cxn modelId="{C3CB1351-13D2-4D0E-A872-BF372946FEE6}" type="presParOf" srcId="{DC0DFC16-DE07-45A9-9002-B335D306D4A8}" destId="{EDD625F6-7F7F-47A3-B960-C36FE0BA633B}" srcOrd="0" destOrd="0" presId="urn:microsoft.com/office/officeart/2005/8/layout/process4"/>
    <dgm:cxn modelId="{B0AFB22A-7437-494E-924A-9FFE6E1F2929}" type="presParOf" srcId="{DC0DFC16-DE07-45A9-9002-B335D306D4A8}" destId="{6082DE26-A1A1-44D9-9899-DF8995A629CB}" srcOrd="1" destOrd="0" presId="urn:microsoft.com/office/officeart/2005/8/layout/process4"/>
    <dgm:cxn modelId="{DEA6B483-1F03-41E6-A62F-43118EAFD853}" type="presParOf" srcId="{DC0DFC16-DE07-45A9-9002-B335D306D4A8}" destId="{33DA8506-BBA7-43EE-8E42-2CDFA310E067}" srcOrd="2" destOrd="0" presId="urn:microsoft.com/office/officeart/2005/8/layout/process4"/>
    <dgm:cxn modelId="{2498B305-3628-40D9-8166-8D55E4C30FBE}" type="presParOf" srcId="{33DA8506-BBA7-43EE-8E42-2CDFA310E067}" destId="{687DFEDB-FE7C-4071-AC50-13BD7D46C94C}" srcOrd="0" destOrd="0" presId="urn:microsoft.com/office/officeart/2005/8/layout/process4"/>
    <dgm:cxn modelId="{91E92412-BFF9-4090-9846-BD8357C41EA6}" type="presParOf" srcId="{2D327223-87FD-4EAB-8F63-5227867A50F1}" destId="{455110A0-9FD4-4B2A-A5BB-582BEB4C415F}" srcOrd="3" destOrd="0" presId="urn:microsoft.com/office/officeart/2005/8/layout/process4"/>
    <dgm:cxn modelId="{8B76F069-E499-48FD-AFA6-8C8EEA0B0309}" type="presParOf" srcId="{2D327223-87FD-4EAB-8F63-5227867A50F1}" destId="{8DCE8585-1987-4BC0-8298-BFBC239FEC5F}" srcOrd="4" destOrd="0" presId="urn:microsoft.com/office/officeart/2005/8/layout/process4"/>
    <dgm:cxn modelId="{E6AA5677-9563-4B60-BAB1-AD0AB484F37A}" type="presParOf" srcId="{8DCE8585-1987-4BC0-8298-BFBC239FEC5F}" destId="{730E51D4-2186-4E3A-9A82-A19970E35A94}" srcOrd="0" destOrd="0" presId="urn:microsoft.com/office/officeart/2005/8/layout/process4"/>
    <dgm:cxn modelId="{81AFDF82-C713-47A8-8D94-038ACE90F16B}" type="presParOf" srcId="{8DCE8585-1987-4BC0-8298-BFBC239FEC5F}" destId="{C01834CF-1FB5-485A-A61C-4E290D7D9B76}" srcOrd="1" destOrd="0" presId="urn:microsoft.com/office/officeart/2005/8/layout/process4"/>
    <dgm:cxn modelId="{11C32867-B2DB-4C26-B32D-3A107F87D51B}" type="presParOf" srcId="{8DCE8585-1987-4BC0-8298-BFBC239FEC5F}" destId="{D1EB61FD-8906-46F9-B99B-8F6BB3E563B8}" srcOrd="2" destOrd="0" presId="urn:microsoft.com/office/officeart/2005/8/layout/process4"/>
    <dgm:cxn modelId="{211A96E8-2B81-4625-B092-B6FE0DEB174A}" type="presParOf" srcId="{D1EB61FD-8906-46F9-B99B-8F6BB3E563B8}" destId="{0BBEF0EE-4D5E-42AC-BC24-9293D8EF3B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EFBF86-0D70-48EC-8ED9-5A88A1E4FD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2BAC2-8574-4A81-B3B8-15B1F5106892}">
      <dgm:prSet custT="1"/>
      <dgm:spPr/>
      <dgm:t>
        <a:bodyPr/>
        <a:lstStyle/>
        <a:p>
          <a:pPr algn="ctr" rtl="0"/>
          <a:r>
            <a:rPr lang="en-US" sz="2800" dirty="0" smtClean="0"/>
            <a:t>Helping Innovators Gain</a:t>
          </a:r>
          <a:endParaRPr lang="en-US" sz="2800" dirty="0"/>
        </a:p>
      </dgm:t>
    </dgm:pt>
    <dgm:pt modelId="{EF99E77E-A780-4A2F-A6B0-FAF50B41108C}" type="parTrans" cxnId="{7B150009-575F-4608-B370-B0A06549B39A}">
      <dgm:prSet/>
      <dgm:spPr/>
      <dgm:t>
        <a:bodyPr/>
        <a:lstStyle/>
        <a:p>
          <a:endParaRPr lang="en-US"/>
        </a:p>
      </dgm:t>
    </dgm:pt>
    <dgm:pt modelId="{0291E31E-6C2F-45E6-9F29-E02F8DC7B3CC}" type="sibTrans" cxnId="{7B150009-575F-4608-B370-B0A06549B39A}">
      <dgm:prSet/>
      <dgm:spPr/>
      <dgm:t>
        <a:bodyPr/>
        <a:lstStyle/>
        <a:p>
          <a:endParaRPr lang="en-US"/>
        </a:p>
      </dgm:t>
    </dgm:pt>
    <dgm:pt modelId="{7A8B5D48-8469-46DB-BAEA-9FC7CFD1F228}" type="pres">
      <dgm:prSet presAssocID="{EDEFBF86-0D70-48EC-8ED9-5A88A1E4FD6C}" presName="linear" presStyleCnt="0">
        <dgm:presLayoutVars>
          <dgm:animLvl val="lvl"/>
          <dgm:resizeHandles val="exact"/>
        </dgm:presLayoutVars>
      </dgm:prSet>
      <dgm:spPr/>
    </dgm:pt>
    <dgm:pt modelId="{BAFBA0A6-D640-4F6E-A0E8-F6BCAAAC736A}" type="pres">
      <dgm:prSet presAssocID="{0662BAC2-8574-4A81-B3B8-15B1F5106892}" presName="parentText" presStyleLbl="node1" presStyleIdx="0" presStyleCnt="1">
        <dgm:presLayoutVars>
          <dgm:chMax val="0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</dgm:ptLst>
  <dgm:cxnLst>
    <dgm:cxn modelId="{7B150009-575F-4608-B370-B0A06549B39A}" srcId="{EDEFBF86-0D70-48EC-8ED9-5A88A1E4FD6C}" destId="{0662BAC2-8574-4A81-B3B8-15B1F5106892}" srcOrd="0" destOrd="0" parTransId="{EF99E77E-A780-4A2F-A6B0-FAF50B41108C}" sibTransId="{0291E31E-6C2F-45E6-9F29-E02F8DC7B3CC}"/>
    <dgm:cxn modelId="{689F0A8F-01F0-4263-B4BD-3C7821A7FC04}" type="presOf" srcId="{0662BAC2-8574-4A81-B3B8-15B1F5106892}" destId="{BAFBA0A6-D640-4F6E-A0E8-F6BCAAAC736A}" srcOrd="0" destOrd="0" presId="urn:microsoft.com/office/officeart/2005/8/layout/vList2"/>
    <dgm:cxn modelId="{170DF4E7-A46B-44F6-ACD9-B20F638ED613}" type="presOf" srcId="{EDEFBF86-0D70-48EC-8ED9-5A88A1E4FD6C}" destId="{7A8B5D48-8469-46DB-BAEA-9FC7CFD1F228}" srcOrd="0" destOrd="0" presId="urn:microsoft.com/office/officeart/2005/8/layout/vList2"/>
    <dgm:cxn modelId="{30E6106B-53E2-440B-A269-AFA22B99F109}" type="presParOf" srcId="{7A8B5D48-8469-46DB-BAEA-9FC7CFD1F228}" destId="{BAFBA0A6-D640-4F6E-A0E8-F6BCAAAC73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179FAF-32E8-426E-BFC2-D7C85774D42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C11694-A54C-4504-8F58-98275CF14A6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400" dirty="0" smtClean="0"/>
            <a:t>Environment</a:t>
          </a:r>
          <a:endParaRPr lang="en-US" sz="2400" dirty="0"/>
        </a:p>
      </dgm:t>
    </dgm:pt>
    <dgm:pt modelId="{7E6C0DA9-7773-4728-83AB-D3D90F76F65B}" type="parTrans" cxnId="{F01D7AE5-B16A-4588-8373-6074A422ABF7}">
      <dgm:prSet/>
      <dgm:spPr/>
      <dgm:t>
        <a:bodyPr/>
        <a:lstStyle/>
        <a:p>
          <a:endParaRPr lang="en-US" sz="2800"/>
        </a:p>
      </dgm:t>
    </dgm:pt>
    <dgm:pt modelId="{D43A8F06-2E66-4048-ACF8-70D278BA8B57}" type="sibTrans" cxnId="{F01D7AE5-B16A-4588-8373-6074A422ABF7}">
      <dgm:prSet/>
      <dgm:spPr/>
      <dgm:t>
        <a:bodyPr/>
        <a:lstStyle/>
        <a:p>
          <a:endParaRPr lang="en-US" sz="2800"/>
        </a:p>
      </dgm:t>
    </dgm:pt>
    <dgm:pt modelId="{20C4B249-A3AA-40A6-B3A6-3A641A289A9E}">
      <dgm:prSet custT="1"/>
      <dgm:spPr/>
      <dgm:t>
        <a:bodyPr/>
        <a:lstStyle/>
        <a:p>
          <a:pPr rtl="0"/>
          <a:r>
            <a:rPr lang="en-US" sz="2400" dirty="0" smtClean="0"/>
            <a:t>Technology</a:t>
          </a:r>
          <a:endParaRPr lang="en-US" sz="2400" dirty="0"/>
        </a:p>
      </dgm:t>
    </dgm:pt>
    <dgm:pt modelId="{6D53F036-C162-4072-B769-E37767268A8D}" type="parTrans" cxnId="{9BADBA5C-8DBD-4156-A15B-6214ED140B64}">
      <dgm:prSet/>
      <dgm:spPr/>
      <dgm:t>
        <a:bodyPr/>
        <a:lstStyle/>
        <a:p>
          <a:endParaRPr lang="en-US" sz="2800"/>
        </a:p>
      </dgm:t>
    </dgm:pt>
    <dgm:pt modelId="{4713EB88-A094-4672-9F93-E38419B6EE05}" type="sibTrans" cxnId="{9BADBA5C-8DBD-4156-A15B-6214ED140B64}">
      <dgm:prSet/>
      <dgm:spPr/>
      <dgm:t>
        <a:bodyPr/>
        <a:lstStyle/>
        <a:p>
          <a:endParaRPr lang="en-US" sz="2800"/>
        </a:p>
      </dgm:t>
    </dgm:pt>
    <dgm:pt modelId="{8D519E84-890D-4D5E-BDFD-48BD4076ED08}" type="pres">
      <dgm:prSet presAssocID="{9C179FAF-32E8-426E-BFC2-D7C85774D423}" presName="Name0" presStyleCnt="0">
        <dgm:presLayoutVars>
          <dgm:chMax val="7"/>
          <dgm:resizeHandles val="exact"/>
        </dgm:presLayoutVars>
      </dgm:prSet>
      <dgm:spPr/>
    </dgm:pt>
    <dgm:pt modelId="{A1C83B62-7E08-46B6-8BBF-E2EBF6D06E57}" type="pres">
      <dgm:prSet presAssocID="{9C179FAF-32E8-426E-BFC2-D7C85774D423}" presName="comp1" presStyleCnt="0"/>
      <dgm:spPr/>
    </dgm:pt>
    <dgm:pt modelId="{C9DE4A99-8FDE-4E1B-9108-60B73203183C}" type="pres">
      <dgm:prSet presAssocID="{9C179FAF-32E8-426E-BFC2-D7C85774D423}" presName="circle1" presStyleLbl="node1" presStyleIdx="0" presStyleCnt="2" custScaleX="143611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D6AFF04-FB32-4C6B-8304-3DFA01883DF6}" type="pres">
      <dgm:prSet presAssocID="{9C179FAF-32E8-426E-BFC2-D7C85774D42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3252F-B42E-4F7F-90AA-6B3F3E72E256}" type="pres">
      <dgm:prSet presAssocID="{9C179FAF-32E8-426E-BFC2-D7C85774D423}" presName="comp2" presStyleCnt="0"/>
      <dgm:spPr/>
    </dgm:pt>
    <dgm:pt modelId="{112293BC-E124-48C8-B165-7276636F3F42}" type="pres">
      <dgm:prSet presAssocID="{9C179FAF-32E8-426E-BFC2-D7C85774D423}" presName="circle2" presStyleLbl="node1" presStyleIdx="1" presStyleCnt="2" custScaleX="143611" custScaleY="76517" custLinFactNeighborX="-1085" custLinFactNeighborY="9832"/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34AA332-2BAA-44A9-A65E-CCF86C1CAE3F}" type="pres">
      <dgm:prSet presAssocID="{9C179FAF-32E8-426E-BFC2-D7C85774D42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046159-C0F1-4AEA-93CE-C6C3EDE5ACAC}" type="presOf" srcId="{66C11694-A54C-4504-8F58-98275CF14A61}" destId="{C9DE4A99-8FDE-4E1B-9108-60B73203183C}" srcOrd="0" destOrd="0" presId="urn:microsoft.com/office/officeart/2005/8/layout/venn2"/>
    <dgm:cxn modelId="{E1F80B7E-411C-46CE-9FA7-436D8B46B838}" type="presOf" srcId="{20C4B249-A3AA-40A6-B3A6-3A641A289A9E}" destId="{A34AA332-2BAA-44A9-A65E-CCF86C1CAE3F}" srcOrd="1" destOrd="0" presId="urn:microsoft.com/office/officeart/2005/8/layout/venn2"/>
    <dgm:cxn modelId="{F6463E51-0EC0-42B6-97BA-56AAC763E7C6}" type="presOf" srcId="{66C11694-A54C-4504-8F58-98275CF14A61}" destId="{8D6AFF04-FB32-4C6B-8304-3DFA01883DF6}" srcOrd="1" destOrd="0" presId="urn:microsoft.com/office/officeart/2005/8/layout/venn2"/>
    <dgm:cxn modelId="{3EA77521-538A-4B3D-AA49-6962752B8242}" type="presOf" srcId="{9C179FAF-32E8-426E-BFC2-D7C85774D423}" destId="{8D519E84-890D-4D5E-BDFD-48BD4076ED08}" srcOrd="0" destOrd="0" presId="urn:microsoft.com/office/officeart/2005/8/layout/venn2"/>
    <dgm:cxn modelId="{9BADBA5C-8DBD-4156-A15B-6214ED140B64}" srcId="{9C179FAF-32E8-426E-BFC2-D7C85774D423}" destId="{20C4B249-A3AA-40A6-B3A6-3A641A289A9E}" srcOrd="1" destOrd="0" parTransId="{6D53F036-C162-4072-B769-E37767268A8D}" sibTransId="{4713EB88-A094-4672-9F93-E38419B6EE05}"/>
    <dgm:cxn modelId="{F01D7AE5-B16A-4588-8373-6074A422ABF7}" srcId="{9C179FAF-32E8-426E-BFC2-D7C85774D423}" destId="{66C11694-A54C-4504-8F58-98275CF14A61}" srcOrd="0" destOrd="0" parTransId="{7E6C0DA9-7773-4728-83AB-D3D90F76F65B}" sibTransId="{D43A8F06-2E66-4048-ACF8-70D278BA8B57}"/>
    <dgm:cxn modelId="{D11D987D-DB4C-4A9A-AA7D-970EF5358EC1}" type="presOf" srcId="{20C4B249-A3AA-40A6-B3A6-3A641A289A9E}" destId="{112293BC-E124-48C8-B165-7276636F3F42}" srcOrd="0" destOrd="0" presId="urn:microsoft.com/office/officeart/2005/8/layout/venn2"/>
    <dgm:cxn modelId="{50968B36-FFAC-4CCB-BB07-7597FE62E86A}" type="presParOf" srcId="{8D519E84-890D-4D5E-BDFD-48BD4076ED08}" destId="{A1C83B62-7E08-46B6-8BBF-E2EBF6D06E57}" srcOrd="0" destOrd="0" presId="urn:microsoft.com/office/officeart/2005/8/layout/venn2"/>
    <dgm:cxn modelId="{47FB09D4-4197-4244-B50F-EF251C31EC87}" type="presParOf" srcId="{A1C83B62-7E08-46B6-8BBF-E2EBF6D06E57}" destId="{C9DE4A99-8FDE-4E1B-9108-60B73203183C}" srcOrd="0" destOrd="0" presId="urn:microsoft.com/office/officeart/2005/8/layout/venn2"/>
    <dgm:cxn modelId="{493C4F19-67D9-43DF-9FE4-FF93A95479C1}" type="presParOf" srcId="{A1C83B62-7E08-46B6-8BBF-E2EBF6D06E57}" destId="{8D6AFF04-FB32-4C6B-8304-3DFA01883DF6}" srcOrd="1" destOrd="0" presId="urn:microsoft.com/office/officeart/2005/8/layout/venn2"/>
    <dgm:cxn modelId="{66514D1A-CCCF-4240-8D8D-E1F3CF2FE359}" type="presParOf" srcId="{8D519E84-890D-4D5E-BDFD-48BD4076ED08}" destId="{6183252F-B42E-4F7F-90AA-6B3F3E72E256}" srcOrd="1" destOrd="0" presId="urn:microsoft.com/office/officeart/2005/8/layout/venn2"/>
    <dgm:cxn modelId="{BEF035D1-87D8-452F-BE48-E9E76780D8FA}" type="presParOf" srcId="{6183252F-B42E-4F7F-90AA-6B3F3E72E256}" destId="{112293BC-E124-48C8-B165-7276636F3F42}" srcOrd="0" destOrd="0" presId="urn:microsoft.com/office/officeart/2005/8/layout/venn2"/>
    <dgm:cxn modelId="{A34D34BD-E8E0-44DE-9B99-155949DA84E4}" type="presParOf" srcId="{6183252F-B42E-4F7F-90AA-6B3F3E72E256}" destId="{A34AA332-2BAA-44A9-A65E-CCF86C1CAE3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41B3F3-2B9D-45C2-A5EC-D1013C29A7E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002002-CB31-469E-99D7-4D012714920E}">
      <dgm:prSet/>
      <dgm:spPr/>
      <dgm:t>
        <a:bodyPr/>
        <a:lstStyle/>
        <a:p>
          <a:pPr rtl="0"/>
          <a:r>
            <a:rPr lang="en-US" dirty="0" smtClean="0"/>
            <a:t>Technology </a:t>
          </a:r>
          <a:endParaRPr lang="en-US" dirty="0"/>
        </a:p>
      </dgm:t>
    </dgm:pt>
    <dgm:pt modelId="{17B88C7C-AE92-4E62-9DBF-A82C6DDF6B57}" type="parTrans" cxnId="{13F23E7B-4AC4-42CA-846D-29E3DB0C78D7}">
      <dgm:prSet/>
      <dgm:spPr/>
      <dgm:t>
        <a:bodyPr/>
        <a:lstStyle/>
        <a:p>
          <a:endParaRPr lang="en-US"/>
        </a:p>
      </dgm:t>
    </dgm:pt>
    <dgm:pt modelId="{9ED18A0F-0CAE-443C-912F-7B3EFC0A094B}" type="sibTrans" cxnId="{13F23E7B-4AC4-42CA-846D-29E3DB0C78D7}">
      <dgm:prSet/>
      <dgm:spPr/>
      <dgm:t>
        <a:bodyPr/>
        <a:lstStyle/>
        <a:p>
          <a:endParaRPr lang="en-US"/>
        </a:p>
      </dgm:t>
    </dgm:pt>
    <dgm:pt modelId="{805337C2-9659-4353-B174-DFB2BF0867C6}">
      <dgm:prSet/>
      <dgm:spPr/>
      <dgm:t>
        <a:bodyPr/>
        <a:lstStyle/>
        <a:p>
          <a:pPr rtl="0"/>
          <a:r>
            <a:rPr lang="en-US" dirty="0" smtClean="0"/>
            <a:t>Tech Review &amp; Evaluation</a:t>
          </a:r>
          <a:endParaRPr lang="en-US" dirty="0"/>
        </a:p>
      </dgm:t>
    </dgm:pt>
    <dgm:pt modelId="{E33BFC3A-72A2-497B-950E-FE47A89351A4}" type="parTrans" cxnId="{9489653C-9961-4C7B-B004-293C7E923651}">
      <dgm:prSet/>
      <dgm:spPr/>
      <dgm:t>
        <a:bodyPr/>
        <a:lstStyle/>
        <a:p>
          <a:endParaRPr lang="en-US"/>
        </a:p>
      </dgm:t>
    </dgm:pt>
    <dgm:pt modelId="{2F0DADE9-CF86-42FE-BCEE-C62BE0ABFCB2}" type="sibTrans" cxnId="{9489653C-9961-4C7B-B004-293C7E923651}">
      <dgm:prSet/>
      <dgm:spPr/>
      <dgm:t>
        <a:bodyPr/>
        <a:lstStyle/>
        <a:p>
          <a:endParaRPr lang="en-US"/>
        </a:p>
      </dgm:t>
    </dgm:pt>
    <dgm:pt modelId="{8D2EACCA-35E3-4262-8460-B883CF9CF3BB}">
      <dgm:prSet/>
      <dgm:spPr/>
      <dgm:t>
        <a:bodyPr/>
        <a:lstStyle/>
        <a:p>
          <a:pPr rtl="0"/>
          <a:r>
            <a:rPr lang="en-US" dirty="0" smtClean="0"/>
            <a:t>Partnership mapping</a:t>
          </a:r>
          <a:endParaRPr lang="en-US" dirty="0"/>
        </a:p>
      </dgm:t>
    </dgm:pt>
    <dgm:pt modelId="{F9F72620-3A2C-4EFC-8796-62F6640C096F}" type="parTrans" cxnId="{329556D8-7EAB-4BE7-A4B3-7621F700432A}">
      <dgm:prSet/>
      <dgm:spPr/>
      <dgm:t>
        <a:bodyPr/>
        <a:lstStyle/>
        <a:p>
          <a:endParaRPr lang="en-US"/>
        </a:p>
      </dgm:t>
    </dgm:pt>
    <dgm:pt modelId="{178F572E-1074-4F62-84A5-F86436E75794}" type="sibTrans" cxnId="{329556D8-7EAB-4BE7-A4B3-7621F700432A}">
      <dgm:prSet/>
      <dgm:spPr/>
      <dgm:t>
        <a:bodyPr/>
        <a:lstStyle/>
        <a:p>
          <a:endParaRPr lang="en-US"/>
        </a:p>
      </dgm:t>
    </dgm:pt>
    <dgm:pt modelId="{232CCE62-76C9-4195-B448-FC54AFF28EC1}">
      <dgm:prSet/>
      <dgm:spPr/>
      <dgm:t>
        <a:bodyPr/>
        <a:lstStyle/>
        <a:p>
          <a:pPr rtl="0"/>
          <a:r>
            <a:rPr lang="en-US" dirty="0" smtClean="0"/>
            <a:t>Business Development</a:t>
          </a:r>
          <a:endParaRPr lang="en-US" dirty="0"/>
        </a:p>
      </dgm:t>
    </dgm:pt>
    <dgm:pt modelId="{91684D84-9EF3-47CC-BCE7-5AD2342FB042}" type="parTrans" cxnId="{FCF308AD-715F-44ED-84BB-63F32367BEB8}">
      <dgm:prSet/>
      <dgm:spPr/>
      <dgm:t>
        <a:bodyPr/>
        <a:lstStyle/>
        <a:p>
          <a:endParaRPr lang="en-US"/>
        </a:p>
      </dgm:t>
    </dgm:pt>
    <dgm:pt modelId="{70E97D01-8AFB-45C0-A67A-3D2CDBE35B9E}" type="sibTrans" cxnId="{FCF308AD-715F-44ED-84BB-63F32367BEB8}">
      <dgm:prSet/>
      <dgm:spPr/>
      <dgm:t>
        <a:bodyPr/>
        <a:lstStyle/>
        <a:p>
          <a:endParaRPr lang="en-US"/>
        </a:p>
      </dgm:t>
    </dgm:pt>
    <dgm:pt modelId="{2B60EF61-DD8D-4177-A066-5F4A0E0156F5}">
      <dgm:prSet/>
      <dgm:spPr/>
      <dgm:t>
        <a:bodyPr/>
        <a:lstStyle/>
        <a:p>
          <a:pPr rtl="0"/>
          <a:r>
            <a:rPr lang="en-US" dirty="0" smtClean="0"/>
            <a:t>Business Planning</a:t>
          </a:r>
          <a:endParaRPr lang="en-US" dirty="0"/>
        </a:p>
      </dgm:t>
    </dgm:pt>
    <dgm:pt modelId="{5F92A5E1-C109-4AFE-8D2B-1D6ADF7AE99D}" type="parTrans" cxnId="{CE316CB1-0D6F-40DC-B412-FC86BD572EEA}">
      <dgm:prSet/>
      <dgm:spPr/>
      <dgm:t>
        <a:bodyPr/>
        <a:lstStyle/>
        <a:p>
          <a:endParaRPr lang="en-US"/>
        </a:p>
      </dgm:t>
    </dgm:pt>
    <dgm:pt modelId="{873C3245-C308-46F1-B3B1-57E100273CB2}" type="sibTrans" cxnId="{CE316CB1-0D6F-40DC-B412-FC86BD572EEA}">
      <dgm:prSet/>
      <dgm:spPr/>
      <dgm:t>
        <a:bodyPr/>
        <a:lstStyle/>
        <a:p>
          <a:endParaRPr lang="en-US"/>
        </a:p>
      </dgm:t>
    </dgm:pt>
    <dgm:pt modelId="{A4460334-0F48-4B28-B43D-16220D660FEE}">
      <dgm:prSet/>
      <dgm:spPr/>
      <dgm:t>
        <a:bodyPr/>
        <a:lstStyle/>
        <a:p>
          <a:pPr rtl="0"/>
          <a:r>
            <a:rPr lang="en-US" dirty="0" smtClean="0"/>
            <a:t>Financial Modeling</a:t>
          </a:r>
          <a:endParaRPr lang="en-US" dirty="0"/>
        </a:p>
      </dgm:t>
    </dgm:pt>
    <dgm:pt modelId="{FC64531C-65B6-4B1F-883B-51139BDCBB17}" type="parTrans" cxnId="{EF7D5DB3-CABB-493D-B611-B4DF6C4902C2}">
      <dgm:prSet/>
      <dgm:spPr/>
      <dgm:t>
        <a:bodyPr/>
        <a:lstStyle/>
        <a:p>
          <a:endParaRPr lang="en-US"/>
        </a:p>
      </dgm:t>
    </dgm:pt>
    <dgm:pt modelId="{E972592D-D459-4653-AF14-B74849493B74}" type="sibTrans" cxnId="{EF7D5DB3-CABB-493D-B611-B4DF6C4902C2}">
      <dgm:prSet/>
      <dgm:spPr/>
      <dgm:t>
        <a:bodyPr/>
        <a:lstStyle/>
        <a:p>
          <a:endParaRPr lang="en-US"/>
        </a:p>
      </dgm:t>
    </dgm:pt>
    <dgm:pt modelId="{5E21C571-127B-4B28-AEBC-8DCCFB974046}">
      <dgm:prSet/>
      <dgm:spPr/>
      <dgm:t>
        <a:bodyPr/>
        <a:lstStyle/>
        <a:p>
          <a:pPr rtl="0"/>
          <a:r>
            <a:rPr lang="en-US" dirty="0" smtClean="0"/>
            <a:t>Institutional</a:t>
          </a:r>
          <a:endParaRPr lang="en-US" dirty="0"/>
        </a:p>
      </dgm:t>
    </dgm:pt>
    <dgm:pt modelId="{EB95AE5C-C072-4665-8C58-188997A88F4A}" type="parTrans" cxnId="{5E649C4B-A226-4B39-941C-08675D5183D9}">
      <dgm:prSet/>
      <dgm:spPr/>
      <dgm:t>
        <a:bodyPr/>
        <a:lstStyle/>
        <a:p>
          <a:endParaRPr lang="en-US"/>
        </a:p>
      </dgm:t>
    </dgm:pt>
    <dgm:pt modelId="{9D6AC7E3-BCF5-4188-A1DC-10C683E4EDFD}" type="sibTrans" cxnId="{5E649C4B-A226-4B39-941C-08675D5183D9}">
      <dgm:prSet/>
      <dgm:spPr/>
      <dgm:t>
        <a:bodyPr/>
        <a:lstStyle/>
        <a:p>
          <a:endParaRPr lang="en-US"/>
        </a:p>
      </dgm:t>
    </dgm:pt>
    <dgm:pt modelId="{EBF123A3-4C3C-4743-9834-89D6A1027E8C}">
      <dgm:prSet/>
      <dgm:spPr/>
      <dgm:t>
        <a:bodyPr/>
        <a:lstStyle/>
        <a:p>
          <a:pPr rtl="0"/>
          <a:r>
            <a:rPr lang="en-US" b="0" i="0" dirty="0" smtClean="0"/>
            <a:t>Governance</a:t>
          </a:r>
          <a:endParaRPr lang="en-US" dirty="0"/>
        </a:p>
      </dgm:t>
    </dgm:pt>
    <dgm:pt modelId="{5628D2FA-175D-456B-BD06-AC35E01E79D4}" type="parTrans" cxnId="{759008AF-C1E0-4E65-9377-51A7941BC4D1}">
      <dgm:prSet/>
      <dgm:spPr/>
      <dgm:t>
        <a:bodyPr/>
        <a:lstStyle/>
        <a:p>
          <a:endParaRPr lang="en-US"/>
        </a:p>
      </dgm:t>
    </dgm:pt>
    <dgm:pt modelId="{E02ACFFD-5FCF-480F-9113-8A39049E7D73}" type="sibTrans" cxnId="{759008AF-C1E0-4E65-9377-51A7941BC4D1}">
      <dgm:prSet/>
      <dgm:spPr/>
      <dgm:t>
        <a:bodyPr/>
        <a:lstStyle/>
        <a:p>
          <a:endParaRPr lang="en-US"/>
        </a:p>
      </dgm:t>
    </dgm:pt>
    <dgm:pt modelId="{D87CF348-D6EC-4117-AEBE-562A2D581320}">
      <dgm:prSet/>
      <dgm:spPr/>
      <dgm:t>
        <a:bodyPr/>
        <a:lstStyle/>
        <a:p>
          <a:pPr rtl="0"/>
          <a:r>
            <a:rPr lang="en-US" b="0" i="0" dirty="0" smtClean="0"/>
            <a:t>Innovation Mapping</a:t>
          </a:r>
          <a:endParaRPr lang="en-US" dirty="0"/>
        </a:p>
      </dgm:t>
    </dgm:pt>
    <dgm:pt modelId="{710DD209-070A-4ED6-901C-F0D05ABA5A02}" type="parTrans" cxnId="{E57C3480-BED3-40F0-B4C7-89D4316379FE}">
      <dgm:prSet/>
      <dgm:spPr/>
      <dgm:t>
        <a:bodyPr/>
        <a:lstStyle/>
        <a:p>
          <a:endParaRPr lang="en-US"/>
        </a:p>
      </dgm:t>
    </dgm:pt>
    <dgm:pt modelId="{95495F5A-543B-4209-B8DC-9D9FFDCE077B}" type="sibTrans" cxnId="{E57C3480-BED3-40F0-B4C7-89D4316379FE}">
      <dgm:prSet/>
      <dgm:spPr/>
      <dgm:t>
        <a:bodyPr/>
        <a:lstStyle/>
        <a:p>
          <a:endParaRPr lang="en-US"/>
        </a:p>
      </dgm:t>
    </dgm:pt>
    <dgm:pt modelId="{5CF41F2B-623D-46E5-9065-7960D0B78420}">
      <dgm:prSet/>
      <dgm:spPr/>
      <dgm:t>
        <a:bodyPr/>
        <a:lstStyle/>
        <a:p>
          <a:pPr rtl="0"/>
          <a:r>
            <a:rPr lang="en-US" dirty="0" smtClean="0"/>
            <a:t>Outreach</a:t>
          </a:r>
          <a:endParaRPr lang="en-US" dirty="0"/>
        </a:p>
      </dgm:t>
    </dgm:pt>
    <dgm:pt modelId="{3F353DEB-6235-49F5-86CC-5AC25DAC23FA}" type="parTrans" cxnId="{65E5CA98-35BF-4A3C-873B-11BE280561B7}">
      <dgm:prSet/>
      <dgm:spPr/>
      <dgm:t>
        <a:bodyPr/>
        <a:lstStyle/>
        <a:p>
          <a:endParaRPr lang="en-US"/>
        </a:p>
      </dgm:t>
    </dgm:pt>
    <dgm:pt modelId="{F911D7DD-BBA5-41B2-B2DE-814FBD1EFD68}" type="sibTrans" cxnId="{65E5CA98-35BF-4A3C-873B-11BE280561B7}">
      <dgm:prSet/>
      <dgm:spPr/>
      <dgm:t>
        <a:bodyPr/>
        <a:lstStyle/>
        <a:p>
          <a:endParaRPr lang="en-US"/>
        </a:p>
      </dgm:t>
    </dgm:pt>
    <dgm:pt modelId="{71FB7B81-8E6C-4111-8778-1FB42D5C2426}">
      <dgm:prSet/>
      <dgm:spPr/>
      <dgm:t>
        <a:bodyPr/>
        <a:lstStyle/>
        <a:p>
          <a:pPr rtl="0"/>
          <a:r>
            <a:rPr lang="en-US" b="0" i="0" dirty="0" smtClean="0"/>
            <a:t>Tech Transfer Support</a:t>
          </a:r>
          <a:endParaRPr lang="en-US" dirty="0"/>
        </a:p>
      </dgm:t>
    </dgm:pt>
    <dgm:pt modelId="{4CD483F0-0B54-4848-96C7-43D0CE77A9EE}" type="parTrans" cxnId="{5B4ABB82-9B91-40E3-97C8-1360CCAF0726}">
      <dgm:prSet/>
      <dgm:spPr/>
      <dgm:t>
        <a:bodyPr/>
        <a:lstStyle/>
        <a:p>
          <a:endParaRPr lang="en-US"/>
        </a:p>
      </dgm:t>
    </dgm:pt>
    <dgm:pt modelId="{F47D2F86-D4DF-46E1-BF06-615F17286D4F}" type="sibTrans" cxnId="{5B4ABB82-9B91-40E3-97C8-1360CCAF0726}">
      <dgm:prSet/>
      <dgm:spPr/>
      <dgm:t>
        <a:bodyPr/>
        <a:lstStyle/>
        <a:p>
          <a:endParaRPr lang="en-US"/>
        </a:p>
      </dgm:t>
    </dgm:pt>
    <dgm:pt modelId="{109D8C7D-B6BA-4219-A6C3-4A287995EF05}">
      <dgm:prSet/>
      <dgm:spPr/>
      <dgm:t>
        <a:bodyPr/>
        <a:lstStyle/>
        <a:p>
          <a:pPr rtl="0"/>
          <a:r>
            <a:rPr lang="en-US" dirty="0" smtClean="0"/>
            <a:t>National</a:t>
          </a:r>
          <a:endParaRPr lang="en-US" dirty="0"/>
        </a:p>
      </dgm:t>
    </dgm:pt>
    <dgm:pt modelId="{76AD8B30-A678-43EB-A2F8-F12E9DF3B77C}" type="parTrans" cxnId="{60F7EC16-6C1E-46FA-B8D9-A9F8655F8137}">
      <dgm:prSet/>
      <dgm:spPr/>
      <dgm:t>
        <a:bodyPr/>
        <a:lstStyle/>
        <a:p>
          <a:endParaRPr lang="en-US"/>
        </a:p>
      </dgm:t>
    </dgm:pt>
    <dgm:pt modelId="{3D3BF925-89B0-4535-B0FA-89DEA78B1A41}" type="sibTrans" cxnId="{60F7EC16-6C1E-46FA-B8D9-A9F8655F8137}">
      <dgm:prSet/>
      <dgm:spPr/>
      <dgm:t>
        <a:bodyPr/>
        <a:lstStyle/>
        <a:p>
          <a:endParaRPr lang="en-US"/>
        </a:p>
      </dgm:t>
    </dgm:pt>
    <dgm:pt modelId="{FAA411C5-F067-44B5-9A45-38682846BAA1}">
      <dgm:prSet/>
      <dgm:spPr/>
      <dgm:t>
        <a:bodyPr/>
        <a:lstStyle/>
        <a:p>
          <a:pPr rtl="0"/>
          <a:r>
            <a:rPr lang="en-US" b="0" i="0" dirty="0" smtClean="0"/>
            <a:t>Jordanian </a:t>
          </a:r>
          <a:r>
            <a:rPr lang="en-US" b="0" i="0" dirty="0" smtClean="0"/>
            <a:t>TT Network</a:t>
          </a:r>
          <a:endParaRPr lang="en-US" dirty="0"/>
        </a:p>
      </dgm:t>
    </dgm:pt>
    <dgm:pt modelId="{D9964A89-F3AD-442B-B744-7F4AE58EFF9E}" type="parTrans" cxnId="{0E6374CE-47D7-4C00-92D1-500DDDF9F5C4}">
      <dgm:prSet/>
      <dgm:spPr/>
      <dgm:t>
        <a:bodyPr/>
        <a:lstStyle/>
        <a:p>
          <a:endParaRPr lang="en-US"/>
        </a:p>
      </dgm:t>
    </dgm:pt>
    <dgm:pt modelId="{62F742D0-956B-42FB-BF07-7E24BECC021D}" type="sibTrans" cxnId="{0E6374CE-47D7-4C00-92D1-500DDDF9F5C4}">
      <dgm:prSet/>
      <dgm:spPr/>
      <dgm:t>
        <a:bodyPr/>
        <a:lstStyle/>
        <a:p>
          <a:endParaRPr lang="en-US"/>
        </a:p>
      </dgm:t>
    </dgm:pt>
    <dgm:pt modelId="{D8BD606F-9213-4E6E-8FAD-E981518D2E7E}">
      <dgm:prSet/>
      <dgm:spPr/>
      <dgm:t>
        <a:bodyPr/>
        <a:lstStyle/>
        <a:p>
          <a:pPr rtl="0"/>
          <a:r>
            <a:rPr lang="en-US" dirty="0" smtClean="0"/>
            <a:t>Participate in strategy setting</a:t>
          </a:r>
          <a:endParaRPr lang="en-US" dirty="0"/>
        </a:p>
      </dgm:t>
    </dgm:pt>
    <dgm:pt modelId="{E2EC7132-4DD7-4BA0-B0BD-9E126831C69E}" type="parTrans" cxnId="{B849A996-D080-47EA-84CF-2733B534F080}">
      <dgm:prSet/>
      <dgm:spPr/>
      <dgm:t>
        <a:bodyPr/>
        <a:lstStyle/>
        <a:p>
          <a:endParaRPr lang="en-US"/>
        </a:p>
      </dgm:t>
    </dgm:pt>
    <dgm:pt modelId="{B26DB424-5C96-47F9-BC31-BCA9FC72E90F}" type="sibTrans" cxnId="{B849A996-D080-47EA-84CF-2733B534F080}">
      <dgm:prSet/>
      <dgm:spPr/>
      <dgm:t>
        <a:bodyPr/>
        <a:lstStyle/>
        <a:p>
          <a:endParaRPr lang="en-US"/>
        </a:p>
      </dgm:t>
    </dgm:pt>
    <dgm:pt modelId="{88728A36-E532-45F4-B5EF-F6AD3092E78D}">
      <dgm:prSet/>
      <dgm:spPr/>
      <dgm:t>
        <a:bodyPr/>
        <a:lstStyle/>
        <a:p>
          <a:pPr rtl="0"/>
          <a:r>
            <a:rPr lang="en-US" dirty="0" smtClean="0"/>
            <a:t>Participate in IP law discussions</a:t>
          </a:r>
          <a:endParaRPr lang="en-US" dirty="0"/>
        </a:p>
      </dgm:t>
    </dgm:pt>
    <dgm:pt modelId="{19847556-F45B-4DC3-AFD3-8A623BDDDEDE}" type="parTrans" cxnId="{34076C0F-75B7-4C2B-AE69-DFD0512C65C0}">
      <dgm:prSet/>
      <dgm:spPr/>
      <dgm:t>
        <a:bodyPr/>
        <a:lstStyle/>
        <a:p>
          <a:endParaRPr lang="en-US"/>
        </a:p>
      </dgm:t>
    </dgm:pt>
    <dgm:pt modelId="{ABC3916F-1DD0-452F-95E5-A41D7448C16A}" type="sibTrans" cxnId="{34076C0F-75B7-4C2B-AE69-DFD0512C65C0}">
      <dgm:prSet/>
      <dgm:spPr/>
      <dgm:t>
        <a:bodyPr/>
        <a:lstStyle/>
        <a:p>
          <a:endParaRPr lang="en-US"/>
        </a:p>
      </dgm:t>
    </dgm:pt>
    <dgm:pt modelId="{BF0BE11D-831C-4DFC-8A6E-3EB899F842A4}">
      <dgm:prSet/>
      <dgm:spPr/>
      <dgm:t>
        <a:bodyPr/>
        <a:lstStyle/>
        <a:p>
          <a:pPr rtl="0"/>
          <a:r>
            <a:rPr lang="en-US" dirty="0" smtClean="0"/>
            <a:t>Multinational </a:t>
          </a:r>
          <a:r>
            <a:rPr lang="en-US" dirty="0" smtClean="0"/>
            <a:t>Initiatives </a:t>
          </a:r>
          <a:r>
            <a:rPr lang="en-US" dirty="0" smtClean="0"/>
            <a:t>and Partnerships</a:t>
          </a:r>
          <a:endParaRPr lang="en-US" dirty="0"/>
        </a:p>
      </dgm:t>
    </dgm:pt>
    <dgm:pt modelId="{EBAD2D62-E888-46E4-891E-915222233311}" type="parTrans" cxnId="{5186B5DF-0186-4637-86B1-8A29EBF49447}">
      <dgm:prSet/>
      <dgm:spPr/>
      <dgm:t>
        <a:bodyPr/>
        <a:lstStyle/>
        <a:p>
          <a:endParaRPr lang="en-US"/>
        </a:p>
      </dgm:t>
    </dgm:pt>
    <dgm:pt modelId="{F929B3FF-3831-4F03-884B-7E2226D11154}" type="sibTrans" cxnId="{5186B5DF-0186-4637-86B1-8A29EBF49447}">
      <dgm:prSet/>
      <dgm:spPr/>
      <dgm:t>
        <a:bodyPr/>
        <a:lstStyle/>
        <a:p>
          <a:endParaRPr lang="en-US"/>
        </a:p>
      </dgm:t>
    </dgm:pt>
    <dgm:pt modelId="{86A22374-96C9-40E0-9F85-90CC328BF6C2}">
      <dgm:prSet/>
      <dgm:spPr/>
      <dgm:t>
        <a:bodyPr/>
        <a:lstStyle/>
        <a:p>
          <a:pPr rtl="0"/>
          <a:r>
            <a:rPr lang="en-US" dirty="0" smtClean="0"/>
            <a:t>Deal </a:t>
          </a:r>
          <a:r>
            <a:rPr lang="en-US" dirty="0" smtClean="0"/>
            <a:t>Structuring</a:t>
          </a:r>
          <a:endParaRPr lang="en-US" dirty="0"/>
        </a:p>
      </dgm:t>
    </dgm:pt>
    <dgm:pt modelId="{F36AC021-AD62-412A-9067-524EA5F50C6A}" type="parTrans" cxnId="{0578B05D-0534-4B78-BE19-CFCE4BE17388}">
      <dgm:prSet/>
      <dgm:spPr/>
      <dgm:t>
        <a:bodyPr/>
        <a:lstStyle/>
        <a:p>
          <a:endParaRPr lang="en-US"/>
        </a:p>
      </dgm:t>
    </dgm:pt>
    <dgm:pt modelId="{30A1AC9D-ADE7-47B6-B2E5-BF30E748C733}" type="sibTrans" cxnId="{0578B05D-0534-4B78-BE19-CFCE4BE17388}">
      <dgm:prSet/>
      <dgm:spPr/>
      <dgm:t>
        <a:bodyPr/>
        <a:lstStyle/>
        <a:p>
          <a:endParaRPr lang="en-US"/>
        </a:p>
      </dgm:t>
    </dgm:pt>
    <dgm:pt modelId="{EA8F3FA4-72B8-4104-9BB7-C53BDD42FA52}">
      <dgm:prSet/>
      <dgm:spPr/>
      <dgm:t>
        <a:bodyPr/>
        <a:lstStyle/>
        <a:p>
          <a:pPr rtl="0"/>
          <a:r>
            <a:rPr lang="en-US" dirty="0" smtClean="0"/>
            <a:t>Deal Based</a:t>
          </a:r>
          <a:endParaRPr lang="en-US" dirty="0"/>
        </a:p>
      </dgm:t>
    </dgm:pt>
    <dgm:pt modelId="{C1261785-DFB2-4B6A-B355-85EA325F5446}" type="parTrans" cxnId="{7FF8E793-461E-4A03-BEE7-004704B0E7AB}">
      <dgm:prSet/>
      <dgm:spPr/>
      <dgm:t>
        <a:bodyPr/>
        <a:lstStyle/>
        <a:p>
          <a:endParaRPr lang="en-US"/>
        </a:p>
      </dgm:t>
    </dgm:pt>
    <dgm:pt modelId="{F07308A0-710D-4AEB-A016-B01A839CF053}" type="sibTrans" cxnId="{7FF8E793-461E-4A03-BEE7-004704B0E7AB}">
      <dgm:prSet/>
      <dgm:spPr/>
      <dgm:t>
        <a:bodyPr/>
        <a:lstStyle/>
        <a:p>
          <a:endParaRPr lang="en-US"/>
        </a:p>
      </dgm:t>
    </dgm:pt>
    <dgm:pt modelId="{4275F225-C395-47F2-9272-F37716E3ED37}">
      <dgm:prSet/>
      <dgm:spPr/>
      <dgm:t>
        <a:bodyPr/>
        <a:lstStyle/>
        <a:p>
          <a:pPr rtl="0"/>
          <a:r>
            <a:rPr lang="en-US" dirty="0" smtClean="0"/>
            <a:t>Valuation</a:t>
          </a:r>
          <a:endParaRPr lang="en-US" dirty="0"/>
        </a:p>
      </dgm:t>
    </dgm:pt>
    <dgm:pt modelId="{3289CDC7-9253-44A6-A34D-52B353D3CB73}" type="parTrans" cxnId="{5395C046-8AB9-4EB0-B552-80CB2C3E61AC}">
      <dgm:prSet/>
      <dgm:spPr/>
      <dgm:t>
        <a:bodyPr/>
        <a:lstStyle/>
        <a:p>
          <a:endParaRPr lang="en-US"/>
        </a:p>
      </dgm:t>
    </dgm:pt>
    <dgm:pt modelId="{B81D8719-1CD8-42B3-9675-7EEFC3F02D21}" type="sibTrans" cxnId="{5395C046-8AB9-4EB0-B552-80CB2C3E61AC}">
      <dgm:prSet/>
      <dgm:spPr/>
      <dgm:t>
        <a:bodyPr/>
        <a:lstStyle/>
        <a:p>
          <a:endParaRPr lang="en-US"/>
        </a:p>
      </dgm:t>
    </dgm:pt>
    <dgm:pt modelId="{712AF84B-185C-4DAE-A5C8-45ECE11C6CE3}">
      <dgm:prSet/>
      <dgm:spPr/>
      <dgm:t>
        <a:bodyPr/>
        <a:lstStyle/>
        <a:p>
          <a:pPr rtl="0"/>
          <a:r>
            <a:rPr lang="en-US" dirty="0" smtClean="0"/>
            <a:t>IP Related</a:t>
          </a:r>
          <a:endParaRPr lang="en-US" dirty="0"/>
        </a:p>
      </dgm:t>
    </dgm:pt>
    <dgm:pt modelId="{E20D4FA5-F91D-44EC-80A7-5BA6393B17A1}" type="parTrans" cxnId="{1D61762B-0F8C-4E80-AC6E-59B83E61147E}">
      <dgm:prSet/>
      <dgm:spPr/>
      <dgm:t>
        <a:bodyPr/>
        <a:lstStyle/>
        <a:p>
          <a:endParaRPr lang="en-US"/>
        </a:p>
      </dgm:t>
    </dgm:pt>
    <dgm:pt modelId="{D66C73C2-BC3D-4FC1-A305-338F6E03A23B}" type="sibTrans" cxnId="{1D61762B-0F8C-4E80-AC6E-59B83E61147E}">
      <dgm:prSet/>
      <dgm:spPr/>
      <dgm:t>
        <a:bodyPr/>
        <a:lstStyle/>
        <a:p>
          <a:endParaRPr lang="en-US"/>
        </a:p>
      </dgm:t>
    </dgm:pt>
    <dgm:pt modelId="{A2354741-A27D-466D-87ED-7F731CD01041}">
      <dgm:prSet/>
      <dgm:spPr/>
      <dgm:t>
        <a:bodyPr/>
        <a:lstStyle/>
        <a:p>
          <a:pPr rtl="0"/>
          <a:r>
            <a:rPr lang="en-US" dirty="0" smtClean="0"/>
            <a:t>Strategy</a:t>
          </a:r>
          <a:endParaRPr lang="en-US" dirty="0"/>
        </a:p>
      </dgm:t>
    </dgm:pt>
    <dgm:pt modelId="{05ED7627-5B49-4DF6-9B10-1D1C4933A818}" type="parTrans" cxnId="{9C43814A-70E6-412A-8B9E-3795F9FE153D}">
      <dgm:prSet/>
      <dgm:spPr/>
      <dgm:t>
        <a:bodyPr/>
        <a:lstStyle/>
        <a:p>
          <a:endParaRPr lang="en-US"/>
        </a:p>
      </dgm:t>
    </dgm:pt>
    <dgm:pt modelId="{C4C9B113-F34A-4789-9751-1B3CAC6FEEF2}" type="sibTrans" cxnId="{9C43814A-70E6-412A-8B9E-3795F9FE153D}">
      <dgm:prSet/>
      <dgm:spPr/>
      <dgm:t>
        <a:bodyPr/>
        <a:lstStyle/>
        <a:p>
          <a:endParaRPr lang="en-US"/>
        </a:p>
      </dgm:t>
    </dgm:pt>
    <dgm:pt modelId="{36ADB8B1-7745-43AF-992E-2C4608528146}">
      <dgm:prSet/>
      <dgm:spPr/>
      <dgm:t>
        <a:bodyPr/>
        <a:lstStyle/>
        <a:p>
          <a:pPr rtl="0"/>
          <a:r>
            <a:rPr lang="en-US" dirty="0" smtClean="0"/>
            <a:t>Operational Model</a:t>
          </a:r>
          <a:endParaRPr lang="en-US" dirty="0"/>
        </a:p>
      </dgm:t>
    </dgm:pt>
    <dgm:pt modelId="{39B373FE-EFE3-44AF-8870-1A9E251097C0}" type="parTrans" cxnId="{1F557E19-2D81-4E13-9121-7669B8EE4D82}">
      <dgm:prSet/>
      <dgm:spPr/>
      <dgm:t>
        <a:bodyPr/>
        <a:lstStyle/>
        <a:p>
          <a:endParaRPr lang="en-US"/>
        </a:p>
      </dgm:t>
    </dgm:pt>
    <dgm:pt modelId="{BF0F4E25-A5C6-4D5C-973C-B47B07265CC4}" type="sibTrans" cxnId="{1F557E19-2D81-4E13-9121-7669B8EE4D82}">
      <dgm:prSet/>
      <dgm:spPr/>
      <dgm:t>
        <a:bodyPr/>
        <a:lstStyle/>
        <a:p>
          <a:endParaRPr lang="en-US"/>
        </a:p>
      </dgm:t>
    </dgm:pt>
    <dgm:pt modelId="{F90AF045-5178-4F81-A626-D91B396B9542}">
      <dgm:prSet/>
      <dgm:spPr/>
      <dgm:t>
        <a:bodyPr/>
        <a:lstStyle/>
        <a:p>
          <a:pPr rtl="0"/>
          <a:r>
            <a:rPr lang="en-US" b="0" i="0" dirty="0" smtClean="0"/>
            <a:t>IP/Innovation policy updating</a:t>
          </a:r>
          <a:endParaRPr lang="en-US" dirty="0"/>
        </a:p>
      </dgm:t>
    </dgm:pt>
    <dgm:pt modelId="{4B06BB6F-243A-4CFB-B834-5BEEE05B0C06}" type="parTrans" cxnId="{3146B667-90CF-499A-9FC2-3C7D5EDEC4F8}">
      <dgm:prSet/>
      <dgm:spPr/>
      <dgm:t>
        <a:bodyPr/>
        <a:lstStyle/>
        <a:p>
          <a:endParaRPr lang="en-US"/>
        </a:p>
      </dgm:t>
    </dgm:pt>
    <dgm:pt modelId="{7336171B-DDBE-4B9F-A8D8-A77538236B89}" type="sibTrans" cxnId="{3146B667-90CF-499A-9FC2-3C7D5EDEC4F8}">
      <dgm:prSet/>
      <dgm:spPr/>
      <dgm:t>
        <a:bodyPr/>
        <a:lstStyle/>
        <a:p>
          <a:endParaRPr lang="en-US"/>
        </a:p>
      </dgm:t>
    </dgm:pt>
    <dgm:pt modelId="{F999EFF1-6A0A-4312-BC62-B148F09E6959}" type="pres">
      <dgm:prSet presAssocID="{5E41B3F3-2B9D-45C2-A5EC-D1013C29A7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3A492-0482-4C36-B0F0-328AD546BB25}" type="pres">
      <dgm:prSet presAssocID="{2F002002-CB31-469E-99D7-4D012714920E}" presName="composite" presStyleCnt="0"/>
      <dgm:spPr/>
      <dgm:t>
        <a:bodyPr/>
        <a:lstStyle/>
        <a:p>
          <a:endParaRPr lang="en-US"/>
        </a:p>
      </dgm:t>
    </dgm:pt>
    <dgm:pt modelId="{68129A71-0714-41F5-9BF3-063357045942}" type="pres">
      <dgm:prSet presAssocID="{2F002002-CB31-469E-99D7-4D01271492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B6EAC-6F91-4872-B913-633EBA7486A3}" type="pres">
      <dgm:prSet presAssocID="{2F002002-CB31-469E-99D7-4D01271492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4A575-FF0C-4F87-B64F-C3901B96C215}" type="pres">
      <dgm:prSet presAssocID="{9ED18A0F-0CAE-443C-912F-7B3EFC0A094B}" presName="space" presStyleCnt="0"/>
      <dgm:spPr/>
      <dgm:t>
        <a:bodyPr/>
        <a:lstStyle/>
        <a:p>
          <a:endParaRPr lang="en-US"/>
        </a:p>
      </dgm:t>
    </dgm:pt>
    <dgm:pt modelId="{0761110B-DB95-4A7A-9A44-4184ECE90832}" type="pres">
      <dgm:prSet presAssocID="{5E21C571-127B-4B28-AEBC-8DCCFB974046}" presName="composite" presStyleCnt="0"/>
      <dgm:spPr/>
      <dgm:t>
        <a:bodyPr/>
        <a:lstStyle/>
        <a:p>
          <a:endParaRPr lang="en-US"/>
        </a:p>
      </dgm:t>
    </dgm:pt>
    <dgm:pt modelId="{A8A07DF0-1A5A-4878-A688-171B2ACDBDED}" type="pres">
      <dgm:prSet presAssocID="{5E21C571-127B-4B28-AEBC-8DCCFB9740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1EA5E-1C7D-46EF-ADDA-2D61687A2BD7}" type="pres">
      <dgm:prSet presAssocID="{5E21C571-127B-4B28-AEBC-8DCCFB9740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96D2F-2B62-4F49-9627-3978D1E64B60}" type="pres">
      <dgm:prSet presAssocID="{9D6AC7E3-BCF5-4188-A1DC-10C683E4EDFD}" presName="space" presStyleCnt="0"/>
      <dgm:spPr/>
      <dgm:t>
        <a:bodyPr/>
        <a:lstStyle/>
        <a:p>
          <a:endParaRPr lang="en-US"/>
        </a:p>
      </dgm:t>
    </dgm:pt>
    <dgm:pt modelId="{6B591070-0A17-4686-89E8-F2214988D204}" type="pres">
      <dgm:prSet presAssocID="{109D8C7D-B6BA-4219-A6C3-4A287995EF05}" presName="composite" presStyleCnt="0"/>
      <dgm:spPr/>
      <dgm:t>
        <a:bodyPr/>
        <a:lstStyle/>
        <a:p>
          <a:endParaRPr lang="en-US"/>
        </a:p>
      </dgm:t>
    </dgm:pt>
    <dgm:pt modelId="{4F92FB58-F8F7-487C-89BE-D536E5EF6743}" type="pres">
      <dgm:prSet presAssocID="{109D8C7D-B6BA-4219-A6C3-4A287995EF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96649-786E-4C85-8426-4C9799B21302}" type="pres">
      <dgm:prSet presAssocID="{109D8C7D-B6BA-4219-A6C3-4A287995EF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49EB1-585A-4DD2-A69C-C5BF2AF6C6F8}" type="presOf" srcId="{FAA411C5-F067-44B5-9A45-38682846BAA1}" destId="{FC296649-786E-4C85-8426-4C9799B21302}" srcOrd="0" destOrd="0" presId="urn:microsoft.com/office/officeart/2005/8/layout/hList1"/>
    <dgm:cxn modelId="{1D61762B-0F8C-4E80-AC6E-59B83E61147E}" srcId="{2F002002-CB31-469E-99D7-4D012714920E}" destId="{712AF84B-185C-4DAE-A5C8-45ECE11C6CE3}" srcOrd="1" destOrd="0" parTransId="{E20D4FA5-F91D-44EC-80A7-5BA6393B17A1}" sibTransId="{D66C73C2-BC3D-4FC1-A305-338F6E03A23B}"/>
    <dgm:cxn modelId="{65E5CA98-35BF-4A3C-873B-11BE280561B7}" srcId="{5E21C571-127B-4B28-AEBC-8DCCFB974046}" destId="{5CF41F2B-623D-46E5-9065-7960D0B78420}" srcOrd="5" destOrd="0" parTransId="{3F353DEB-6235-49F5-86CC-5AC25DAC23FA}" sibTransId="{F911D7DD-BBA5-41B2-B2DE-814FBD1EFD68}"/>
    <dgm:cxn modelId="{FB762B4F-9FBA-443C-AA74-12F1E2B66D6F}" type="presOf" srcId="{EA8F3FA4-72B8-4104-9BB7-C53BDD42FA52}" destId="{CD4B6EAC-6F91-4872-B913-633EBA7486A3}" srcOrd="0" destOrd="2" presId="urn:microsoft.com/office/officeart/2005/8/layout/hList1"/>
    <dgm:cxn modelId="{43C651D5-B51A-4D7C-A0F0-C9548AB8D225}" type="presOf" srcId="{109D8C7D-B6BA-4219-A6C3-4A287995EF05}" destId="{4F92FB58-F8F7-487C-89BE-D536E5EF6743}" srcOrd="0" destOrd="0" presId="urn:microsoft.com/office/officeart/2005/8/layout/hList1"/>
    <dgm:cxn modelId="{4C1E55A2-1912-432B-9EA6-E3E716507CE8}" type="presOf" srcId="{5E41B3F3-2B9D-45C2-A5EC-D1013C29A7EF}" destId="{F999EFF1-6A0A-4312-BC62-B148F09E6959}" srcOrd="0" destOrd="0" presId="urn:microsoft.com/office/officeart/2005/8/layout/hList1"/>
    <dgm:cxn modelId="{224F00F9-96FE-4315-8990-7D2BB99411C4}" type="presOf" srcId="{A4460334-0F48-4B28-B43D-16220D660FEE}" destId="{CD4B6EAC-6F91-4872-B913-633EBA7486A3}" srcOrd="0" destOrd="8" presId="urn:microsoft.com/office/officeart/2005/8/layout/hList1"/>
    <dgm:cxn modelId="{E57C3480-BED3-40F0-B4C7-89D4316379FE}" srcId="{5E21C571-127B-4B28-AEBC-8DCCFB974046}" destId="{D87CF348-D6EC-4117-AEBE-562A2D581320}" srcOrd="4" destOrd="0" parTransId="{710DD209-070A-4ED6-901C-F0D05ABA5A02}" sibTransId="{95495F5A-543B-4209-B8DC-9D9FFDCE077B}"/>
    <dgm:cxn modelId="{7FF8E793-461E-4A03-BEE7-004704B0E7AB}" srcId="{2F002002-CB31-469E-99D7-4D012714920E}" destId="{EA8F3FA4-72B8-4104-9BB7-C53BDD42FA52}" srcOrd="2" destOrd="0" parTransId="{C1261785-DFB2-4B6A-B355-85EA325F5446}" sibTransId="{F07308A0-710D-4AEB-A016-B01A839CF053}"/>
    <dgm:cxn modelId="{E8B332B8-EB95-433E-AFDB-058D09A964E4}" type="presOf" srcId="{36ADB8B1-7745-43AF-992E-2C4608528146}" destId="{7DD1EA5E-1C7D-46EF-ADDA-2D61687A2BD7}" srcOrd="0" destOrd="3" presId="urn:microsoft.com/office/officeart/2005/8/layout/hList1"/>
    <dgm:cxn modelId="{5395C046-8AB9-4EB0-B552-80CB2C3E61AC}" srcId="{EA8F3FA4-72B8-4104-9BB7-C53BDD42FA52}" destId="{4275F225-C395-47F2-9272-F37716E3ED37}" srcOrd="1" destOrd="0" parTransId="{3289CDC7-9253-44A6-A34D-52B353D3CB73}" sibTransId="{B81D8719-1CD8-42B3-9675-7EEFC3F02D21}"/>
    <dgm:cxn modelId="{056A144A-E696-44ED-A6C6-6F0EEFADC643}" type="presOf" srcId="{86A22374-96C9-40E0-9F85-90CC328BF6C2}" destId="{CD4B6EAC-6F91-4872-B913-633EBA7486A3}" srcOrd="0" destOrd="5" presId="urn:microsoft.com/office/officeart/2005/8/layout/hList1"/>
    <dgm:cxn modelId="{B44C1D95-90C2-43AB-9E73-05615985110D}" type="presOf" srcId="{A2354741-A27D-466D-87ED-7F731CD01041}" destId="{7DD1EA5E-1C7D-46EF-ADDA-2D61687A2BD7}" srcOrd="0" destOrd="0" presId="urn:microsoft.com/office/officeart/2005/8/layout/hList1"/>
    <dgm:cxn modelId="{3146B667-90CF-499A-9FC2-3C7D5EDEC4F8}" srcId="{5E21C571-127B-4B28-AEBC-8DCCFB974046}" destId="{F90AF045-5178-4F81-A626-D91B396B9542}" srcOrd="2" destOrd="0" parTransId="{4B06BB6F-243A-4CFB-B834-5BEEE05B0C06}" sibTransId="{7336171B-DDBE-4B9F-A8D8-A77538236B89}"/>
    <dgm:cxn modelId="{5186B5DF-0186-4637-86B1-8A29EBF49447}" srcId="{109D8C7D-B6BA-4219-A6C3-4A287995EF05}" destId="{BF0BE11D-831C-4DFC-8A6E-3EB899F842A4}" srcOrd="1" destOrd="0" parTransId="{EBAD2D62-E888-46E4-891E-915222233311}" sibTransId="{F929B3FF-3831-4F03-884B-7E2226D11154}"/>
    <dgm:cxn modelId="{0E6374CE-47D7-4C00-92D1-500DDDF9F5C4}" srcId="{109D8C7D-B6BA-4219-A6C3-4A287995EF05}" destId="{FAA411C5-F067-44B5-9A45-38682846BAA1}" srcOrd="0" destOrd="0" parTransId="{D9964A89-F3AD-442B-B744-7F4AE58EFF9E}" sibTransId="{62F742D0-956B-42FB-BF07-7E24BECC021D}"/>
    <dgm:cxn modelId="{759008AF-C1E0-4E65-9377-51A7941BC4D1}" srcId="{5E21C571-127B-4B28-AEBC-8DCCFB974046}" destId="{EBF123A3-4C3C-4743-9834-89D6A1027E8C}" srcOrd="1" destOrd="0" parTransId="{5628D2FA-175D-456B-BD06-AC35E01E79D4}" sibTransId="{E02ACFFD-5FCF-480F-9113-8A39049E7D73}"/>
    <dgm:cxn modelId="{23F05488-5332-4679-9F31-E69C80E701AB}" type="presOf" srcId="{EBF123A3-4C3C-4743-9834-89D6A1027E8C}" destId="{7DD1EA5E-1C7D-46EF-ADDA-2D61687A2BD7}" srcOrd="0" destOrd="1" presId="urn:microsoft.com/office/officeart/2005/8/layout/hList1"/>
    <dgm:cxn modelId="{329556D8-7EAB-4BE7-A4B3-7621F700432A}" srcId="{EA8F3FA4-72B8-4104-9BB7-C53BDD42FA52}" destId="{8D2EACCA-35E3-4262-8460-B883CF9CF3BB}" srcOrd="0" destOrd="0" parTransId="{F9F72620-3A2C-4EFC-8796-62F6640C096F}" sibTransId="{178F572E-1074-4F62-84A5-F86436E75794}"/>
    <dgm:cxn modelId="{5954CCB6-C403-4BFA-BFAA-A5C60AFA8AFF}" type="presOf" srcId="{232CCE62-76C9-4195-B448-FC54AFF28EC1}" destId="{CD4B6EAC-6F91-4872-B913-633EBA7486A3}" srcOrd="0" destOrd="6" presId="urn:microsoft.com/office/officeart/2005/8/layout/hList1"/>
    <dgm:cxn modelId="{EF7D5DB3-CABB-493D-B611-B4DF6C4902C2}" srcId="{EA8F3FA4-72B8-4104-9BB7-C53BDD42FA52}" destId="{A4460334-0F48-4B28-B43D-16220D660FEE}" srcOrd="5" destOrd="0" parTransId="{FC64531C-65B6-4B1F-883B-51139BDCBB17}" sibTransId="{E972592D-D459-4653-AF14-B74849493B74}"/>
    <dgm:cxn modelId="{8A7C8606-FAD3-4ABE-BB9B-21DAA04E4052}" type="presOf" srcId="{F90AF045-5178-4F81-A626-D91B396B9542}" destId="{7DD1EA5E-1C7D-46EF-ADDA-2D61687A2BD7}" srcOrd="0" destOrd="2" presId="urn:microsoft.com/office/officeart/2005/8/layout/hList1"/>
    <dgm:cxn modelId="{9C43814A-70E6-412A-8B9E-3795F9FE153D}" srcId="{5E21C571-127B-4B28-AEBC-8DCCFB974046}" destId="{A2354741-A27D-466D-87ED-7F731CD01041}" srcOrd="0" destOrd="0" parTransId="{05ED7627-5B49-4DF6-9B10-1D1C4933A818}" sibTransId="{C4C9B113-F34A-4789-9751-1B3CAC6FEEF2}"/>
    <dgm:cxn modelId="{6BBC54AC-AE70-4F7B-B04B-1C1383B9C21E}" type="presOf" srcId="{2B60EF61-DD8D-4177-A066-5F4A0E0156F5}" destId="{CD4B6EAC-6F91-4872-B913-633EBA7486A3}" srcOrd="0" destOrd="7" presId="urn:microsoft.com/office/officeart/2005/8/layout/hList1"/>
    <dgm:cxn modelId="{6D1CB342-8620-4652-B94C-0A419FB18971}" type="presOf" srcId="{4275F225-C395-47F2-9272-F37716E3ED37}" destId="{CD4B6EAC-6F91-4872-B913-633EBA7486A3}" srcOrd="0" destOrd="4" presId="urn:microsoft.com/office/officeart/2005/8/layout/hList1"/>
    <dgm:cxn modelId="{B849A996-D080-47EA-84CF-2733B534F080}" srcId="{109D8C7D-B6BA-4219-A6C3-4A287995EF05}" destId="{D8BD606F-9213-4E6E-8FAD-E981518D2E7E}" srcOrd="2" destOrd="0" parTransId="{E2EC7132-4DD7-4BA0-B0BD-9E126831C69E}" sibTransId="{B26DB424-5C96-47F9-BC31-BCA9FC72E90F}"/>
    <dgm:cxn modelId="{1F557E19-2D81-4E13-9121-7669B8EE4D82}" srcId="{5E21C571-127B-4B28-AEBC-8DCCFB974046}" destId="{36ADB8B1-7745-43AF-992E-2C4608528146}" srcOrd="3" destOrd="0" parTransId="{39B373FE-EFE3-44AF-8870-1A9E251097C0}" sibTransId="{BF0F4E25-A5C6-4D5C-973C-B47B07265CC4}"/>
    <dgm:cxn modelId="{E15C5CE5-09BF-4AEE-9386-1E1BE659BF83}" type="presOf" srcId="{5E21C571-127B-4B28-AEBC-8DCCFB974046}" destId="{A8A07DF0-1A5A-4878-A688-171B2ACDBDED}" srcOrd="0" destOrd="0" presId="urn:microsoft.com/office/officeart/2005/8/layout/hList1"/>
    <dgm:cxn modelId="{CA0FBE0C-CA35-4F72-83FA-5EE6FA68D1A3}" type="presOf" srcId="{D87CF348-D6EC-4117-AEBE-562A2D581320}" destId="{7DD1EA5E-1C7D-46EF-ADDA-2D61687A2BD7}" srcOrd="0" destOrd="4" presId="urn:microsoft.com/office/officeart/2005/8/layout/hList1"/>
    <dgm:cxn modelId="{CE316CB1-0D6F-40DC-B412-FC86BD572EEA}" srcId="{EA8F3FA4-72B8-4104-9BB7-C53BDD42FA52}" destId="{2B60EF61-DD8D-4177-A066-5F4A0E0156F5}" srcOrd="4" destOrd="0" parTransId="{5F92A5E1-C109-4AFE-8D2B-1D6ADF7AE99D}" sibTransId="{873C3245-C308-46F1-B3B1-57E100273CB2}"/>
    <dgm:cxn modelId="{5B4ABB82-9B91-40E3-97C8-1360CCAF0726}" srcId="{5E21C571-127B-4B28-AEBC-8DCCFB974046}" destId="{71FB7B81-8E6C-4111-8778-1FB42D5C2426}" srcOrd="6" destOrd="0" parTransId="{4CD483F0-0B54-4848-96C7-43D0CE77A9EE}" sibTransId="{F47D2F86-D4DF-46E1-BF06-615F17286D4F}"/>
    <dgm:cxn modelId="{AD0385CE-AD46-4880-95A2-70547756A55C}" type="presOf" srcId="{5CF41F2B-623D-46E5-9065-7960D0B78420}" destId="{7DD1EA5E-1C7D-46EF-ADDA-2D61687A2BD7}" srcOrd="0" destOrd="5" presId="urn:microsoft.com/office/officeart/2005/8/layout/hList1"/>
    <dgm:cxn modelId="{EEF1F358-4573-4884-9FD2-44972A28E933}" type="presOf" srcId="{2F002002-CB31-469E-99D7-4D012714920E}" destId="{68129A71-0714-41F5-9BF3-063357045942}" srcOrd="0" destOrd="0" presId="urn:microsoft.com/office/officeart/2005/8/layout/hList1"/>
    <dgm:cxn modelId="{D8D77EFB-FACC-4741-86C5-564C12B517E6}" type="presOf" srcId="{BF0BE11D-831C-4DFC-8A6E-3EB899F842A4}" destId="{FC296649-786E-4C85-8426-4C9799B21302}" srcOrd="0" destOrd="1" presId="urn:microsoft.com/office/officeart/2005/8/layout/hList1"/>
    <dgm:cxn modelId="{BFA97108-CE56-4B6A-88A4-2F588471DB28}" type="presOf" srcId="{D8BD606F-9213-4E6E-8FAD-E981518D2E7E}" destId="{FC296649-786E-4C85-8426-4C9799B21302}" srcOrd="0" destOrd="2" presId="urn:microsoft.com/office/officeart/2005/8/layout/hList1"/>
    <dgm:cxn modelId="{99FABC5F-1CEF-4609-B6F2-435ECFB3DE8A}" type="presOf" srcId="{805337C2-9659-4353-B174-DFB2BF0867C6}" destId="{CD4B6EAC-6F91-4872-B913-633EBA7486A3}" srcOrd="0" destOrd="0" presId="urn:microsoft.com/office/officeart/2005/8/layout/hList1"/>
    <dgm:cxn modelId="{60F7EC16-6C1E-46FA-B8D9-A9F8655F8137}" srcId="{5E41B3F3-2B9D-45C2-A5EC-D1013C29A7EF}" destId="{109D8C7D-B6BA-4219-A6C3-4A287995EF05}" srcOrd="2" destOrd="0" parTransId="{76AD8B30-A678-43EB-A2F8-F12E9DF3B77C}" sibTransId="{3D3BF925-89B0-4535-B0FA-89DEA78B1A41}"/>
    <dgm:cxn modelId="{CB11EDEF-A3DE-4710-BAFB-2A91DD1180FA}" type="presOf" srcId="{88728A36-E532-45F4-B5EF-F6AD3092E78D}" destId="{FC296649-786E-4C85-8426-4C9799B21302}" srcOrd="0" destOrd="3" presId="urn:microsoft.com/office/officeart/2005/8/layout/hList1"/>
    <dgm:cxn modelId="{51B0DD87-3E31-4FE1-9035-2881D2242E1A}" type="presOf" srcId="{712AF84B-185C-4DAE-A5C8-45ECE11C6CE3}" destId="{CD4B6EAC-6F91-4872-B913-633EBA7486A3}" srcOrd="0" destOrd="1" presId="urn:microsoft.com/office/officeart/2005/8/layout/hList1"/>
    <dgm:cxn modelId="{5E649C4B-A226-4B39-941C-08675D5183D9}" srcId="{5E41B3F3-2B9D-45C2-A5EC-D1013C29A7EF}" destId="{5E21C571-127B-4B28-AEBC-8DCCFB974046}" srcOrd="1" destOrd="0" parTransId="{EB95AE5C-C072-4665-8C58-188997A88F4A}" sibTransId="{9D6AC7E3-BCF5-4188-A1DC-10C683E4EDFD}"/>
    <dgm:cxn modelId="{47105B1D-B8C1-424F-BB13-BFEE7FCF0B54}" type="presOf" srcId="{8D2EACCA-35E3-4262-8460-B883CF9CF3BB}" destId="{CD4B6EAC-6F91-4872-B913-633EBA7486A3}" srcOrd="0" destOrd="3" presId="urn:microsoft.com/office/officeart/2005/8/layout/hList1"/>
    <dgm:cxn modelId="{C8ED5DE5-C142-4220-A214-735BBB3354B2}" type="presOf" srcId="{71FB7B81-8E6C-4111-8778-1FB42D5C2426}" destId="{7DD1EA5E-1C7D-46EF-ADDA-2D61687A2BD7}" srcOrd="0" destOrd="6" presId="urn:microsoft.com/office/officeart/2005/8/layout/hList1"/>
    <dgm:cxn modelId="{9489653C-9961-4C7B-B004-293C7E923651}" srcId="{2F002002-CB31-469E-99D7-4D012714920E}" destId="{805337C2-9659-4353-B174-DFB2BF0867C6}" srcOrd="0" destOrd="0" parTransId="{E33BFC3A-72A2-497B-950E-FE47A89351A4}" sibTransId="{2F0DADE9-CF86-42FE-BCEE-C62BE0ABFCB2}"/>
    <dgm:cxn modelId="{FCF308AD-715F-44ED-84BB-63F32367BEB8}" srcId="{EA8F3FA4-72B8-4104-9BB7-C53BDD42FA52}" destId="{232CCE62-76C9-4195-B448-FC54AFF28EC1}" srcOrd="3" destOrd="0" parTransId="{91684D84-9EF3-47CC-BCE7-5AD2342FB042}" sibTransId="{70E97D01-8AFB-45C0-A67A-3D2CDBE35B9E}"/>
    <dgm:cxn modelId="{34076C0F-75B7-4C2B-AE69-DFD0512C65C0}" srcId="{109D8C7D-B6BA-4219-A6C3-4A287995EF05}" destId="{88728A36-E532-45F4-B5EF-F6AD3092E78D}" srcOrd="3" destOrd="0" parTransId="{19847556-F45B-4DC3-AFD3-8A623BDDDEDE}" sibTransId="{ABC3916F-1DD0-452F-95E5-A41D7448C16A}"/>
    <dgm:cxn modelId="{13F23E7B-4AC4-42CA-846D-29E3DB0C78D7}" srcId="{5E41B3F3-2B9D-45C2-A5EC-D1013C29A7EF}" destId="{2F002002-CB31-469E-99D7-4D012714920E}" srcOrd="0" destOrd="0" parTransId="{17B88C7C-AE92-4E62-9DBF-A82C6DDF6B57}" sibTransId="{9ED18A0F-0CAE-443C-912F-7B3EFC0A094B}"/>
    <dgm:cxn modelId="{0578B05D-0534-4B78-BE19-CFCE4BE17388}" srcId="{EA8F3FA4-72B8-4104-9BB7-C53BDD42FA52}" destId="{86A22374-96C9-40E0-9F85-90CC328BF6C2}" srcOrd="2" destOrd="0" parTransId="{F36AC021-AD62-412A-9067-524EA5F50C6A}" sibTransId="{30A1AC9D-ADE7-47B6-B2E5-BF30E748C733}"/>
    <dgm:cxn modelId="{9C622F62-1FD6-4DEE-80CE-0EA1DC23B611}" type="presParOf" srcId="{F999EFF1-6A0A-4312-BC62-B148F09E6959}" destId="{9423A492-0482-4C36-B0F0-328AD546BB25}" srcOrd="0" destOrd="0" presId="urn:microsoft.com/office/officeart/2005/8/layout/hList1"/>
    <dgm:cxn modelId="{A0DDBAE4-408E-44B6-AE04-75AE1E0EDD17}" type="presParOf" srcId="{9423A492-0482-4C36-B0F0-328AD546BB25}" destId="{68129A71-0714-41F5-9BF3-063357045942}" srcOrd="0" destOrd="0" presId="urn:microsoft.com/office/officeart/2005/8/layout/hList1"/>
    <dgm:cxn modelId="{9549B3AC-90E4-410D-B133-ADB9813618EE}" type="presParOf" srcId="{9423A492-0482-4C36-B0F0-328AD546BB25}" destId="{CD4B6EAC-6F91-4872-B913-633EBA7486A3}" srcOrd="1" destOrd="0" presId="urn:microsoft.com/office/officeart/2005/8/layout/hList1"/>
    <dgm:cxn modelId="{FEC26B7C-A3FB-41B0-8113-760C0934D179}" type="presParOf" srcId="{F999EFF1-6A0A-4312-BC62-B148F09E6959}" destId="{0E84A575-FF0C-4F87-B64F-C3901B96C215}" srcOrd="1" destOrd="0" presId="urn:microsoft.com/office/officeart/2005/8/layout/hList1"/>
    <dgm:cxn modelId="{860F25B5-7569-45F5-8BDC-FD4C383FEA6F}" type="presParOf" srcId="{F999EFF1-6A0A-4312-BC62-B148F09E6959}" destId="{0761110B-DB95-4A7A-9A44-4184ECE90832}" srcOrd="2" destOrd="0" presId="urn:microsoft.com/office/officeart/2005/8/layout/hList1"/>
    <dgm:cxn modelId="{819C4EFC-4B15-4916-8843-C2BC17962CB6}" type="presParOf" srcId="{0761110B-DB95-4A7A-9A44-4184ECE90832}" destId="{A8A07DF0-1A5A-4878-A688-171B2ACDBDED}" srcOrd="0" destOrd="0" presId="urn:microsoft.com/office/officeart/2005/8/layout/hList1"/>
    <dgm:cxn modelId="{11AF4181-9AAC-4459-BF17-41FE53963952}" type="presParOf" srcId="{0761110B-DB95-4A7A-9A44-4184ECE90832}" destId="{7DD1EA5E-1C7D-46EF-ADDA-2D61687A2BD7}" srcOrd="1" destOrd="0" presId="urn:microsoft.com/office/officeart/2005/8/layout/hList1"/>
    <dgm:cxn modelId="{C68CFA85-9D55-4CED-927A-E21060C9B0BF}" type="presParOf" srcId="{F999EFF1-6A0A-4312-BC62-B148F09E6959}" destId="{A3096D2F-2B62-4F49-9627-3978D1E64B60}" srcOrd="3" destOrd="0" presId="urn:microsoft.com/office/officeart/2005/8/layout/hList1"/>
    <dgm:cxn modelId="{0792EDB6-283F-492D-B79F-7052277B6E35}" type="presParOf" srcId="{F999EFF1-6A0A-4312-BC62-B148F09E6959}" destId="{6B591070-0A17-4686-89E8-F2214988D204}" srcOrd="4" destOrd="0" presId="urn:microsoft.com/office/officeart/2005/8/layout/hList1"/>
    <dgm:cxn modelId="{D5F2DE9C-CD3B-43E3-81CD-A24C19BA0AC2}" type="presParOf" srcId="{6B591070-0A17-4686-89E8-F2214988D204}" destId="{4F92FB58-F8F7-487C-89BE-D536E5EF6743}" srcOrd="0" destOrd="0" presId="urn:microsoft.com/office/officeart/2005/8/layout/hList1"/>
    <dgm:cxn modelId="{33E83702-6309-4FC2-A1C4-28BD3FCE51F1}" type="presParOf" srcId="{6B591070-0A17-4686-89E8-F2214988D204}" destId="{FC296649-786E-4C85-8426-4C9799B213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E46BBC-5ACC-4AF5-99C5-A4C0358704DA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358B62C-8686-49E3-A41D-FD322E1EEE45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Established </a:t>
          </a:r>
          <a:r>
            <a:rPr lang="en-US" b="1" dirty="0" smtClean="0">
              <a:latin typeface="+mj-lt"/>
            </a:rPr>
            <a:t>2010 </a:t>
          </a:r>
          <a:endParaRPr lang="en-US" b="1" dirty="0">
            <a:latin typeface="+mj-lt"/>
          </a:endParaRPr>
        </a:p>
      </dgm:t>
    </dgm:pt>
    <dgm:pt modelId="{A213FFDA-B697-4E80-AABE-6925115A4D3F}" type="parTrans" cxnId="{C0528E6C-06D8-4125-B9A5-D34FB3CA2D4E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1B6ADDD6-97AC-4194-8312-42551C19E170}" type="sibTrans" cxnId="{C0528E6C-06D8-4125-B9A5-D34FB3CA2D4E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975E249F-2DA4-4F34-81A8-7C54191FF0A4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Lead/managed/</a:t>
          </a:r>
          <a:r>
            <a:rPr lang="en-US" b="1" dirty="0" err="1" smtClean="0">
              <a:latin typeface="+mj-lt"/>
            </a:rPr>
            <a:t>coordinatd</a:t>
          </a:r>
          <a:r>
            <a:rPr lang="en-US" b="0" dirty="0" smtClean="0">
              <a:latin typeface="+mj-lt"/>
            </a:rPr>
            <a:t> by IPCO</a:t>
          </a:r>
          <a:endParaRPr lang="en-US" b="0" dirty="0">
            <a:latin typeface="+mj-lt"/>
          </a:endParaRPr>
        </a:p>
      </dgm:t>
    </dgm:pt>
    <dgm:pt modelId="{123795A9-ADD0-4397-8011-59A4170A1E62}" type="parTrans" cxnId="{7AA84C60-B072-4D92-8576-AEC70A0C969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83FCF625-C113-44F4-B8EE-CDF7C1642207}" type="sibTrans" cxnId="{7AA84C60-B072-4D92-8576-AEC70A0C969D}">
      <dgm:prSet/>
      <dgm:spPr/>
      <dgm:t>
        <a:bodyPr/>
        <a:lstStyle/>
        <a:p>
          <a:endParaRPr lang="en-US" b="1">
            <a:latin typeface="+mj-lt"/>
          </a:endParaRPr>
        </a:p>
      </dgm:t>
    </dgm:pt>
    <dgm:pt modelId="{257C7DD3-59C9-4510-97A8-4294A579CED1}">
      <dgm:prSet/>
      <dgm:spPr/>
      <dgm:t>
        <a:bodyPr/>
        <a:lstStyle/>
        <a:p>
          <a:pPr rtl="0"/>
          <a:r>
            <a:rPr lang="en-US" b="0" smtClean="0">
              <a:latin typeface="+mj-lt"/>
            </a:rPr>
            <a:t>Establish </a:t>
          </a:r>
          <a:r>
            <a:rPr lang="en-US" b="1" smtClean="0">
              <a:latin typeface="+mj-lt"/>
            </a:rPr>
            <a:t>Tech Transfer Units </a:t>
          </a:r>
          <a:r>
            <a:rPr lang="en-US" b="0" smtClean="0">
              <a:latin typeface="+mj-lt"/>
            </a:rPr>
            <a:t>(TTU) at participating institutions</a:t>
          </a:r>
          <a:endParaRPr lang="en-US" b="0" dirty="0">
            <a:latin typeface="+mj-lt"/>
          </a:endParaRPr>
        </a:p>
      </dgm:t>
    </dgm:pt>
    <dgm:pt modelId="{BE7C35DB-900F-4B60-BDA6-500D1BB1F151}" type="parTrans" cxnId="{C683EE1C-2F2C-442E-B294-BA2140F855AA}">
      <dgm:prSet/>
      <dgm:spPr/>
      <dgm:t>
        <a:bodyPr/>
        <a:lstStyle/>
        <a:p>
          <a:endParaRPr lang="en-US"/>
        </a:p>
      </dgm:t>
    </dgm:pt>
    <dgm:pt modelId="{DA46B0ED-3F5F-425F-B4B5-6E7750C6A416}" type="sibTrans" cxnId="{C683EE1C-2F2C-442E-B294-BA2140F855AA}">
      <dgm:prSet/>
      <dgm:spPr/>
      <dgm:t>
        <a:bodyPr/>
        <a:lstStyle/>
        <a:p>
          <a:endParaRPr lang="en-US"/>
        </a:p>
      </dgm:t>
    </dgm:pt>
    <dgm:pt modelId="{AC84A2A4-5F51-4089-B0F0-6EBFA2DA8E0E}">
      <dgm:prSet/>
      <dgm:spPr/>
      <dgm:t>
        <a:bodyPr/>
        <a:lstStyle/>
        <a:p>
          <a:pPr rtl="0"/>
          <a:r>
            <a:rPr lang="en-US" b="0" dirty="0" smtClean="0">
              <a:latin typeface="+mj-lt"/>
            </a:rPr>
            <a:t>IPCO provides ongoing </a:t>
          </a:r>
          <a:r>
            <a:rPr lang="en-US" b="1" dirty="0" smtClean="0">
              <a:latin typeface="+mj-lt"/>
            </a:rPr>
            <a:t>TT &amp; Commercialization</a:t>
          </a:r>
          <a:endParaRPr lang="en-US" b="0" dirty="0">
            <a:latin typeface="+mj-lt"/>
          </a:endParaRPr>
        </a:p>
      </dgm:t>
    </dgm:pt>
    <dgm:pt modelId="{B4858643-9AF5-4936-BC8B-5FD5E4957412}" type="parTrans" cxnId="{A0D81373-EF2F-4621-B61C-125AC5810FC5}">
      <dgm:prSet/>
      <dgm:spPr/>
      <dgm:t>
        <a:bodyPr/>
        <a:lstStyle/>
        <a:p>
          <a:endParaRPr lang="en-US"/>
        </a:p>
      </dgm:t>
    </dgm:pt>
    <dgm:pt modelId="{67D8FAC9-EE75-4BD6-8762-7C3D33FF296A}" type="sibTrans" cxnId="{A0D81373-EF2F-4621-B61C-125AC5810FC5}">
      <dgm:prSet/>
      <dgm:spPr/>
      <dgm:t>
        <a:bodyPr/>
        <a:lstStyle/>
        <a:p>
          <a:endParaRPr lang="en-US"/>
        </a:p>
      </dgm:t>
    </dgm:pt>
    <dgm:pt modelId="{6054F022-C3F5-4E22-B900-E88E33FCD99F}" type="pres">
      <dgm:prSet presAssocID="{96E46BBC-5ACC-4AF5-99C5-A4C035870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E7925-A6D9-4252-96C8-816E11190EB9}" type="pres">
      <dgm:prSet presAssocID="{4358B62C-8686-49E3-A41D-FD322E1EEE45}" presName="parentText" presStyleLbl="node1" presStyleIdx="0" presStyleCnt="4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A80E-CBA6-4228-9CFA-6326366E3F39}" type="pres">
      <dgm:prSet presAssocID="{1B6ADDD6-97AC-4194-8312-42551C19E170}" presName="spacer" presStyleCnt="0"/>
      <dgm:spPr/>
      <dgm:t>
        <a:bodyPr/>
        <a:lstStyle/>
        <a:p>
          <a:endParaRPr lang="en-US"/>
        </a:p>
      </dgm:t>
    </dgm:pt>
    <dgm:pt modelId="{CCE63F3B-EFE3-4287-BE29-060EDCE9FD9A}" type="pres">
      <dgm:prSet presAssocID="{975E249F-2DA4-4F34-81A8-7C54191FF0A4}" presName="parentText" presStyleLbl="node1" presStyleIdx="1" presStyleCnt="4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CB6A-FFA0-4BEE-8372-CE22691AF606}" type="pres">
      <dgm:prSet presAssocID="{83FCF625-C113-44F4-B8EE-CDF7C1642207}" presName="spacer" presStyleCnt="0"/>
      <dgm:spPr/>
      <dgm:t>
        <a:bodyPr/>
        <a:lstStyle/>
        <a:p>
          <a:endParaRPr lang="en-US"/>
        </a:p>
      </dgm:t>
    </dgm:pt>
    <dgm:pt modelId="{920287EB-D771-40DA-9BAD-B6E408E09555}" type="pres">
      <dgm:prSet presAssocID="{257C7DD3-59C9-4510-97A8-4294A579CED1}" presName="parentText" presStyleLbl="node1" presStyleIdx="2" presStyleCnt="4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C8F9D-9FD5-4F6D-9766-7C0D60E733E1}" type="pres">
      <dgm:prSet presAssocID="{DA46B0ED-3F5F-425F-B4B5-6E7750C6A416}" presName="spacer" presStyleCnt="0"/>
      <dgm:spPr/>
    </dgm:pt>
    <dgm:pt modelId="{BD6F1C33-7E46-45A3-808C-93CAB9DD0BC3}" type="pres">
      <dgm:prSet presAssocID="{AC84A2A4-5F51-4089-B0F0-6EBFA2DA8E0E}" presName="parentText" presStyleLbl="node1" presStyleIdx="3" presStyleCnt="4" custScaleY="133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D2A79-B137-4444-A0D3-F4C203CF6193}" type="presOf" srcId="{96E46BBC-5ACC-4AF5-99C5-A4C0358704DA}" destId="{6054F022-C3F5-4E22-B900-E88E33FCD99F}" srcOrd="0" destOrd="0" presId="urn:microsoft.com/office/officeart/2005/8/layout/vList2"/>
    <dgm:cxn modelId="{7AA84C60-B072-4D92-8576-AEC70A0C969D}" srcId="{96E46BBC-5ACC-4AF5-99C5-A4C0358704DA}" destId="{975E249F-2DA4-4F34-81A8-7C54191FF0A4}" srcOrd="1" destOrd="0" parTransId="{123795A9-ADD0-4397-8011-59A4170A1E62}" sibTransId="{83FCF625-C113-44F4-B8EE-CDF7C1642207}"/>
    <dgm:cxn modelId="{634A881B-9742-43A9-B532-372782CCBCEB}" type="presOf" srcId="{975E249F-2DA4-4F34-81A8-7C54191FF0A4}" destId="{CCE63F3B-EFE3-4287-BE29-060EDCE9FD9A}" srcOrd="0" destOrd="0" presId="urn:microsoft.com/office/officeart/2005/8/layout/vList2"/>
    <dgm:cxn modelId="{4671F223-390A-4BE6-B0F7-5A467F304D46}" type="presOf" srcId="{AC84A2A4-5F51-4089-B0F0-6EBFA2DA8E0E}" destId="{BD6F1C33-7E46-45A3-808C-93CAB9DD0BC3}" srcOrd="0" destOrd="0" presId="urn:microsoft.com/office/officeart/2005/8/layout/vList2"/>
    <dgm:cxn modelId="{C0528E6C-06D8-4125-B9A5-D34FB3CA2D4E}" srcId="{96E46BBC-5ACC-4AF5-99C5-A4C0358704DA}" destId="{4358B62C-8686-49E3-A41D-FD322E1EEE45}" srcOrd="0" destOrd="0" parTransId="{A213FFDA-B697-4E80-AABE-6925115A4D3F}" sibTransId="{1B6ADDD6-97AC-4194-8312-42551C19E170}"/>
    <dgm:cxn modelId="{A0D81373-EF2F-4621-B61C-125AC5810FC5}" srcId="{96E46BBC-5ACC-4AF5-99C5-A4C0358704DA}" destId="{AC84A2A4-5F51-4089-B0F0-6EBFA2DA8E0E}" srcOrd="3" destOrd="0" parTransId="{B4858643-9AF5-4936-BC8B-5FD5E4957412}" sibTransId="{67D8FAC9-EE75-4BD6-8762-7C3D33FF296A}"/>
    <dgm:cxn modelId="{10D6C46E-2ACA-479C-AD7B-62CD81F4C9F1}" type="presOf" srcId="{257C7DD3-59C9-4510-97A8-4294A579CED1}" destId="{920287EB-D771-40DA-9BAD-B6E408E09555}" srcOrd="0" destOrd="0" presId="urn:microsoft.com/office/officeart/2005/8/layout/vList2"/>
    <dgm:cxn modelId="{BB42F84B-75C2-4EC6-B4C7-C631A2078C7D}" type="presOf" srcId="{4358B62C-8686-49E3-A41D-FD322E1EEE45}" destId="{409E7925-A6D9-4252-96C8-816E11190EB9}" srcOrd="0" destOrd="0" presId="urn:microsoft.com/office/officeart/2005/8/layout/vList2"/>
    <dgm:cxn modelId="{C683EE1C-2F2C-442E-B294-BA2140F855AA}" srcId="{96E46BBC-5ACC-4AF5-99C5-A4C0358704DA}" destId="{257C7DD3-59C9-4510-97A8-4294A579CED1}" srcOrd="2" destOrd="0" parTransId="{BE7C35DB-900F-4B60-BDA6-500D1BB1F151}" sibTransId="{DA46B0ED-3F5F-425F-B4B5-6E7750C6A416}"/>
    <dgm:cxn modelId="{B5C30B7B-3B98-4C61-B2AD-BFE0EC055243}" type="presParOf" srcId="{6054F022-C3F5-4E22-B900-E88E33FCD99F}" destId="{409E7925-A6D9-4252-96C8-816E11190EB9}" srcOrd="0" destOrd="0" presId="urn:microsoft.com/office/officeart/2005/8/layout/vList2"/>
    <dgm:cxn modelId="{B4DB2CE8-7FFC-4FFC-9C0A-2CC0E523C22D}" type="presParOf" srcId="{6054F022-C3F5-4E22-B900-E88E33FCD99F}" destId="{780DA80E-CBA6-4228-9CFA-6326366E3F39}" srcOrd="1" destOrd="0" presId="urn:microsoft.com/office/officeart/2005/8/layout/vList2"/>
    <dgm:cxn modelId="{D0828FB8-A027-4FC4-934D-3394FAE9E033}" type="presParOf" srcId="{6054F022-C3F5-4E22-B900-E88E33FCD99F}" destId="{CCE63F3B-EFE3-4287-BE29-060EDCE9FD9A}" srcOrd="2" destOrd="0" presId="urn:microsoft.com/office/officeart/2005/8/layout/vList2"/>
    <dgm:cxn modelId="{F3580712-DF9D-4BBF-B75B-76367FCE1C92}" type="presParOf" srcId="{6054F022-C3F5-4E22-B900-E88E33FCD99F}" destId="{B666CB6A-FFA0-4BEE-8372-CE22691AF606}" srcOrd="3" destOrd="0" presId="urn:microsoft.com/office/officeart/2005/8/layout/vList2"/>
    <dgm:cxn modelId="{6846F533-5EC6-453A-AE8E-DF4CA7D5C4F1}" type="presParOf" srcId="{6054F022-C3F5-4E22-B900-E88E33FCD99F}" destId="{920287EB-D771-40DA-9BAD-B6E408E09555}" srcOrd="4" destOrd="0" presId="urn:microsoft.com/office/officeart/2005/8/layout/vList2"/>
    <dgm:cxn modelId="{873107EA-E7CD-40CC-AD1F-CEE35580C433}" type="presParOf" srcId="{6054F022-C3F5-4E22-B900-E88E33FCD99F}" destId="{ADFC8F9D-9FD5-4F6D-9766-7C0D60E733E1}" srcOrd="5" destOrd="0" presId="urn:microsoft.com/office/officeart/2005/8/layout/vList2"/>
    <dgm:cxn modelId="{19DD8E11-199C-4F93-99C0-1144DC0E2ECF}" type="presParOf" srcId="{6054F022-C3F5-4E22-B900-E88E33FCD99F}" destId="{BD6F1C33-7E46-45A3-808C-93CAB9DD0B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C8C017-D3DD-4F30-B1EF-B960E8697193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0B9B0F0-5ADD-42B5-B5FF-BAA7C7C162A5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Jordan University of Science and Technology</a:t>
          </a:r>
          <a:endParaRPr lang="en-US" dirty="0">
            <a:latin typeface="+mj-lt"/>
          </a:endParaRPr>
        </a:p>
      </dgm:t>
    </dgm:pt>
    <dgm:pt modelId="{A41C12F6-EDD9-4C0E-ADAB-BA71F30ACE29}" type="parTrans" cxnId="{06F77040-2C42-4155-9C1D-E177D89BF5A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F5C075-7044-4388-9F31-1675DF02D4C3}" type="sibTrans" cxnId="{06F77040-2C42-4155-9C1D-E177D89BF5A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0D1C3E2-6765-4C23-8FB8-27AE347D43A0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University of Jordan</a:t>
          </a:r>
          <a:endParaRPr lang="en-US" dirty="0">
            <a:latin typeface="+mj-lt"/>
          </a:endParaRPr>
        </a:p>
      </dgm:t>
    </dgm:pt>
    <dgm:pt modelId="{60B62CA7-0A45-4DD5-A683-1AC25D4FB502}" type="parTrans" cxnId="{0271B544-A85D-4BAC-9140-EC365FDB16A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EA9357-E7CD-47AB-B942-CF42663B1D36}" type="sibTrans" cxnId="{0271B544-A85D-4BAC-9140-EC365FDB16A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7C26991-3EC1-427E-945C-E89D754FEEBF}">
      <dgm:prSet/>
      <dgm:spPr/>
      <dgm:t>
        <a:bodyPr/>
        <a:lstStyle/>
        <a:p>
          <a:pPr rtl="0"/>
          <a:r>
            <a:rPr lang="en-US" b="1" dirty="0" err="1" smtClean="0">
              <a:latin typeface="+mj-lt"/>
            </a:rPr>
            <a:t>Jerash</a:t>
          </a:r>
          <a:r>
            <a:rPr lang="en-US" b="1" dirty="0" smtClean="0">
              <a:latin typeface="+mj-lt"/>
            </a:rPr>
            <a:t> Private University</a:t>
          </a:r>
          <a:endParaRPr lang="en-US" dirty="0">
            <a:latin typeface="+mj-lt"/>
          </a:endParaRPr>
        </a:p>
      </dgm:t>
    </dgm:pt>
    <dgm:pt modelId="{B354C1CD-0E28-4300-98F0-458B2CBE8BF7}" type="parTrans" cxnId="{C0D1EFEE-6FAA-4F68-9774-9BE3858D8E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824327-8592-41A3-8F8F-515A3FEF3742}" type="sibTrans" cxnId="{C0D1EFEE-6FAA-4F68-9774-9BE3858D8E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663D0C6-5E84-4F17-88CD-C6BCFFB6B1D4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Philadelphia University</a:t>
          </a:r>
          <a:endParaRPr lang="en-US" dirty="0">
            <a:latin typeface="+mj-lt"/>
          </a:endParaRPr>
        </a:p>
      </dgm:t>
    </dgm:pt>
    <dgm:pt modelId="{F9ED278C-2DCA-4232-8C31-35FADDAA8D1E}" type="parTrans" cxnId="{B2F5F8E1-5D10-4BFA-8AB4-515B1A5054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45EAF7-BA9C-48E6-A19E-94E81046081C}" type="sibTrans" cxnId="{B2F5F8E1-5D10-4BFA-8AB4-515B1A50542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89B29CF-50F7-435D-835F-7FDD92EDC3B6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Petra University</a:t>
          </a:r>
          <a:endParaRPr lang="en-US" dirty="0">
            <a:latin typeface="+mj-lt"/>
          </a:endParaRPr>
        </a:p>
      </dgm:t>
    </dgm:pt>
    <dgm:pt modelId="{111CA881-FC13-4B44-B21C-CE786F1F3644}" type="parTrans" cxnId="{1746D64D-AF40-4C6C-814E-C76A9BB1EF1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BCD539-1386-4261-9E56-131EC18BC0AB}" type="sibTrans" cxnId="{1746D64D-AF40-4C6C-814E-C76A9BB1EF1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3B5C08-46CF-4405-BAB4-2A04077C3C5E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Amman Chamber of Industry</a:t>
          </a:r>
          <a:endParaRPr lang="en-US" dirty="0">
            <a:latin typeface="+mj-lt"/>
          </a:endParaRPr>
        </a:p>
      </dgm:t>
    </dgm:pt>
    <dgm:pt modelId="{DFF09EB6-6F34-4984-B826-4FF26B72EBA9}" type="parTrans" cxnId="{3FA0B0B5-1CF8-4BBD-87A4-6AC59B2663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17EF7F3-06D0-4176-8C5E-A88B5ABE6891}" type="sibTrans" cxnId="{3FA0B0B5-1CF8-4BBD-87A4-6AC59B26637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7F1D9B-E0E9-49A6-8998-CD7CE60C9BB2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Jordan Industrial Estates Company (JIEC)</a:t>
          </a:r>
          <a:endParaRPr lang="en-US" dirty="0">
            <a:latin typeface="+mj-lt"/>
          </a:endParaRPr>
        </a:p>
      </dgm:t>
    </dgm:pt>
    <dgm:pt modelId="{D37DCFD2-14CB-43E7-9957-B2BE281CC098}" type="parTrans" cxnId="{09D3325A-640B-4B92-9557-B2F0680ADCC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D4DECB-0F65-4545-B063-5CC6C228F4DC}" type="sibTrans" cxnId="{09D3325A-640B-4B92-9557-B2F0680ADCC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5BAD46-6E94-48B0-BC18-0F48A674DF8C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Jordan Enterprise Development Corporation (JEDCO)</a:t>
          </a:r>
          <a:endParaRPr lang="en-US" dirty="0">
            <a:latin typeface="+mj-lt"/>
          </a:endParaRPr>
        </a:p>
      </dgm:t>
    </dgm:pt>
    <dgm:pt modelId="{0D74AA32-A70A-453E-BCBE-D5381591B67B}" type="parTrans" cxnId="{8977359C-232A-484D-ADA0-099C8DA11A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AF8F870-CC0C-4DC3-8F91-47EB01C1ED60}" type="sibTrans" cxnId="{8977359C-232A-484D-ADA0-099C8DA11AB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E5C007-1024-428B-A3EC-A20410AC6889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Al </a:t>
          </a:r>
          <a:r>
            <a:rPr lang="en-US" b="1" dirty="0" err="1" smtClean="0">
              <a:latin typeface="+mj-lt"/>
            </a:rPr>
            <a:t>Urdonia</a:t>
          </a:r>
          <a:r>
            <a:rPr lang="en-US" b="1" dirty="0" smtClean="0">
              <a:latin typeface="+mj-lt"/>
            </a:rPr>
            <a:t> Lil </a:t>
          </a:r>
          <a:r>
            <a:rPr lang="en-US" b="1" dirty="0" err="1" smtClean="0">
              <a:latin typeface="+mj-lt"/>
            </a:rPr>
            <a:t>Ebda</a:t>
          </a:r>
          <a:endParaRPr lang="en-US" dirty="0">
            <a:latin typeface="+mj-lt"/>
          </a:endParaRPr>
        </a:p>
      </dgm:t>
    </dgm:pt>
    <dgm:pt modelId="{0D47F3DE-9BF2-4238-93F6-7B8B82E4B95D}" type="parTrans" cxnId="{A4530C8C-B062-448A-81C9-534652F3FB6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038F6E-3373-42F2-A8AA-13049C108B1E}" type="sibTrans" cxnId="{A4530C8C-B062-448A-81C9-534652F3FB6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7317CD5-5850-46B9-916C-6234AA6F391F}">
      <dgm:prSet/>
      <dgm:spPr/>
      <dgm:t>
        <a:bodyPr/>
        <a:lstStyle/>
        <a:p>
          <a:pPr rtl="0"/>
          <a:r>
            <a:rPr lang="en-US" b="1" dirty="0" err="1" smtClean="0">
              <a:latin typeface="+mj-lt"/>
            </a:rPr>
            <a:t>Mutah</a:t>
          </a:r>
          <a:r>
            <a:rPr lang="en-US" b="1" dirty="0" smtClean="0">
              <a:latin typeface="+mj-lt"/>
            </a:rPr>
            <a:t> University</a:t>
          </a:r>
          <a:endParaRPr lang="en-US" dirty="0">
            <a:latin typeface="+mj-lt"/>
          </a:endParaRPr>
        </a:p>
      </dgm:t>
    </dgm:pt>
    <dgm:pt modelId="{B8580F36-4575-4D44-B0F8-B25B769634D0}" type="parTrans" cxnId="{D0DE0643-B2B5-43E7-BEB3-9911099D85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2AF3EB-592E-4B57-BBBC-56DAAB71BFDA}" type="sibTrans" cxnId="{D0DE0643-B2B5-43E7-BEB3-9911099D85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9CA192E-E310-458B-A645-59A819DDE9CA}">
      <dgm:prSet/>
      <dgm:spPr/>
      <dgm:t>
        <a:bodyPr/>
        <a:lstStyle/>
        <a:p>
          <a:pPr rtl="0"/>
          <a:r>
            <a:rPr lang="en-US" b="1" dirty="0" err="1" smtClean="0">
              <a:latin typeface="+mj-lt"/>
            </a:rPr>
            <a:t>Yarmouk</a:t>
          </a:r>
          <a:r>
            <a:rPr lang="en-US" b="1" dirty="0" smtClean="0">
              <a:latin typeface="+mj-lt"/>
            </a:rPr>
            <a:t> University</a:t>
          </a:r>
          <a:endParaRPr lang="en-US" dirty="0">
            <a:latin typeface="+mj-lt"/>
          </a:endParaRPr>
        </a:p>
      </dgm:t>
    </dgm:pt>
    <dgm:pt modelId="{E29CA812-0749-46EA-BD98-AFF8E66E0F6F}" type="parTrans" cxnId="{8987DFF7-E034-4942-A73A-6B9B4A135B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E6F74B-4A2B-4A57-8B2E-E6530713A024}" type="sibTrans" cxnId="{8987DFF7-E034-4942-A73A-6B9B4A135B4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FE705E-A2D9-4DEC-93A8-29EB8A26A34D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King Abdullah II Design and Development Bureau (KADDB)</a:t>
          </a:r>
          <a:endParaRPr lang="en-US" dirty="0">
            <a:latin typeface="+mj-lt"/>
          </a:endParaRPr>
        </a:p>
      </dgm:t>
    </dgm:pt>
    <dgm:pt modelId="{1167B9F3-62A9-4356-A076-28F81B35B596}" type="parTrans" cxnId="{D3166486-7DCE-41EE-92AE-BF31A6C8BDA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A10A5F5-09FE-4E37-82CC-9496F86FEB09}" type="sibTrans" cxnId="{D3166486-7DCE-41EE-92AE-BF31A6C8BDA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88C043B-0CAF-4379-852C-69365FAB30F1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King Abdullah II Fund for Development (KAFD)</a:t>
          </a:r>
          <a:endParaRPr lang="en-US" dirty="0">
            <a:latin typeface="+mj-lt"/>
          </a:endParaRPr>
        </a:p>
      </dgm:t>
    </dgm:pt>
    <dgm:pt modelId="{755B0AA7-AC73-4192-9265-82226A1CC160}" type="parTrans" cxnId="{1DC08DBE-67C9-4FE3-94EE-3D3872F8A40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7D2FF49-CDB8-4964-AC47-3E03F86B8C94}" type="sibTrans" cxnId="{1DC08DBE-67C9-4FE3-94EE-3D3872F8A40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97A696-1E22-4A93-8AFB-0005A58B284D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Applied Scientific Research Fund (ASRF), </a:t>
          </a:r>
          <a:r>
            <a:rPr lang="en-US" b="1" dirty="0" err="1" smtClean="0">
              <a:latin typeface="+mj-lt"/>
            </a:rPr>
            <a:t>MonoJo</a:t>
          </a:r>
          <a:endParaRPr lang="en-US" dirty="0">
            <a:latin typeface="+mj-lt"/>
          </a:endParaRPr>
        </a:p>
      </dgm:t>
    </dgm:pt>
    <dgm:pt modelId="{B992B159-2D62-4457-A265-13C821AACD02}" type="parTrans" cxnId="{F408A2D1-C6E8-49A7-9CE9-A1DED4C8621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B12EC0-C4AF-4DF9-8438-798EDF827393}" type="sibTrans" cxnId="{F408A2D1-C6E8-49A7-9CE9-A1DED4C8621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6A5356A-D065-4C76-9BB4-65CD79CFC7D3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Hashemite University</a:t>
          </a:r>
          <a:endParaRPr lang="en-US" dirty="0">
            <a:latin typeface="+mj-lt"/>
          </a:endParaRPr>
        </a:p>
      </dgm:t>
    </dgm:pt>
    <dgm:pt modelId="{1A59B174-7658-4F39-BE0A-E296188E1DC1}" type="parTrans" cxnId="{121C3D67-E63D-4A1B-9D50-BEBCD486891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6630D9-F458-4BAD-B27C-AEC9F6560C29}" type="sibTrans" cxnId="{121C3D67-E63D-4A1B-9D50-BEBCD486891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94B900B-0DB0-47C9-BEF8-732B46C491C7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Al </a:t>
          </a:r>
          <a:r>
            <a:rPr lang="en-US" b="1" dirty="0" err="1" smtClean="0">
              <a:latin typeface="+mj-lt"/>
            </a:rPr>
            <a:t>Balqa</a:t>
          </a:r>
          <a:r>
            <a:rPr lang="en-US" b="1" dirty="0" smtClean="0">
              <a:latin typeface="+mj-lt"/>
            </a:rPr>
            <a:t>' Applied University</a:t>
          </a:r>
          <a:endParaRPr lang="en-US" dirty="0">
            <a:latin typeface="+mj-lt"/>
          </a:endParaRPr>
        </a:p>
      </dgm:t>
    </dgm:pt>
    <dgm:pt modelId="{E64E14E2-0625-4CC5-B0D1-E5050C588B3B}" type="parTrans" cxnId="{E9DF5AEA-CAB9-46A3-9873-5865C3CE37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4257FC-B7BF-4ADF-ACF1-B708FB28864C}" type="sibTrans" cxnId="{E9DF5AEA-CAB9-46A3-9873-5865C3CE37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CDF8C1-BF98-4533-862E-A690CD7DD388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Princess </a:t>
          </a:r>
          <a:r>
            <a:rPr lang="en-US" b="1" dirty="0" err="1" smtClean="0">
              <a:latin typeface="+mj-lt"/>
            </a:rPr>
            <a:t>sumaya</a:t>
          </a:r>
          <a:r>
            <a:rPr lang="en-US" b="1" dirty="0" smtClean="0">
              <a:latin typeface="+mj-lt"/>
            </a:rPr>
            <a:t> University for Technology</a:t>
          </a:r>
          <a:endParaRPr lang="en-US" dirty="0">
            <a:latin typeface="+mj-lt"/>
          </a:endParaRPr>
        </a:p>
      </dgm:t>
    </dgm:pt>
    <dgm:pt modelId="{7AD0AEEF-64FD-4723-848D-7B5A5E719C9E}" type="parTrans" cxnId="{3A4148D2-685D-4BC7-8678-71F8C56059C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65099D7-63FC-4B9F-A02B-6668C50984D3}" type="sibTrans" cxnId="{3A4148D2-685D-4BC7-8678-71F8C56059C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F57A0B8-45BB-4946-B9CE-E5711BF269AA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National Center for Agricultural Research and Extension (NCARE)</a:t>
          </a:r>
          <a:endParaRPr lang="en-US" dirty="0">
            <a:latin typeface="+mj-lt"/>
          </a:endParaRPr>
        </a:p>
      </dgm:t>
    </dgm:pt>
    <dgm:pt modelId="{0ABBEAFA-4FC7-4B30-A2A8-6C0759F33978}" type="parTrans" cxnId="{E02D1A8A-A3E5-4C8A-B470-39FD8C966F4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A0BA66-DE58-42EE-9C8C-C567706CDA33}" type="sibTrans" cxnId="{E02D1A8A-A3E5-4C8A-B470-39FD8C966F4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A3532EF-FB7A-4391-B8EF-5C30EBABB13B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German Jordanian University (P)</a:t>
          </a:r>
          <a:endParaRPr lang="en-US" dirty="0">
            <a:latin typeface="+mj-lt"/>
          </a:endParaRPr>
        </a:p>
      </dgm:t>
    </dgm:pt>
    <dgm:pt modelId="{74C0BB23-F169-48D4-9F11-E11CCA40B34B}" type="parTrans" cxnId="{D0269E16-28D6-476B-8195-A6435FB26B6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4A9248B-7446-4CCA-A54D-8FA2125E3525}" type="sibTrans" cxnId="{D0269E16-28D6-476B-8195-A6435FB26B6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B07FEB-E475-40C4-9DC0-9DB9A5E0B677}">
      <dgm:prSet/>
      <dgm:spPr/>
      <dgm:t>
        <a:bodyPr/>
        <a:lstStyle/>
        <a:p>
          <a:pPr rtl="0"/>
          <a:r>
            <a:rPr lang="en-US" b="1" dirty="0" smtClean="0">
              <a:latin typeface="+mj-lt"/>
            </a:rPr>
            <a:t>IPCO</a:t>
          </a:r>
          <a:endParaRPr lang="en-US" b="1" dirty="0">
            <a:latin typeface="+mj-lt"/>
          </a:endParaRPr>
        </a:p>
      </dgm:t>
    </dgm:pt>
    <dgm:pt modelId="{F6CFAB02-1BE5-4A79-A075-0EDE4E6B9CAF}" type="parTrans" cxnId="{AEBF609E-EABC-465E-98FE-3CA2E7B053C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52991CF-C6F7-45F9-95C8-C7B4FCF46E6D}" type="sibTrans" cxnId="{AEBF609E-EABC-465E-98FE-3CA2E7B053C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FAC094F-2737-417F-B258-309EA314048A}" type="pres">
      <dgm:prSet presAssocID="{85C8C017-D3DD-4F30-B1EF-B960E86971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0F9696-F38F-4D7A-8A64-B5A6D9EF2B77}" type="pres">
      <dgm:prSet presAssocID="{DCB07FEB-E475-40C4-9DC0-9DB9A5E0B677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54F3C-9A73-4882-83C5-B8562EDE7338}" type="pres">
      <dgm:prSet presAssocID="{152991CF-C6F7-45F9-95C8-C7B4FCF46E6D}" presName="sibTrans" presStyleCnt="0"/>
      <dgm:spPr/>
      <dgm:t>
        <a:bodyPr/>
        <a:lstStyle/>
        <a:p>
          <a:endParaRPr lang="en-US"/>
        </a:p>
      </dgm:t>
    </dgm:pt>
    <dgm:pt modelId="{3F04C5D3-D062-4612-A3CB-B0746609459A}" type="pres">
      <dgm:prSet presAssocID="{E0B9B0F0-5ADD-42B5-B5FF-BAA7C7C162A5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B757B-6334-429E-AC41-BF3407ABD3CF}" type="pres">
      <dgm:prSet presAssocID="{9BF5C075-7044-4388-9F31-1675DF02D4C3}" presName="sibTrans" presStyleCnt="0"/>
      <dgm:spPr/>
      <dgm:t>
        <a:bodyPr/>
        <a:lstStyle/>
        <a:p>
          <a:endParaRPr lang="en-US"/>
        </a:p>
      </dgm:t>
    </dgm:pt>
    <dgm:pt modelId="{77B0C02B-3579-4933-BF9F-9273C657D76C}" type="pres">
      <dgm:prSet presAssocID="{90D1C3E2-6765-4C23-8FB8-27AE347D43A0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1491-93D1-48BE-8217-9D1E11A1F465}" type="pres">
      <dgm:prSet presAssocID="{7BEA9357-E7CD-47AB-B942-CF42663B1D36}" presName="sibTrans" presStyleCnt="0"/>
      <dgm:spPr/>
      <dgm:t>
        <a:bodyPr/>
        <a:lstStyle/>
        <a:p>
          <a:endParaRPr lang="en-US"/>
        </a:p>
      </dgm:t>
    </dgm:pt>
    <dgm:pt modelId="{E769D469-4E12-44D6-8981-CF1AD0E7241B}" type="pres">
      <dgm:prSet presAssocID="{17C26991-3EC1-427E-945C-E89D754FEEBF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F6541-BA2D-49A3-B8F4-783CCA600F4D}" type="pres">
      <dgm:prSet presAssocID="{43824327-8592-41A3-8F8F-515A3FEF3742}" presName="sibTrans" presStyleCnt="0"/>
      <dgm:spPr/>
      <dgm:t>
        <a:bodyPr/>
        <a:lstStyle/>
        <a:p>
          <a:endParaRPr lang="en-US"/>
        </a:p>
      </dgm:t>
    </dgm:pt>
    <dgm:pt modelId="{1B937CC3-79AC-4F6A-B03E-42F29680EBE6}" type="pres">
      <dgm:prSet presAssocID="{9663D0C6-5E84-4F17-88CD-C6BCFFB6B1D4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3ADC9-BAD2-4ED1-8004-F9CCCFC35AC9}" type="pres">
      <dgm:prSet presAssocID="{1945EAF7-BA9C-48E6-A19E-94E81046081C}" presName="sibTrans" presStyleCnt="0"/>
      <dgm:spPr/>
      <dgm:t>
        <a:bodyPr/>
        <a:lstStyle/>
        <a:p>
          <a:endParaRPr lang="en-US"/>
        </a:p>
      </dgm:t>
    </dgm:pt>
    <dgm:pt modelId="{72A2E663-3996-47DD-946B-98B814A2AB49}" type="pres">
      <dgm:prSet presAssocID="{089B29CF-50F7-435D-835F-7FDD92EDC3B6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86EA9-CDC0-4DB3-BD4B-647CC9461196}" type="pres">
      <dgm:prSet presAssocID="{81BCD539-1386-4261-9E56-131EC18BC0AB}" presName="sibTrans" presStyleCnt="0"/>
      <dgm:spPr/>
      <dgm:t>
        <a:bodyPr/>
        <a:lstStyle/>
        <a:p>
          <a:endParaRPr lang="en-US"/>
        </a:p>
      </dgm:t>
    </dgm:pt>
    <dgm:pt modelId="{4FA93699-16D0-4597-8DA4-15D3990E9179}" type="pres">
      <dgm:prSet presAssocID="{313B5C08-46CF-4405-BAB4-2A04077C3C5E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55987-299A-48AE-9D69-7D8B443A3A09}" type="pres">
      <dgm:prSet presAssocID="{A17EF7F3-06D0-4176-8C5E-A88B5ABE6891}" presName="sibTrans" presStyleCnt="0"/>
      <dgm:spPr/>
      <dgm:t>
        <a:bodyPr/>
        <a:lstStyle/>
        <a:p>
          <a:endParaRPr lang="en-US"/>
        </a:p>
      </dgm:t>
    </dgm:pt>
    <dgm:pt modelId="{B44D3D33-8F4A-4E1D-81F7-F7FE0C38BB79}" type="pres">
      <dgm:prSet presAssocID="{747F1D9B-E0E9-49A6-8998-CD7CE60C9BB2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729F6-E217-439F-9BB0-58ECCA238C59}" type="pres">
      <dgm:prSet presAssocID="{B5D4DECB-0F65-4545-B063-5CC6C228F4DC}" presName="sibTrans" presStyleCnt="0"/>
      <dgm:spPr/>
      <dgm:t>
        <a:bodyPr/>
        <a:lstStyle/>
        <a:p>
          <a:endParaRPr lang="en-US"/>
        </a:p>
      </dgm:t>
    </dgm:pt>
    <dgm:pt modelId="{94CAD466-A9C0-4CAD-ABBE-A834057CB68C}" type="pres">
      <dgm:prSet presAssocID="{2E5BAD46-6E94-48B0-BC18-0F48A674DF8C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BAB4E-2303-4262-B8EA-2978CB9B1C4B}" type="pres">
      <dgm:prSet presAssocID="{1AF8F870-CC0C-4DC3-8F91-47EB01C1ED60}" presName="sibTrans" presStyleCnt="0"/>
      <dgm:spPr/>
      <dgm:t>
        <a:bodyPr/>
        <a:lstStyle/>
        <a:p>
          <a:endParaRPr lang="en-US"/>
        </a:p>
      </dgm:t>
    </dgm:pt>
    <dgm:pt modelId="{701A372B-638B-489B-B1C2-7CC8AEB7AB6F}" type="pres">
      <dgm:prSet presAssocID="{B5E5C007-1024-428B-A3EC-A20410AC6889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0BF92-75DD-4994-ACC6-03DE8053D073}" type="pres">
      <dgm:prSet presAssocID="{50038F6E-3373-42F2-A8AA-13049C108B1E}" presName="sibTrans" presStyleCnt="0"/>
      <dgm:spPr/>
      <dgm:t>
        <a:bodyPr/>
        <a:lstStyle/>
        <a:p>
          <a:endParaRPr lang="en-US"/>
        </a:p>
      </dgm:t>
    </dgm:pt>
    <dgm:pt modelId="{27913CB9-D90C-4FDD-AB21-5D98558A95CB}" type="pres">
      <dgm:prSet presAssocID="{D7317CD5-5850-46B9-916C-6234AA6F391F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6DA6D-4F08-499B-8E2D-699B80B2E253}" type="pres">
      <dgm:prSet presAssocID="{542AF3EB-592E-4B57-BBBC-56DAAB71BFDA}" presName="sibTrans" presStyleCnt="0"/>
      <dgm:spPr/>
      <dgm:t>
        <a:bodyPr/>
        <a:lstStyle/>
        <a:p>
          <a:endParaRPr lang="en-US"/>
        </a:p>
      </dgm:t>
    </dgm:pt>
    <dgm:pt modelId="{EE9B8702-B365-4768-BFFD-8237C5358AD7}" type="pres">
      <dgm:prSet presAssocID="{D9CA192E-E310-458B-A645-59A819DDE9CA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72D71-E005-4E38-A266-7459C8C4AAEF}" type="pres">
      <dgm:prSet presAssocID="{5AE6F74B-4A2B-4A57-8B2E-E6530713A024}" presName="sibTrans" presStyleCnt="0"/>
      <dgm:spPr/>
      <dgm:t>
        <a:bodyPr/>
        <a:lstStyle/>
        <a:p>
          <a:endParaRPr lang="en-US"/>
        </a:p>
      </dgm:t>
    </dgm:pt>
    <dgm:pt modelId="{4DAC9415-5F15-425E-9A60-191FEBB1ED07}" type="pres">
      <dgm:prSet presAssocID="{18FE705E-A2D9-4DEC-93A8-29EB8A26A34D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C7EAB-5182-428E-8025-6C1B42C306AD}" type="pres">
      <dgm:prSet presAssocID="{1A10A5F5-09FE-4E37-82CC-9496F86FEB09}" presName="sibTrans" presStyleCnt="0"/>
      <dgm:spPr/>
      <dgm:t>
        <a:bodyPr/>
        <a:lstStyle/>
        <a:p>
          <a:endParaRPr lang="en-US"/>
        </a:p>
      </dgm:t>
    </dgm:pt>
    <dgm:pt modelId="{9B3E18B9-9090-4EA2-A64B-48B56D801A2B}" type="pres">
      <dgm:prSet presAssocID="{788C043B-0CAF-4379-852C-69365FAB30F1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A8767-B099-49E1-8708-360AFA8686E3}" type="pres">
      <dgm:prSet presAssocID="{97D2FF49-CDB8-4964-AC47-3E03F86B8C94}" presName="sibTrans" presStyleCnt="0"/>
      <dgm:spPr/>
      <dgm:t>
        <a:bodyPr/>
        <a:lstStyle/>
        <a:p>
          <a:endParaRPr lang="en-US"/>
        </a:p>
      </dgm:t>
    </dgm:pt>
    <dgm:pt modelId="{14E8BE5C-B5A0-40B5-894A-00A39B6C9E76}" type="pres">
      <dgm:prSet presAssocID="{2497A696-1E22-4A93-8AFB-0005A58B284D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DFC89-8467-4AF4-8256-41BD2D21B160}" type="pres">
      <dgm:prSet presAssocID="{11B12EC0-C4AF-4DF9-8438-798EDF827393}" presName="sibTrans" presStyleCnt="0"/>
      <dgm:spPr/>
      <dgm:t>
        <a:bodyPr/>
        <a:lstStyle/>
        <a:p>
          <a:endParaRPr lang="en-US"/>
        </a:p>
      </dgm:t>
    </dgm:pt>
    <dgm:pt modelId="{C7A5F922-77BD-4A32-ADFA-6D355CA024A2}" type="pres">
      <dgm:prSet presAssocID="{36A5356A-D065-4C76-9BB4-65CD79CFC7D3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F556A-25EE-4771-92A9-43FA1CAF40ED}" type="pres">
      <dgm:prSet presAssocID="{506630D9-F458-4BAD-B27C-AEC9F6560C29}" presName="sibTrans" presStyleCnt="0"/>
      <dgm:spPr/>
      <dgm:t>
        <a:bodyPr/>
        <a:lstStyle/>
        <a:p>
          <a:endParaRPr lang="en-US"/>
        </a:p>
      </dgm:t>
    </dgm:pt>
    <dgm:pt modelId="{9FCCAE14-EBEF-4E66-9E55-FED8FF308AA1}" type="pres">
      <dgm:prSet presAssocID="{A94B900B-0DB0-47C9-BEF8-732B46C491C7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1488-99E6-4830-A810-743068390B89}" type="pres">
      <dgm:prSet presAssocID="{9B4257FC-B7BF-4ADF-ACF1-B708FB28864C}" presName="sibTrans" presStyleCnt="0"/>
      <dgm:spPr/>
      <dgm:t>
        <a:bodyPr/>
        <a:lstStyle/>
        <a:p>
          <a:endParaRPr lang="en-US"/>
        </a:p>
      </dgm:t>
    </dgm:pt>
    <dgm:pt modelId="{65491E67-F4F1-488E-8434-DF329EF4EFB2}" type="pres">
      <dgm:prSet presAssocID="{FECDF8C1-BF98-4533-862E-A690CD7DD388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B4388-50E2-4036-8E34-36DF3BEAF334}" type="pres">
      <dgm:prSet presAssocID="{D65099D7-63FC-4B9F-A02B-6668C50984D3}" presName="sibTrans" presStyleCnt="0"/>
      <dgm:spPr/>
      <dgm:t>
        <a:bodyPr/>
        <a:lstStyle/>
        <a:p>
          <a:endParaRPr lang="en-US"/>
        </a:p>
      </dgm:t>
    </dgm:pt>
    <dgm:pt modelId="{55AC6110-67CC-4171-B2AF-2A5422968504}" type="pres">
      <dgm:prSet presAssocID="{AF57A0B8-45BB-4946-B9CE-E5711BF269AA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10AA6-92D0-46D9-9882-683BD6BA6B47}" type="pres">
      <dgm:prSet presAssocID="{50A0BA66-DE58-42EE-9C8C-C567706CDA33}" presName="sibTrans" presStyleCnt="0"/>
      <dgm:spPr/>
      <dgm:t>
        <a:bodyPr/>
        <a:lstStyle/>
        <a:p>
          <a:endParaRPr lang="en-US"/>
        </a:p>
      </dgm:t>
    </dgm:pt>
    <dgm:pt modelId="{2EDB43C4-ACB9-4A89-B4C4-94B257784B78}" type="pres">
      <dgm:prSet presAssocID="{EA3532EF-FB7A-4391-B8EF-5C30EBABB13B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F609E-EABC-465E-98FE-3CA2E7B053CC}" srcId="{85C8C017-D3DD-4F30-B1EF-B960E8697193}" destId="{DCB07FEB-E475-40C4-9DC0-9DB9A5E0B677}" srcOrd="0" destOrd="0" parTransId="{F6CFAB02-1BE5-4A79-A075-0EDE4E6B9CAF}" sibTransId="{152991CF-C6F7-45F9-95C8-C7B4FCF46E6D}"/>
    <dgm:cxn modelId="{D0269E16-28D6-476B-8195-A6435FB26B65}" srcId="{85C8C017-D3DD-4F30-B1EF-B960E8697193}" destId="{EA3532EF-FB7A-4391-B8EF-5C30EBABB13B}" srcOrd="19" destOrd="0" parTransId="{74C0BB23-F169-48D4-9F11-E11CCA40B34B}" sibTransId="{64A9248B-7446-4CCA-A54D-8FA2125E3525}"/>
    <dgm:cxn modelId="{FFC057ED-1002-4138-976F-899CD0FB3383}" type="presOf" srcId="{90D1C3E2-6765-4C23-8FB8-27AE347D43A0}" destId="{77B0C02B-3579-4933-BF9F-9273C657D76C}" srcOrd="0" destOrd="0" presId="urn:microsoft.com/office/officeart/2005/8/layout/default"/>
    <dgm:cxn modelId="{416442DE-804C-4102-872A-86780F790127}" type="presOf" srcId="{D9CA192E-E310-458B-A645-59A819DDE9CA}" destId="{EE9B8702-B365-4768-BFFD-8237C5358AD7}" srcOrd="0" destOrd="0" presId="urn:microsoft.com/office/officeart/2005/8/layout/default"/>
    <dgm:cxn modelId="{01874C0D-F32B-4719-B5C4-B3049A060628}" type="presOf" srcId="{D7317CD5-5850-46B9-916C-6234AA6F391F}" destId="{27913CB9-D90C-4FDD-AB21-5D98558A95CB}" srcOrd="0" destOrd="0" presId="urn:microsoft.com/office/officeart/2005/8/layout/default"/>
    <dgm:cxn modelId="{BEDF4E05-1494-4C2D-8715-EE49ADD44F20}" type="presOf" srcId="{A94B900B-0DB0-47C9-BEF8-732B46C491C7}" destId="{9FCCAE14-EBEF-4E66-9E55-FED8FF308AA1}" srcOrd="0" destOrd="0" presId="urn:microsoft.com/office/officeart/2005/8/layout/default"/>
    <dgm:cxn modelId="{8977359C-232A-484D-ADA0-099C8DA11AB5}" srcId="{85C8C017-D3DD-4F30-B1EF-B960E8697193}" destId="{2E5BAD46-6E94-48B0-BC18-0F48A674DF8C}" srcOrd="8" destOrd="0" parTransId="{0D74AA32-A70A-453E-BCBE-D5381591B67B}" sibTransId="{1AF8F870-CC0C-4DC3-8F91-47EB01C1ED60}"/>
    <dgm:cxn modelId="{1746D64D-AF40-4C6C-814E-C76A9BB1EF1F}" srcId="{85C8C017-D3DD-4F30-B1EF-B960E8697193}" destId="{089B29CF-50F7-435D-835F-7FDD92EDC3B6}" srcOrd="5" destOrd="0" parTransId="{111CA881-FC13-4B44-B21C-CE786F1F3644}" sibTransId="{81BCD539-1386-4261-9E56-131EC18BC0AB}"/>
    <dgm:cxn modelId="{4A901116-9B1D-4644-8C82-463C71C0238A}" type="presOf" srcId="{2497A696-1E22-4A93-8AFB-0005A58B284D}" destId="{14E8BE5C-B5A0-40B5-894A-00A39B6C9E76}" srcOrd="0" destOrd="0" presId="urn:microsoft.com/office/officeart/2005/8/layout/default"/>
    <dgm:cxn modelId="{60644B1A-4AE9-4079-AB08-0434028A4AE8}" type="presOf" srcId="{9663D0C6-5E84-4F17-88CD-C6BCFFB6B1D4}" destId="{1B937CC3-79AC-4F6A-B03E-42F29680EBE6}" srcOrd="0" destOrd="0" presId="urn:microsoft.com/office/officeart/2005/8/layout/default"/>
    <dgm:cxn modelId="{E9DF5AEA-CAB9-46A3-9873-5865C3CE3759}" srcId="{85C8C017-D3DD-4F30-B1EF-B960E8697193}" destId="{A94B900B-0DB0-47C9-BEF8-732B46C491C7}" srcOrd="16" destOrd="0" parTransId="{E64E14E2-0625-4CC5-B0D1-E5050C588B3B}" sibTransId="{9B4257FC-B7BF-4ADF-ACF1-B708FB28864C}"/>
    <dgm:cxn modelId="{06F77040-2C42-4155-9C1D-E177D89BF5A3}" srcId="{85C8C017-D3DD-4F30-B1EF-B960E8697193}" destId="{E0B9B0F0-5ADD-42B5-B5FF-BAA7C7C162A5}" srcOrd="1" destOrd="0" parTransId="{A41C12F6-EDD9-4C0E-ADAB-BA71F30ACE29}" sibTransId="{9BF5C075-7044-4388-9F31-1675DF02D4C3}"/>
    <dgm:cxn modelId="{C2935490-2A36-43A4-87EA-07FF5215BD9D}" type="presOf" srcId="{AF57A0B8-45BB-4946-B9CE-E5711BF269AA}" destId="{55AC6110-67CC-4171-B2AF-2A5422968504}" srcOrd="0" destOrd="0" presId="urn:microsoft.com/office/officeart/2005/8/layout/default"/>
    <dgm:cxn modelId="{8987DFF7-E034-4942-A73A-6B9B4A135B47}" srcId="{85C8C017-D3DD-4F30-B1EF-B960E8697193}" destId="{D9CA192E-E310-458B-A645-59A819DDE9CA}" srcOrd="11" destOrd="0" parTransId="{E29CA812-0749-46EA-BD98-AFF8E66E0F6F}" sibTransId="{5AE6F74B-4A2B-4A57-8B2E-E6530713A024}"/>
    <dgm:cxn modelId="{5C69B47E-5C0E-4D3C-9D88-B683B33C5869}" type="presOf" srcId="{36A5356A-D065-4C76-9BB4-65CD79CFC7D3}" destId="{C7A5F922-77BD-4A32-ADFA-6D355CA024A2}" srcOrd="0" destOrd="0" presId="urn:microsoft.com/office/officeart/2005/8/layout/default"/>
    <dgm:cxn modelId="{41BED5C3-F0CE-4E7E-B40D-392A0B1110EF}" type="presOf" srcId="{FECDF8C1-BF98-4533-862E-A690CD7DD388}" destId="{65491E67-F4F1-488E-8434-DF329EF4EFB2}" srcOrd="0" destOrd="0" presId="urn:microsoft.com/office/officeart/2005/8/layout/default"/>
    <dgm:cxn modelId="{0271B544-A85D-4BAC-9140-EC365FDB16A2}" srcId="{85C8C017-D3DD-4F30-B1EF-B960E8697193}" destId="{90D1C3E2-6765-4C23-8FB8-27AE347D43A0}" srcOrd="2" destOrd="0" parTransId="{60B62CA7-0A45-4DD5-A683-1AC25D4FB502}" sibTransId="{7BEA9357-E7CD-47AB-B942-CF42663B1D36}"/>
    <dgm:cxn modelId="{6C221823-990C-4193-968B-84EDB4CF8D30}" type="presOf" srcId="{18FE705E-A2D9-4DEC-93A8-29EB8A26A34D}" destId="{4DAC9415-5F15-425E-9A60-191FEBB1ED07}" srcOrd="0" destOrd="0" presId="urn:microsoft.com/office/officeart/2005/8/layout/default"/>
    <dgm:cxn modelId="{FBB71A24-A006-4904-82AA-8E63B70A1B9A}" type="presOf" srcId="{747F1D9B-E0E9-49A6-8998-CD7CE60C9BB2}" destId="{B44D3D33-8F4A-4E1D-81F7-F7FE0C38BB79}" srcOrd="0" destOrd="0" presId="urn:microsoft.com/office/officeart/2005/8/layout/default"/>
    <dgm:cxn modelId="{B2F5F8E1-5D10-4BFA-8AB4-515B1A50542B}" srcId="{85C8C017-D3DD-4F30-B1EF-B960E8697193}" destId="{9663D0C6-5E84-4F17-88CD-C6BCFFB6B1D4}" srcOrd="4" destOrd="0" parTransId="{F9ED278C-2DCA-4232-8C31-35FADDAA8D1E}" sibTransId="{1945EAF7-BA9C-48E6-A19E-94E81046081C}"/>
    <dgm:cxn modelId="{C0D1EFEE-6FAA-4F68-9774-9BE3858D8E64}" srcId="{85C8C017-D3DD-4F30-B1EF-B960E8697193}" destId="{17C26991-3EC1-427E-945C-E89D754FEEBF}" srcOrd="3" destOrd="0" parTransId="{B354C1CD-0E28-4300-98F0-458B2CBE8BF7}" sibTransId="{43824327-8592-41A3-8F8F-515A3FEF3742}"/>
    <dgm:cxn modelId="{1DC08DBE-67C9-4FE3-94EE-3D3872F8A40D}" srcId="{85C8C017-D3DD-4F30-B1EF-B960E8697193}" destId="{788C043B-0CAF-4379-852C-69365FAB30F1}" srcOrd="13" destOrd="0" parTransId="{755B0AA7-AC73-4192-9265-82226A1CC160}" sibTransId="{97D2FF49-CDB8-4964-AC47-3E03F86B8C94}"/>
    <dgm:cxn modelId="{3FA0B0B5-1CF8-4BBD-87A4-6AC59B266370}" srcId="{85C8C017-D3DD-4F30-B1EF-B960E8697193}" destId="{313B5C08-46CF-4405-BAB4-2A04077C3C5E}" srcOrd="6" destOrd="0" parTransId="{DFF09EB6-6F34-4984-B826-4FF26B72EBA9}" sibTransId="{A17EF7F3-06D0-4176-8C5E-A88B5ABE6891}"/>
    <dgm:cxn modelId="{FADB18C2-AF37-4BB5-B27A-E88F451C363D}" type="presOf" srcId="{313B5C08-46CF-4405-BAB4-2A04077C3C5E}" destId="{4FA93699-16D0-4597-8DA4-15D3990E9179}" srcOrd="0" destOrd="0" presId="urn:microsoft.com/office/officeart/2005/8/layout/default"/>
    <dgm:cxn modelId="{3A4148D2-685D-4BC7-8678-71F8C56059CE}" srcId="{85C8C017-D3DD-4F30-B1EF-B960E8697193}" destId="{FECDF8C1-BF98-4533-862E-A690CD7DD388}" srcOrd="17" destOrd="0" parTransId="{7AD0AEEF-64FD-4723-848D-7B5A5E719C9E}" sibTransId="{D65099D7-63FC-4B9F-A02B-6668C50984D3}"/>
    <dgm:cxn modelId="{121C3D67-E63D-4A1B-9D50-BEBCD4868916}" srcId="{85C8C017-D3DD-4F30-B1EF-B960E8697193}" destId="{36A5356A-D065-4C76-9BB4-65CD79CFC7D3}" srcOrd="15" destOrd="0" parTransId="{1A59B174-7658-4F39-BE0A-E296188E1DC1}" sibTransId="{506630D9-F458-4BAD-B27C-AEC9F6560C29}"/>
    <dgm:cxn modelId="{09D3325A-640B-4B92-9557-B2F0680ADCC6}" srcId="{85C8C017-D3DD-4F30-B1EF-B960E8697193}" destId="{747F1D9B-E0E9-49A6-8998-CD7CE60C9BB2}" srcOrd="7" destOrd="0" parTransId="{D37DCFD2-14CB-43E7-9957-B2BE281CC098}" sibTransId="{B5D4DECB-0F65-4545-B063-5CC6C228F4DC}"/>
    <dgm:cxn modelId="{BC2325B5-FC87-4411-BED6-E0AD6C397856}" type="presOf" srcId="{85C8C017-D3DD-4F30-B1EF-B960E8697193}" destId="{1FAC094F-2737-417F-B258-309EA314048A}" srcOrd="0" destOrd="0" presId="urn:microsoft.com/office/officeart/2005/8/layout/default"/>
    <dgm:cxn modelId="{BEE4FA78-D16A-4E82-865B-7B37AD32ABC6}" type="presOf" srcId="{E0B9B0F0-5ADD-42B5-B5FF-BAA7C7C162A5}" destId="{3F04C5D3-D062-4612-A3CB-B0746609459A}" srcOrd="0" destOrd="0" presId="urn:microsoft.com/office/officeart/2005/8/layout/default"/>
    <dgm:cxn modelId="{70B1758A-CE65-4EAD-ADE3-8FAF27E41F7F}" type="presOf" srcId="{089B29CF-50F7-435D-835F-7FDD92EDC3B6}" destId="{72A2E663-3996-47DD-946B-98B814A2AB49}" srcOrd="0" destOrd="0" presId="urn:microsoft.com/office/officeart/2005/8/layout/default"/>
    <dgm:cxn modelId="{A4530C8C-B062-448A-81C9-534652F3FB62}" srcId="{85C8C017-D3DD-4F30-B1EF-B960E8697193}" destId="{B5E5C007-1024-428B-A3EC-A20410AC6889}" srcOrd="9" destOrd="0" parTransId="{0D47F3DE-9BF2-4238-93F6-7B8B82E4B95D}" sibTransId="{50038F6E-3373-42F2-A8AA-13049C108B1E}"/>
    <dgm:cxn modelId="{D3166486-7DCE-41EE-92AE-BF31A6C8BDAB}" srcId="{85C8C017-D3DD-4F30-B1EF-B960E8697193}" destId="{18FE705E-A2D9-4DEC-93A8-29EB8A26A34D}" srcOrd="12" destOrd="0" parTransId="{1167B9F3-62A9-4356-A076-28F81B35B596}" sibTransId="{1A10A5F5-09FE-4E37-82CC-9496F86FEB09}"/>
    <dgm:cxn modelId="{4B38BF6A-6DC3-449B-B2C9-31AD488740E9}" type="presOf" srcId="{B5E5C007-1024-428B-A3EC-A20410AC6889}" destId="{701A372B-638B-489B-B1C2-7CC8AEB7AB6F}" srcOrd="0" destOrd="0" presId="urn:microsoft.com/office/officeart/2005/8/layout/default"/>
    <dgm:cxn modelId="{D0DE0643-B2B5-43E7-BEB3-9911099D856A}" srcId="{85C8C017-D3DD-4F30-B1EF-B960E8697193}" destId="{D7317CD5-5850-46B9-916C-6234AA6F391F}" srcOrd="10" destOrd="0" parTransId="{B8580F36-4575-4D44-B0F8-B25B769634D0}" sibTransId="{542AF3EB-592E-4B57-BBBC-56DAAB71BFDA}"/>
    <dgm:cxn modelId="{B97A5629-384B-4941-A3B1-36B1A06512E0}" type="presOf" srcId="{DCB07FEB-E475-40C4-9DC0-9DB9A5E0B677}" destId="{050F9696-F38F-4D7A-8A64-B5A6D9EF2B77}" srcOrd="0" destOrd="0" presId="urn:microsoft.com/office/officeart/2005/8/layout/default"/>
    <dgm:cxn modelId="{1A219D9C-FB3C-4ED0-B98C-BA02B7285901}" type="presOf" srcId="{17C26991-3EC1-427E-945C-E89D754FEEBF}" destId="{E769D469-4E12-44D6-8981-CF1AD0E7241B}" srcOrd="0" destOrd="0" presId="urn:microsoft.com/office/officeart/2005/8/layout/default"/>
    <dgm:cxn modelId="{F408A2D1-C6E8-49A7-9CE9-A1DED4C86217}" srcId="{85C8C017-D3DD-4F30-B1EF-B960E8697193}" destId="{2497A696-1E22-4A93-8AFB-0005A58B284D}" srcOrd="14" destOrd="0" parTransId="{B992B159-2D62-4457-A265-13C821AACD02}" sibTransId="{11B12EC0-C4AF-4DF9-8438-798EDF827393}"/>
    <dgm:cxn modelId="{2B82B410-36D5-4602-A253-EC149ACE0280}" type="presOf" srcId="{EA3532EF-FB7A-4391-B8EF-5C30EBABB13B}" destId="{2EDB43C4-ACB9-4A89-B4C4-94B257784B78}" srcOrd="0" destOrd="0" presId="urn:microsoft.com/office/officeart/2005/8/layout/default"/>
    <dgm:cxn modelId="{E02D1A8A-A3E5-4C8A-B470-39FD8C966F49}" srcId="{85C8C017-D3DD-4F30-B1EF-B960E8697193}" destId="{AF57A0B8-45BB-4946-B9CE-E5711BF269AA}" srcOrd="18" destOrd="0" parTransId="{0ABBEAFA-4FC7-4B30-A2A8-6C0759F33978}" sibTransId="{50A0BA66-DE58-42EE-9C8C-C567706CDA33}"/>
    <dgm:cxn modelId="{BC85F08C-274B-448D-BD14-0C2A3AAA4B7B}" type="presOf" srcId="{2E5BAD46-6E94-48B0-BC18-0F48A674DF8C}" destId="{94CAD466-A9C0-4CAD-ABBE-A834057CB68C}" srcOrd="0" destOrd="0" presId="urn:microsoft.com/office/officeart/2005/8/layout/default"/>
    <dgm:cxn modelId="{99FB3EAE-C7C5-4E05-A10A-DC7059821150}" type="presOf" srcId="{788C043B-0CAF-4379-852C-69365FAB30F1}" destId="{9B3E18B9-9090-4EA2-A64B-48B56D801A2B}" srcOrd="0" destOrd="0" presId="urn:microsoft.com/office/officeart/2005/8/layout/default"/>
    <dgm:cxn modelId="{1E5BDCB7-0A07-40DC-8826-42E9745BD257}" type="presParOf" srcId="{1FAC094F-2737-417F-B258-309EA314048A}" destId="{050F9696-F38F-4D7A-8A64-B5A6D9EF2B77}" srcOrd="0" destOrd="0" presId="urn:microsoft.com/office/officeart/2005/8/layout/default"/>
    <dgm:cxn modelId="{DC160D8E-0478-4CE1-BA68-C7B967EEB813}" type="presParOf" srcId="{1FAC094F-2737-417F-B258-309EA314048A}" destId="{09554F3C-9A73-4882-83C5-B8562EDE7338}" srcOrd="1" destOrd="0" presId="urn:microsoft.com/office/officeart/2005/8/layout/default"/>
    <dgm:cxn modelId="{3BC0B4CC-2310-4523-A19C-1AE323FE372D}" type="presParOf" srcId="{1FAC094F-2737-417F-B258-309EA314048A}" destId="{3F04C5D3-D062-4612-A3CB-B0746609459A}" srcOrd="2" destOrd="0" presId="urn:microsoft.com/office/officeart/2005/8/layout/default"/>
    <dgm:cxn modelId="{E8E3AA6D-7716-456E-823D-0162E1D39A7A}" type="presParOf" srcId="{1FAC094F-2737-417F-B258-309EA314048A}" destId="{B93B757B-6334-429E-AC41-BF3407ABD3CF}" srcOrd="3" destOrd="0" presId="urn:microsoft.com/office/officeart/2005/8/layout/default"/>
    <dgm:cxn modelId="{B8A6FCF6-5583-4D7B-91D4-F1BA0C603C5A}" type="presParOf" srcId="{1FAC094F-2737-417F-B258-309EA314048A}" destId="{77B0C02B-3579-4933-BF9F-9273C657D76C}" srcOrd="4" destOrd="0" presId="urn:microsoft.com/office/officeart/2005/8/layout/default"/>
    <dgm:cxn modelId="{74EF85F3-BD86-4D42-9841-5F80AB4FBAEE}" type="presParOf" srcId="{1FAC094F-2737-417F-B258-309EA314048A}" destId="{51CC1491-93D1-48BE-8217-9D1E11A1F465}" srcOrd="5" destOrd="0" presId="urn:microsoft.com/office/officeart/2005/8/layout/default"/>
    <dgm:cxn modelId="{A17243A4-6999-49CC-BEF1-6A2B3180CD5E}" type="presParOf" srcId="{1FAC094F-2737-417F-B258-309EA314048A}" destId="{E769D469-4E12-44D6-8981-CF1AD0E7241B}" srcOrd="6" destOrd="0" presId="urn:microsoft.com/office/officeart/2005/8/layout/default"/>
    <dgm:cxn modelId="{56D6FC34-BD76-40C0-9E22-E97E421B4BD8}" type="presParOf" srcId="{1FAC094F-2737-417F-B258-309EA314048A}" destId="{E39F6541-BA2D-49A3-B8F4-783CCA600F4D}" srcOrd="7" destOrd="0" presId="urn:microsoft.com/office/officeart/2005/8/layout/default"/>
    <dgm:cxn modelId="{AE051B7A-0188-4F35-B248-27C160128BF4}" type="presParOf" srcId="{1FAC094F-2737-417F-B258-309EA314048A}" destId="{1B937CC3-79AC-4F6A-B03E-42F29680EBE6}" srcOrd="8" destOrd="0" presId="urn:microsoft.com/office/officeart/2005/8/layout/default"/>
    <dgm:cxn modelId="{5DEADF05-23B1-4E9D-BE13-9EA42F618A6E}" type="presParOf" srcId="{1FAC094F-2737-417F-B258-309EA314048A}" destId="{CCB3ADC9-BAD2-4ED1-8004-F9CCCFC35AC9}" srcOrd="9" destOrd="0" presId="urn:microsoft.com/office/officeart/2005/8/layout/default"/>
    <dgm:cxn modelId="{9849D305-154B-47AF-A7D3-238A00EA8912}" type="presParOf" srcId="{1FAC094F-2737-417F-B258-309EA314048A}" destId="{72A2E663-3996-47DD-946B-98B814A2AB49}" srcOrd="10" destOrd="0" presId="urn:microsoft.com/office/officeart/2005/8/layout/default"/>
    <dgm:cxn modelId="{D4448340-50B7-4603-AC57-878E086FCCFE}" type="presParOf" srcId="{1FAC094F-2737-417F-B258-309EA314048A}" destId="{4F386EA9-CDC0-4DB3-BD4B-647CC9461196}" srcOrd="11" destOrd="0" presId="urn:microsoft.com/office/officeart/2005/8/layout/default"/>
    <dgm:cxn modelId="{8AE3FCCC-0983-4924-87B9-1C434BB0C789}" type="presParOf" srcId="{1FAC094F-2737-417F-B258-309EA314048A}" destId="{4FA93699-16D0-4597-8DA4-15D3990E9179}" srcOrd="12" destOrd="0" presId="urn:microsoft.com/office/officeart/2005/8/layout/default"/>
    <dgm:cxn modelId="{A6CBF45E-9182-4D14-83A5-8805DD183ECC}" type="presParOf" srcId="{1FAC094F-2737-417F-B258-309EA314048A}" destId="{0A555987-299A-48AE-9D69-7D8B443A3A09}" srcOrd="13" destOrd="0" presId="urn:microsoft.com/office/officeart/2005/8/layout/default"/>
    <dgm:cxn modelId="{DC4DC99A-84F1-4A92-A23E-961A9A2B6916}" type="presParOf" srcId="{1FAC094F-2737-417F-B258-309EA314048A}" destId="{B44D3D33-8F4A-4E1D-81F7-F7FE0C38BB79}" srcOrd="14" destOrd="0" presId="urn:microsoft.com/office/officeart/2005/8/layout/default"/>
    <dgm:cxn modelId="{45DEDBCF-59E6-4338-9937-CD00552EBC95}" type="presParOf" srcId="{1FAC094F-2737-417F-B258-309EA314048A}" destId="{BD6729F6-E217-439F-9BB0-58ECCA238C59}" srcOrd="15" destOrd="0" presId="urn:microsoft.com/office/officeart/2005/8/layout/default"/>
    <dgm:cxn modelId="{0A46C909-C315-413A-8BC6-629B6F16B809}" type="presParOf" srcId="{1FAC094F-2737-417F-B258-309EA314048A}" destId="{94CAD466-A9C0-4CAD-ABBE-A834057CB68C}" srcOrd="16" destOrd="0" presId="urn:microsoft.com/office/officeart/2005/8/layout/default"/>
    <dgm:cxn modelId="{4FAE1D9F-9B2F-4D97-8264-5A9098CBD43D}" type="presParOf" srcId="{1FAC094F-2737-417F-B258-309EA314048A}" destId="{AF1BAB4E-2303-4262-B8EA-2978CB9B1C4B}" srcOrd="17" destOrd="0" presId="urn:microsoft.com/office/officeart/2005/8/layout/default"/>
    <dgm:cxn modelId="{63EFC1B9-F956-4E79-8F3C-A33B28280723}" type="presParOf" srcId="{1FAC094F-2737-417F-B258-309EA314048A}" destId="{701A372B-638B-489B-B1C2-7CC8AEB7AB6F}" srcOrd="18" destOrd="0" presId="urn:microsoft.com/office/officeart/2005/8/layout/default"/>
    <dgm:cxn modelId="{9A66F432-8D14-4F25-A389-3B644D8E040F}" type="presParOf" srcId="{1FAC094F-2737-417F-B258-309EA314048A}" destId="{9150BF92-75DD-4994-ACC6-03DE8053D073}" srcOrd="19" destOrd="0" presId="urn:microsoft.com/office/officeart/2005/8/layout/default"/>
    <dgm:cxn modelId="{CB0C2C6A-7169-4E63-999F-BD00F00FD6F6}" type="presParOf" srcId="{1FAC094F-2737-417F-B258-309EA314048A}" destId="{27913CB9-D90C-4FDD-AB21-5D98558A95CB}" srcOrd="20" destOrd="0" presId="urn:microsoft.com/office/officeart/2005/8/layout/default"/>
    <dgm:cxn modelId="{BC1D3586-BD9C-466B-BDB4-12D1E58B8DFD}" type="presParOf" srcId="{1FAC094F-2737-417F-B258-309EA314048A}" destId="{9EE6DA6D-4F08-499B-8E2D-699B80B2E253}" srcOrd="21" destOrd="0" presId="urn:microsoft.com/office/officeart/2005/8/layout/default"/>
    <dgm:cxn modelId="{3D5DAAFC-BC56-48A5-A5CA-947774EA2D9B}" type="presParOf" srcId="{1FAC094F-2737-417F-B258-309EA314048A}" destId="{EE9B8702-B365-4768-BFFD-8237C5358AD7}" srcOrd="22" destOrd="0" presId="urn:microsoft.com/office/officeart/2005/8/layout/default"/>
    <dgm:cxn modelId="{9BEF2B18-C8A8-4653-8B6F-CDAB285F6491}" type="presParOf" srcId="{1FAC094F-2737-417F-B258-309EA314048A}" destId="{F3172D71-E005-4E38-A266-7459C8C4AAEF}" srcOrd="23" destOrd="0" presId="urn:microsoft.com/office/officeart/2005/8/layout/default"/>
    <dgm:cxn modelId="{02B54567-2E95-4859-B72C-145572521028}" type="presParOf" srcId="{1FAC094F-2737-417F-B258-309EA314048A}" destId="{4DAC9415-5F15-425E-9A60-191FEBB1ED07}" srcOrd="24" destOrd="0" presId="urn:microsoft.com/office/officeart/2005/8/layout/default"/>
    <dgm:cxn modelId="{DA25B7CC-C6E1-4376-96C0-C21114F44E6F}" type="presParOf" srcId="{1FAC094F-2737-417F-B258-309EA314048A}" destId="{352C7EAB-5182-428E-8025-6C1B42C306AD}" srcOrd="25" destOrd="0" presId="urn:microsoft.com/office/officeart/2005/8/layout/default"/>
    <dgm:cxn modelId="{A90AADF2-85F8-4DDB-8384-E2FC3ACC2013}" type="presParOf" srcId="{1FAC094F-2737-417F-B258-309EA314048A}" destId="{9B3E18B9-9090-4EA2-A64B-48B56D801A2B}" srcOrd="26" destOrd="0" presId="urn:microsoft.com/office/officeart/2005/8/layout/default"/>
    <dgm:cxn modelId="{F5E6B33E-67B7-429E-B854-CE88778ABC91}" type="presParOf" srcId="{1FAC094F-2737-417F-B258-309EA314048A}" destId="{086A8767-B099-49E1-8708-360AFA8686E3}" srcOrd="27" destOrd="0" presId="urn:microsoft.com/office/officeart/2005/8/layout/default"/>
    <dgm:cxn modelId="{B0CBF029-53BC-4D4E-9AB2-20C7920AA165}" type="presParOf" srcId="{1FAC094F-2737-417F-B258-309EA314048A}" destId="{14E8BE5C-B5A0-40B5-894A-00A39B6C9E76}" srcOrd="28" destOrd="0" presId="urn:microsoft.com/office/officeart/2005/8/layout/default"/>
    <dgm:cxn modelId="{A612BB1B-FD9E-4395-89E0-31F68438756E}" type="presParOf" srcId="{1FAC094F-2737-417F-B258-309EA314048A}" destId="{7C6DFC89-8467-4AF4-8256-41BD2D21B160}" srcOrd="29" destOrd="0" presId="urn:microsoft.com/office/officeart/2005/8/layout/default"/>
    <dgm:cxn modelId="{9CC1C21C-D3F7-4D5E-B475-E91101DA9951}" type="presParOf" srcId="{1FAC094F-2737-417F-B258-309EA314048A}" destId="{C7A5F922-77BD-4A32-ADFA-6D355CA024A2}" srcOrd="30" destOrd="0" presId="urn:microsoft.com/office/officeart/2005/8/layout/default"/>
    <dgm:cxn modelId="{56D260DA-D16E-4DC9-A2A1-3B2CB6797166}" type="presParOf" srcId="{1FAC094F-2737-417F-B258-309EA314048A}" destId="{F18F556A-25EE-4771-92A9-43FA1CAF40ED}" srcOrd="31" destOrd="0" presId="urn:microsoft.com/office/officeart/2005/8/layout/default"/>
    <dgm:cxn modelId="{F4FB624C-00A7-481D-9E78-723D38E4C4D4}" type="presParOf" srcId="{1FAC094F-2737-417F-B258-309EA314048A}" destId="{9FCCAE14-EBEF-4E66-9E55-FED8FF308AA1}" srcOrd="32" destOrd="0" presId="urn:microsoft.com/office/officeart/2005/8/layout/default"/>
    <dgm:cxn modelId="{F20C8443-84DE-4D3E-A2EE-26462D891380}" type="presParOf" srcId="{1FAC094F-2737-417F-B258-309EA314048A}" destId="{FE561488-99E6-4830-A810-743068390B89}" srcOrd="33" destOrd="0" presId="urn:microsoft.com/office/officeart/2005/8/layout/default"/>
    <dgm:cxn modelId="{82D9B2E0-A0DE-4DA3-A20E-28F6F644E69C}" type="presParOf" srcId="{1FAC094F-2737-417F-B258-309EA314048A}" destId="{65491E67-F4F1-488E-8434-DF329EF4EFB2}" srcOrd="34" destOrd="0" presId="urn:microsoft.com/office/officeart/2005/8/layout/default"/>
    <dgm:cxn modelId="{51F12170-3474-40E8-B435-07BA83C2A823}" type="presParOf" srcId="{1FAC094F-2737-417F-B258-309EA314048A}" destId="{29FB4388-50E2-4036-8E34-36DF3BEAF334}" srcOrd="35" destOrd="0" presId="urn:microsoft.com/office/officeart/2005/8/layout/default"/>
    <dgm:cxn modelId="{43FB9C49-251F-4DCF-AEAB-B1CBBC315AA3}" type="presParOf" srcId="{1FAC094F-2737-417F-B258-309EA314048A}" destId="{55AC6110-67CC-4171-B2AF-2A5422968504}" srcOrd="36" destOrd="0" presId="urn:microsoft.com/office/officeart/2005/8/layout/default"/>
    <dgm:cxn modelId="{5C1F0364-09D9-4E27-9B64-7125CCAC854C}" type="presParOf" srcId="{1FAC094F-2737-417F-B258-309EA314048A}" destId="{81710AA6-92D0-46D9-9882-683BD6BA6B47}" srcOrd="37" destOrd="0" presId="urn:microsoft.com/office/officeart/2005/8/layout/default"/>
    <dgm:cxn modelId="{4E719242-A781-4E5B-9AEB-84BF87225FA8}" type="presParOf" srcId="{1FAC094F-2737-417F-B258-309EA314048A}" destId="{2EDB43C4-ACB9-4A89-B4C4-94B257784B78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ACA96-AD6D-4F8D-9640-6E1F3EA1C257}">
      <dsp:nvSpPr>
        <dsp:cNvPr id="0" name=""/>
        <dsp:cNvSpPr/>
      </dsp:nvSpPr>
      <dsp:spPr>
        <a:xfrm>
          <a:off x="0" y="297942"/>
          <a:ext cx="822960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1. Context Notes</a:t>
          </a:r>
          <a:endParaRPr lang="en-US" sz="3200" kern="1200" dirty="0">
            <a:latin typeface="+mj-lt"/>
          </a:endParaRPr>
        </a:p>
      </dsp:txBody>
      <dsp:txXfrm>
        <a:off x="0" y="297942"/>
        <a:ext cx="8229600" cy="748800"/>
      </dsp:txXfrm>
    </dsp:sp>
    <dsp:sp modelId="{42602EC0-F65E-4D0E-ACD7-2A0D9A7EEE23}">
      <dsp:nvSpPr>
        <dsp:cNvPr id="0" name=""/>
        <dsp:cNvSpPr/>
      </dsp:nvSpPr>
      <dsp:spPr>
        <a:xfrm>
          <a:off x="0" y="1138902"/>
          <a:ext cx="822960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2. iPARK Introduction</a:t>
          </a:r>
          <a:endParaRPr lang="en-US" sz="3200" kern="1200" dirty="0">
            <a:latin typeface="+mj-lt"/>
          </a:endParaRPr>
        </a:p>
      </dsp:txBody>
      <dsp:txXfrm>
        <a:off x="0" y="1138902"/>
        <a:ext cx="8229600" cy="748800"/>
      </dsp:txXfrm>
    </dsp:sp>
    <dsp:sp modelId="{596A9233-DF51-42A9-B730-F13F0A48F0DD}">
      <dsp:nvSpPr>
        <dsp:cNvPr id="0" name=""/>
        <dsp:cNvSpPr/>
      </dsp:nvSpPr>
      <dsp:spPr>
        <a:xfrm>
          <a:off x="0" y="1979862"/>
          <a:ext cx="822960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3. IPCO </a:t>
          </a:r>
          <a:r>
            <a:rPr lang="en-US" sz="3200" kern="1200" dirty="0" smtClean="0">
              <a:latin typeface="+mj-lt"/>
            </a:rPr>
            <a:t>History &amp; Services</a:t>
          </a:r>
          <a:endParaRPr lang="en-US" sz="3200" kern="1200" dirty="0">
            <a:latin typeface="+mj-lt"/>
          </a:endParaRPr>
        </a:p>
      </dsp:txBody>
      <dsp:txXfrm>
        <a:off x="0" y="1979862"/>
        <a:ext cx="8229600" cy="748800"/>
      </dsp:txXfrm>
    </dsp:sp>
    <dsp:sp modelId="{E7299860-5BB4-443F-ABB2-165E821ADEAB}">
      <dsp:nvSpPr>
        <dsp:cNvPr id="0" name=""/>
        <dsp:cNvSpPr/>
      </dsp:nvSpPr>
      <dsp:spPr>
        <a:xfrm>
          <a:off x="0" y="2820822"/>
          <a:ext cx="822960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5. Jordan Technology Transfer Network</a:t>
          </a:r>
          <a:endParaRPr lang="en-US" sz="3200" kern="1200" dirty="0">
            <a:latin typeface="+mj-lt"/>
          </a:endParaRPr>
        </a:p>
      </dsp:txBody>
      <dsp:txXfrm>
        <a:off x="0" y="2820822"/>
        <a:ext cx="8229600" cy="748800"/>
      </dsp:txXfrm>
    </dsp:sp>
    <dsp:sp modelId="{73C1C058-C131-425C-8E8B-1AF65D73A8DC}">
      <dsp:nvSpPr>
        <dsp:cNvPr id="0" name=""/>
        <dsp:cNvSpPr/>
      </dsp:nvSpPr>
      <dsp:spPr>
        <a:xfrm>
          <a:off x="0" y="3661782"/>
          <a:ext cx="8229600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6. Concluding Remarks</a:t>
          </a:r>
          <a:endParaRPr lang="en-US" sz="3200" kern="1200" dirty="0">
            <a:latin typeface="+mj-lt"/>
          </a:endParaRPr>
        </a:p>
      </dsp:txBody>
      <dsp:txXfrm>
        <a:off x="0" y="3661782"/>
        <a:ext cx="8229600" cy="748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BCC497-B38C-4787-85FB-33C4569F6D05}">
      <dsp:nvSpPr>
        <dsp:cNvPr id="0" name=""/>
        <dsp:cNvSpPr/>
      </dsp:nvSpPr>
      <dsp:spPr>
        <a:xfrm>
          <a:off x="2294678" y="2201152"/>
          <a:ext cx="1675339" cy="16753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+mj-lt"/>
            </a:rPr>
            <a:t>IPCO</a:t>
          </a:r>
          <a:endParaRPr lang="en-US" sz="3800" kern="1200" dirty="0">
            <a:latin typeface="+mj-lt"/>
          </a:endParaRPr>
        </a:p>
      </dsp:txBody>
      <dsp:txXfrm>
        <a:off x="2294678" y="2201152"/>
        <a:ext cx="1675339" cy="1675339"/>
      </dsp:txXfrm>
    </dsp:sp>
    <dsp:sp modelId="{52C16E1C-E4BF-46EE-9BB3-33D8884D0EBD}">
      <dsp:nvSpPr>
        <dsp:cNvPr id="0" name=""/>
        <dsp:cNvSpPr/>
      </dsp:nvSpPr>
      <dsp:spPr>
        <a:xfrm rot="16200000">
          <a:off x="2879875" y="1924612"/>
          <a:ext cx="504944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944" y="240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6200000">
        <a:off x="3119724" y="1936056"/>
        <a:ext cx="25247" cy="25247"/>
      </dsp:txXfrm>
    </dsp:sp>
    <dsp:sp modelId="{4A3AB0F5-580D-4581-B22D-B4D50246B33A}">
      <dsp:nvSpPr>
        <dsp:cNvPr id="0" name=""/>
        <dsp:cNvSpPr/>
      </dsp:nvSpPr>
      <dsp:spPr>
        <a:xfrm>
          <a:off x="2294678" y="20868"/>
          <a:ext cx="1675339" cy="1675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j-lt"/>
            </a:rPr>
            <a:t>Universities</a:t>
          </a:r>
          <a:endParaRPr lang="en-US" sz="1500" kern="1200" dirty="0">
            <a:latin typeface="+mj-lt"/>
          </a:endParaRPr>
        </a:p>
      </dsp:txBody>
      <dsp:txXfrm>
        <a:off x="2294678" y="20868"/>
        <a:ext cx="1675339" cy="1675339"/>
      </dsp:txXfrm>
    </dsp:sp>
    <dsp:sp modelId="{938DE5D5-3C12-4C8E-8C96-4FA82F4B0AC6}">
      <dsp:nvSpPr>
        <dsp:cNvPr id="0" name=""/>
        <dsp:cNvSpPr/>
      </dsp:nvSpPr>
      <dsp:spPr>
        <a:xfrm rot="20520000">
          <a:off x="3916662" y="2677881"/>
          <a:ext cx="504944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944" y="240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20520000">
        <a:off x="4156511" y="2689326"/>
        <a:ext cx="25247" cy="25247"/>
      </dsp:txXfrm>
    </dsp:sp>
    <dsp:sp modelId="{9442772F-4FCE-4CC6-B392-22544CCFD8EA}">
      <dsp:nvSpPr>
        <dsp:cNvPr id="0" name=""/>
        <dsp:cNvSpPr/>
      </dsp:nvSpPr>
      <dsp:spPr>
        <a:xfrm>
          <a:off x="4368251" y="1527407"/>
          <a:ext cx="1675339" cy="1675339"/>
        </a:xfrm>
        <a:prstGeom prst="ellipse">
          <a:avLst/>
        </a:prstGeom>
        <a:solidFill>
          <a:schemeClr val="accent3">
            <a:hueOff val="398524"/>
            <a:satOff val="148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j-lt"/>
            </a:rPr>
            <a:t>Industrial Estates</a:t>
          </a:r>
          <a:endParaRPr lang="en-US" sz="1500" kern="1200" dirty="0">
            <a:latin typeface="+mj-lt"/>
          </a:endParaRPr>
        </a:p>
      </dsp:txBody>
      <dsp:txXfrm>
        <a:off x="4368251" y="1527407"/>
        <a:ext cx="1675339" cy="1675339"/>
      </dsp:txXfrm>
    </dsp:sp>
    <dsp:sp modelId="{B45855DE-8DEB-494E-BDC1-928238A7D55F}">
      <dsp:nvSpPr>
        <dsp:cNvPr id="0" name=""/>
        <dsp:cNvSpPr/>
      </dsp:nvSpPr>
      <dsp:spPr>
        <a:xfrm rot="3240000">
          <a:off x="3520645" y="3896697"/>
          <a:ext cx="504944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944" y="240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3240000">
        <a:off x="3760493" y="3908142"/>
        <a:ext cx="25247" cy="25247"/>
      </dsp:txXfrm>
    </dsp:sp>
    <dsp:sp modelId="{C3D53822-1CB5-492B-9602-D25833704BB7}">
      <dsp:nvSpPr>
        <dsp:cNvPr id="0" name=""/>
        <dsp:cNvSpPr/>
      </dsp:nvSpPr>
      <dsp:spPr>
        <a:xfrm>
          <a:off x="3576217" y="3965039"/>
          <a:ext cx="1675339" cy="1675339"/>
        </a:xfrm>
        <a:prstGeom prst="ellipse">
          <a:avLst/>
        </a:prstGeom>
        <a:solidFill>
          <a:schemeClr val="accent3">
            <a:hueOff val="797048"/>
            <a:satOff val="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j-lt"/>
            </a:rPr>
            <a:t>Research Centers</a:t>
          </a:r>
          <a:endParaRPr lang="en-US" sz="1500" kern="1200" dirty="0">
            <a:latin typeface="+mj-lt"/>
          </a:endParaRPr>
        </a:p>
      </dsp:txBody>
      <dsp:txXfrm>
        <a:off x="3576217" y="3965039"/>
        <a:ext cx="1675339" cy="1675339"/>
      </dsp:txXfrm>
    </dsp:sp>
    <dsp:sp modelId="{254D3E64-44D0-469A-B10F-6421AA6632A9}">
      <dsp:nvSpPr>
        <dsp:cNvPr id="0" name=""/>
        <dsp:cNvSpPr/>
      </dsp:nvSpPr>
      <dsp:spPr>
        <a:xfrm rot="7560000">
          <a:off x="2239106" y="3896697"/>
          <a:ext cx="504944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944" y="240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7560000">
        <a:off x="2478954" y="3908142"/>
        <a:ext cx="25247" cy="25247"/>
      </dsp:txXfrm>
    </dsp:sp>
    <dsp:sp modelId="{3C3310D9-2182-42EC-BEC7-CFAD57200226}">
      <dsp:nvSpPr>
        <dsp:cNvPr id="0" name=""/>
        <dsp:cNvSpPr/>
      </dsp:nvSpPr>
      <dsp:spPr>
        <a:xfrm>
          <a:off x="1013139" y="3965039"/>
          <a:ext cx="1675339" cy="1675339"/>
        </a:xfrm>
        <a:prstGeom prst="ellipse">
          <a:avLst/>
        </a:prstGeom>
        <a:solidFill>
          <a:schemeClr val="accent3">
            <a:hueOff val="1195573"/>
            <a:satOff val="445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j-lt"/>
            </a:rPr>
            <a:t>Incubators</a:t>
          </a:r>
          <a:endParaRPr lang="en-US" sz="1500" kern="1200" dirty="0">
            <a:latin typeface="+mj-lt"/>
          </a:endParaRPr>
        </a:p>
      </dsp:txBody>
      <dsp:txXfrm>
        <a:off x="1013139" y="3965039"/>
        <a:ext cx="1675339" cy="1675339"/>
      </dsp:txXfrm>
    </dsp:sp>
    <dsp:sp modelId="{2BD81A94-B66F-4283-83E3-53472AA41085}">
      <dsp:nvSpPr>
        <dsp:cNvPr id="0" name=""/>
        <dsp:cNvSpPr/>
      </dsp:nvSpPr>
      <dsp:spPr>
        <a:xfrm rot="11880000">
          <a:off x="1843088" y="2677881"/>
          <a:ext cx="504944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944" y="240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1880000">
        <a:off x="2082937" y="2689326"/>
        <a:ext cx="25247" cy="25247"/>
      </dsp:txXfrm>
    </dsp:sp>
    <dsp:sp modelId="{9C4C92D1-2154-4BB8-A325-D3D333C9BA47}">
      <dsp:nvSpPr>
        <dsp:cNvPr id="0" name=""/>
        <dsp:cNvSpPr/>
      </dsp:nvSpPr>
      <dsp:spPr>
        <a:xfrm>
          <a:off x="221104" y="1527407"/>
          <a:ext cx="1675339" cy="1675339"/>
        </a:xfrm>
        <a:prstGeom prst="ellipse">
          <a:avLst/>
        </a:prstGeom>
        <a:solidFill>
          <a:schemeClr val="accent3">
            <a:hueOff val="1594097"/>
            <a:satOff val="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+mj-lt"/>
            </a:rPr>
            <a:t>Industry Associations</a:t>
          </a:r>
          <a:endParaRPr lang="en-US" sz="1500" kern="1200" dirty="0">
            <a:latin typeface="+mj-lt"/>
          </a:endParaRPr>
        </a:p>
      </dsp:txBody>
      <dsp:txXfrm>
        <a:off x="221104" y="1527407"/>
        <a:ext cx="1675339" cy="16753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BDEC35-9395-46CE-BFF8-46CC0F25CA5F}">
      <dsp:nvSpPr>
        <dsp:cNvPr id="0" name=""/>
        <dsp:cNvSpPr/>
      </dsp:nvSpPr>
      <dsp:spPr>
        <a:xfrm>
          <a:off x="0" y="205016"/>
          <a:ext cx="2242592" cy="2260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+mj-lt"/>
            </a:rPr>
            <a:t>Not enough demand to justify replicating IPCO in each institution</a:t>
          </a:r>
          <a:endParaRPr lang="en-US" sz="2300" b="0" kern="1200" dirty="0">
            <a:latin typeface="+mj-lt"/>
          </a:endParaRPr>
        </a:p>
      </dsp:txBody>
      <dsp:txXfrm>
        <a:off x="0" y="205016"/>
        <a:ext cx="2242592" cy="2260440"/>
      </dsp:txXfrm>
    </dsp:sp>
    <dsp:sp modelId="{B40F0596-BAD6-4336-AE20-3C7C0BF6AB61}">
      <dsp:nvSpPr>
        <dsp:cNvPr id="0" name=""/>
        <dsp:cNvSpPr/>
      </dsp:nvSpPr>
      <dsp:spPr>
        <a:xfrm>
          <a:off x="0" y="2531696"/>
          <a:ext cx="2242592" cy="2260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+mj-lt"/>
            </a:rPr>
            <a:t>Better efficiency from a “hub and spoke” network approach</a:t>
          </a:r>
          <a:endParaRPr lang="en-US" sz="2300" b="0" kern="1200" dirty="0">
            <a:latin typeface="+mj-lt"/>
          </a:endParaRPr>
        </a:p>
      </dsp:txBody>
      <dsp:txXfrm>
        <a:off x="0" y="2531696"/>
        <a:ext cx="2242592" cy="22604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292A02-EDC8-444E-A0C2-83FF57D0EC70}">
      <dsp:nvSpPr>
        <dsp:cNvPr id="0" name=""/>
        <dsp:cNvSpPr/>
      </dsp:nvSpPr>
      <dsp:spPr>
        <a:xfrm>
          <a:off x="0" y="77542"/>
          <a:ext cx="8229600" cy="14659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+mj-lt"/>
            </a:rPr>
            <a:t>Every member assigns a TTU and a technology transfer officer (TTO)</a:t>
          </a:r>
          <a:endParaRPr lang="en-US" sz="2700" kern="1200" dirty="0">
            <a:latin typeface="+mj-lt"/>
          </a:endParaRPr>
        </a:p>
      </dsp:txBody>
      <dsp:txXfrm>
        <a:off x="0" y="77542"/>
        <a:ext cx="8229600" cy="1465973"/>
      </dsp:txXfrm>
    </dsp:sp>
    <dsp:sp modelId="{48ED8CBB-07F7-464F-9E4A-03DD7117A1A5}">
      <dsp:nvSpPr>
        <dsp:cNvPr id="0" name=""/>
        <dsp:cNvSpPr/>
      </dsp:nvSpPr>
      <dsp:spPr>
        <a:xfrm>
          <a:off x="0" y="1621275"/>
          <a:ext cx="8229600" cy="14659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+mj-lt"/>
            </a:rPr>
            <a:t>Supported by SRTD, each TTO received training</a:t>
          </a:r>
          <a:endParaRPr lang="en-US" sz="2700" kern="1200" dirty="0">
            <a:latin typeface="+mj-lt"/>
          </a:endParaRPr>
        </a:p>
      </dsp:txBody>
      <dsp:txXfrm>
        <a:off x="0" y="1621275"/>
        <a:ext cx="8229600" cy="1465973"/>
      </dsp:txXfrm>
    </dsp:sp>
    <dsp:sp modelId="{43C83EF0-0CA4-46F8-9593-49A50D1140C9}">
      <dsp:nvSpPr>
        <dsp:cNvPr id="0" name=""/>
        <dsp:cNvSpPr/>
      </dsp:nvSpPr>
      <dsp:spPr>
        <a:xfrm>
          <a:off x="0" y="3165009"/>
          <a:ext cx="8229600" cy="14659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+mj-lt"/>
            </a:rPr>
            <a:t>New members receive an entry package from IPCO (awareness, engagement, policy and training)</a:t>
          </a:r>
          <a:endParaRPr lang="en-US" sz="2700" kern="1200" dirty="0">
            <a:latin typeface="+mj-lt"/>
          </a:endParaRPr>
        </a:p>
      </dsp:txBody>
      <dsp:txXfrm>
        <a:off x="0" y="3165009"/>
        <a:ext cx="8229600" cy="146597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26D3E-7D0D-4123-B14E-3732AFBF7CC9}">
      <dsp:nvSpPr>
        <dsp:cNvPr id="0" name=""/>
        <dsp:cNvSpPr/>
      </dsp:nvSpPr>
      <dsp:spPr>
        <a:xfrm>
          <a:off x="0" y="13182"/>
          <a:ext cx="8229600" cy="1506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The network is currently only directly supported by IPCO, SRTDII is supporting specific offices</a:t>
          </a:r>
          <a:endParaRPr lang="en-US" sz="2800" kern="1200" dirty="0">
            <a:latin typeface="+mj-lt"/>
          </a:endParaRPr>
        </a:p>
      </dsp:txBody>
      <dsp:txXfrm>
        <a:off x="0" y="13182"/>
        <a:ext cx="8229600" cy="1506960"/>
      </dsp:txXfrm>
    </dsp:sp>
    <dsp:sp modelId="{C0436153-B81B-45B3-9A2B-7AE09B4EE7D5}">
      <dsp:nvSpPr>
        <dsp:cNvPr id="0" name=""/>
        <dsp:cNvSpPr/>
      </dsp:nvSpPr>
      <dsp:spPr>
        <a:xfrm>
          <a:off x="0" y="1600782"/>
          <a:ext cx="8229600" cy="1506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j-lt"/>
            </a:rPr>
            <a:t>The network generates no revenue</a:t>
          </a:r>
          <a:endParaRPr lang="en-US" sz="3600" b="1" kern="1200" dirty="0">
            <a:latin typeface="+mj-lt"/>
          </a:endParaRPr>
        </a:p>
      </dsp:txBody>
      <dsp:txXfrm>
        <a:off x="0" y="1600782"/>
        <a:ext cx="8229600" cy="1506960"/>
      </dsp:txXfrm>
    </dsp:sp>
    <dsp:sp modelId="{C1EB8FFA-7E22-4359-85EB-51D3B65BAB26}">
      <dsp:nvSpPr>
        <dsp:cNvPr id="0" name=""/>
        <dsp:cNvSpPr/>
      </dsp:nvSpPr>
      <dsp:spPr>
        <a:xfrm>
          <a:off x="0" y="3188382"/>
          <a:ext cx="8229600" cy="1506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Revenue is generated from services provided to members</a:t>
          </a:r>
          <a:endParaRPr lang="en-US" sz="2800" kern="1200" dirty="0">
            <a:latin typeface="+mj-lt"/>
          </a:endParaRPr>
        </a:p>
      </dsp:txBody>
      <dsp:txXfrm>
        <a:off x="0" y="3188382"/>
        <a:ext cx="8229600" cy="15069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A3F46-7FED-42C0-AF2D-00788DD694CC}">
      <dsp:nvSpPr>
        <dsp:cNvPr id="0" name=""/>
        <dsp:cNvSpPr/>
      </dsp:nvSpPr>
      <dsp:spPr>
        <a:xfrm>
          <a:off x="0" y="2651099"/>
          <a:ext cx="8229600" cy="173940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>
              <a:latin typeface="+mj-lt"/>
            </a:rPr>
            <a:t>Value Perception </a:t>
          </a:r>
          <a:endParaRPr lang="en-US" sz="6200" kern="1200" dirty="0">
            <a:latin typeface="+mj-lt"/>
          </a:endParaRPr>
        </a:p>
      </dsp:txBody>
      <dsp:txXfrm>
        <a:off x="0" y="2651099"/>
        <a:ext cx="8229600" cy="1739408"/>
      </dsp:txXfrm>
    </dsp:sp>
    <dsp:sp modelId="{D0C89021-B24C-44EC-AF03-C488179B8A4E}">
      <dsp:nvSpPr>
        <dsp:cNvPr id="0" name=""/>
        <dsp:cNvSpPr/>
      </dsp:nvSpPr>
      <dsp:spPr>
        <a:xfrm rot="10800000">
          <a:off x="0" y="1980"/>
          <a:ext cx="8229600" cy="2675209"/>
        </a:xfrm>
        <a:prstGeom prst="upArrowCallout">
          <a:avLst/>
        </a:prstGeom>
        <a:solidFill>
          <a:schemeClr val="accent4">
            <a:shade val="80000"/>
            <a:hueOff val="204718"/>
            <a:satOff val="4410"/>
            <a:lumOff val="22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>
              <a:latin typeface="+mj-lt"/>
            </a:rPr>
            <a:t>Convenience</a:t>
          </a:r>
          <a:endParaRPr lang="en-US" sz="6200" kern="1200" dirty="0">
            <a:latin typeface="+mj-lt"/>
          </a:endParaRPr>
        </a:p>
      </dsp:txBody>
      <dsp:txXfrm rot="10800000">
        <a:off x="0" y="1980"/>
        <a:ext cx="8229600" cy="267520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A4382-5551-4676-BC0A-CB32201875FF}">
      <dsp:nvSpPr>
        <dsp:cNvPr id="0" name=""/>
        <dsp:cNvSpPr/>
      </dsp:nvSpPr>
      <dsp:spPr>
        <a:xfrm>
          <a:off x="0" y="16570"/>
          <a:ext cx="4038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Absorptive Capacity of Industry</a:t>
          </a:r>
          <a:endParaRPr lang="en-US" sz="2000" kern="1200" dirty="0"/>
        </a:p>
      </dsp:txBody>
      <dsp:txXfrm>
        <a:off x="0" y="16570"/>
        <a:ext cx="4038600" cy="580320"/>
      </dsp:txXfrm>
    </dsp:sp>
    <dsp:sp modelId="{F279F15A-F91C-4B89-B750-35FC55E4B47B}">
      <dsp:nvSpPr>
        <dsp:cNvPr id="0" name=""/>
        <dsp:cNvSpPr/>
      </dsp:nvSpPr>
      <dsp:spPr>
        <a:xfrm>
          <a:off x="0" y="686170"/>
          <a:ext cx="4038600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Local IP Laws</a:t>
          </a:r>
          <a:endParaRPr lang="en-US" sz="2000" kern="1200" dirty="0"/>
        </a:p>
      </dsp:txBody>
      <dsp:txXfrm>
        <a:off x="0" y="686170"/>
        <a:ext cx="4038600" cy="580320"/>
      </dsp:txXfrm>
    </dsp:sp>
    <dsp:sp modelId="{009D723D-E07C-4FEE-9EEE-B32B906BF016}">
      <dsp:nvSpPr>
        <dsp:cNvPr id="0" name=""/>
        <dsp:cNvSpPr/>
      </dsp:nvSpPr>
      <dsp:spPr>
        <a:xfrm>
          <a:off x="0" y="1355770"/>
          <a:ext cx="40386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Investment Intensive Initiatives</a:t>
          </a:r>
          <a:endParaRPr lang="en-US" sz="2000" kern="1200" dirty="0"/>
        </a:p>
      </dsp:txBody>
      <dsp:txXfrm>
        <a:off x="0" y="1355770"/>
        <a:ext cx="4038600" cy="580320"/>
      </dsp:txXfrm>
    </dsp:sp>
    <dsp:sp modelId="{E92ADDEE-AE68-4EC5-91BD-9BDC6C998FAA}">
      <dsp:nvSpPr>
        <dsp:cNvPr id="0" name=""/>
        <dsp:cNvSpPr/>
      </dsp:nvSpPr>
      <dsp:spPr>
        <a:xfrm>
          <a:off x="0" y="2025370"/>
          <a:ext cx="4038600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 of Route to Market</a:t>
          </a:r>
          <a:endParaRPr lang="en-US" sz="2000" kern="1200" dirty="0"/>
        </a:p>
      </dsp:txBody>
      <dsp:txXfrm>
        <a:off x="0" y="2025370"/>
        <a:ext cx="4038600" cy="580320"/>
      </dsp:txXfrm>
    </dsp:sp>
    <dsp:sp modelId="{D3F77528-12B9-4FA4-86EC-6ACC2C27D7AB}">
      <dsp:nvSpPr>
        <dsp:cNvPr id="0" name=""/>
        <dsp:cNvSpPr/>
      </dsp:nvSpPr>
      <dsp:spPr>
        <a:xfrm>
          <a:off x="0" y="2694971"/>
          <a:ext cx="4038600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Knowledge/Green/Space Economy </a:t>
          </a:r>
          <a:endParaRPr lang="en-US" sz="2000" kern="1200" dirty="0"/>
        </a:p>
      </dsp:txBody>
      <dsp:txXfrm>
        <a:off x="0" y="2694971"/>
        <a:ext cx="4038600" cy="580320"/>
      </dsp:txXfrm>
    </dsp:sp>
    <dsp:sp modelId="{CB179A16-819A-454D-B006-41A4684BC1F9}">
      <dsp:nvSpPr>
        <dsp:cNvPr id="0" name=""/>
        <dsp:cNvSpPr/>
      </dsp:nvSpPr>
      <dsp:spPr>
        <a:xfrm>
          <a:off x="0" y="3364571"/>
          <a:ext cx="4038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Sector Intra-Funding</a:t>
          </a:r>
          <a:endParaRPr lang="en-US" sz="2000" kern="1200" dirty="0"/>
        </a:p>
      </dsp:txBody>
      <dsp:txXfrm>
        <a:off x="0" y="3364571"/>
        <a:ext cx="4038600" cy="580320"/>
      </dsp:txXfrm>
    </dsp:sp>
    <dsp:sp modelId="{BB616FB8-AB0F-47B7-BECB-1920768208B5}">
      <dsp:nvSpPr>
        <dsp:cNvPr id="0" name=""/>
        <dsp:cNvSpPr/>
      </dsp:nvSpPr>
      <dsp:spPr>
        <a:xfrm>
          <a:off x="0" y="4034171"/>
          <a:ext cx="4038600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Strategy</a:t>
          </a:r>
          <a:endParaRPr lang="en-US" sz="2000" kern="1200" dirty="0"/>
        </a:p>
      </dsp:txBody>
      <dsp:txXfrm>
        <a:off x="0" y="4034171"/>
        <a:ext cx="4038600" cy="580320"/>
      </dsp:txXfrm>
    </dsp:sp>
    <dsp:sp modelId="{E449701C-0630-4FB4-A370-6EB730172DF3}">
      <dsp:nvSpPr>
        <dsp:cNvPr id="0" name=""/>
        <dsp:cNvSpPr/>
      </dsp:nvSpPr>
      <dsp:spPr>
        <a:xfrm>
          <a:off x="0" y="4703771"/>
          <a:ext cx="40386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Protect IP</a:t>
          </a:r>
          <a:endParaRPr lang="en-US" sz="2000" kern="1200" dirty="0"/>
        </a:p>
      </dsp:txBody>
      <dsp:txXfrm>
        <a:off x="0" y="4703771"/>
        <a:ext cx="4038600" cy="5803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A4382-5551-4676-BC0A-CB32201875FF}">
      <dsp:nvSpPr>
        <dsp:cNvPr id="0" name=""/>
        <dsp:cNvSpPr/>
      </dsp:nvSpPr>
      <dsp:spPr>
        <a:xfrm>
          <a:off x="0" y="16570"/>
          <a:ext cx="4038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Knowledge: Industry Input-Output</a:t>
          </a:r>
          <a:endParaRPr lang="en-US" sz="1800" kern="1200" dirty="0"/>
        </a:p>
      </dsp:txBody>
      <dsp:txXfrm>
        <a:off x="0" y="16570"/>
        <a:ext cx="4038600" cy="580320"/>
      </dsp:txXfrm>
    </dsp:sp>
    <dsp:sp modelId="{F279F15A-F91C-4B89-B750-35FC55E4B47B}">
      <dsp:nvSpPr>
        <dsp:cNvPr id="0" name=""/>
        <dsp:cNvSpPr/>
      </dsp:nvSpPr>
      <dsp:spPr>
        <a:xfrm>
          <a:off x="0" y="686170"/>
          <a:ext cx="4038600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Fit-for-purpose laws/ leverage “islands”</a:t>
          </a:r>
          <a:endParaRPr lang="en-US" sz="1800" kern="1200" dirty="0"/>
        </a:p>
      </dsp:txBody>
      <dsp:txXfrm>
        <a:off x="0" y="686170"/>
        <a:ext cx="4038600" cy="580320"/>
      </dsp:txXfrm>
    </dsp:sp>
    <dsp:sp modelId="{009D723D-E07C-4FEE-9EEE-B32B906BF016}">
      <dsp:nvSpPr>
        <dsp:cNvPr id="0" name=""/>
        <dsp:cNvSpPr/>
      </dsp:nvSpPr>
      <dsp:spPr>
        <a:xfrm>
          <a:off x="0" y="1355770"/>
          <a:ext cx="40386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Strategy: measure &amp; report</a:t>
          </a:r>
          <a:endParaRPr lang="en-US" sz="1800" kern="1200" dirty="0"/>
        </a:p>
      </dsp:txBody>
      <dsp:txXfrm>
        <a:off x="0" y="1355770"/>
        <a:ext cx="4038600" cy="580320"/>
      </dsp:txXfrm>
    </dsp:sp>
    <dsp:sp modelId="{E92ADDEE-AE68-4EC5-91BD-9BDC6C998FAA}">
      <dsp:nvSpPr>
        <dsp:cNvPr id="0" name=""/>
        <dsp:cNvSpPr/>
      </dsp:nvSpPr>
      <dsp:spPr>
        <a:xfrm>
          <a:off x="0" y="2015678"/>
          <a:ext cx="4038600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Partnership Strategy</a:t>
          </a:r>
          <a:endParaRPr lang="en-US" sz="1800" kern="1200" dirty="0"/>
        </a:p>
      </dsp:txBody>
      <dsp:txXfrm>
        <a:off x="0" y="2015678"/>
        <a:ext cx="4038600" cy="580320"/>
      </dsp:txXfrm>
    </dsp:sp>
    <dsp:sp modelId="{D3F77528-12B9-4FA4-86EC-6ACC2C27D7AB}">
      <dsp:nvSpPr>
        <dsp:cNvPr id="0" name=""/>
        <dsp:cNvSpPr/>
      </dsp:nvSpPr>
      <dsp:spPr>
        <a:xfrm>
          <a:off x="0" y="2694971"/>
          <a:ext cx="4038600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Economic Agility/ </a:t>
          </a:r>
          <a:r>
            <a:rPr lang="en-US" sz="1800" kern="1200" dirty="0" smtClean="0"/>
            <a:t>Gov. Entrepreneurship</a:t>
          </a:r>
          <a:endParaRPr lang="en-US" sz="1800" kern="1200" dirty="0"/>
        </a:p>
      </dsp:txBody>
      <dsp:txXfrm>
        <a:off x="0" y="2694971"/>
        <a:ext cx="4038600" cy="580320"/>
      </dsp:txXfrm>
    </dsp:sp>
    <dsp:sp modelId="{CEDCECF9-D31E-441E-BF14-3891CB441132}">
      <dsp:nvSpPr>
        <dsp:cNvPr id="0" name=""/>
        <dsp:cNvSpPr/>
      </dsp:nvSpPr>
      <dsp:spPr>
        <a:xfrm>
          <a:off x="0" y="3364571"/>
          <a:ext cx="4038600" cy="58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Burn Public Cash</a:t>
          </a:r>
          <a:endParaRPr lang="en-US" sz="1800" kern="1200" dirty="0"/>
        </a:p>
      </dsp:txBody>
      <dsp:txXfrm>
        <a:off x="0" y="3364571"/>
        <a:ext cx="4038600" cy="580320"/>
      </dsp:txXfrm>
    </dsp:sp>
    <dsp:sp modelId="{9199B5F9-C9FA-467A-84B6-9A6879206781}">
      <dsp:nvSpPr>
        <dsp:cNvPr id="0" name=""/>
        <dsp:cNvSpPr/>
      </dsp:nvSpPr>
      <dsp:spPr>
        <a:xfrm>
          <a:off x="0" y="4034171"/>
          <a:ext cx="4038600" cy="58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Governance</a:t>
          </a:r>
          <a:endParaRPr lang="en-US" sz="1800" kern="1200" dirty="0"/>
        </a:p>
      </dsp:txBody>
      <dsp:txXfrm>
        <a:off x="0" y="4034171"/>
        <a:ext cx="4038600" cy="580320"/>
      </dsp:txXfrm>
    </dsp:sp>
    <dsp:sp modelId="{22DC90B3-B993-4F1A-A967-CFD7A1B89BAC}">
      <dsp:nvSpPr>
        <dsp:cNvPr id="0" name=""/>
        <dsp:cNvSpPr/>
      </dsp:nvSpPr>
      <dsp:spPr>
        <a:xfrm>
          <a:off x="0" y="4703771"/>
          <a:ext cx="4038600" cy="580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Invest in IP</a:t>
          </a:r>
          <a:endParaRPr lang="en-US" sz="1800" kern="1200" dirty="0"/>
        </a:p>
      </dsp:txBody>
      <dsp:txXfrm>
        <a:off x="0" y="4703771"/>
        <a:ext cx="4038600" cy="580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6D96B-C3B4-4568-8AB6-B771255CBA96}">
      <dsp:nvSpPr>
        <dsp:cNvPr id="0" name=""/>
        <dsp:cNvSpPr/>
      </dsp:nvSpPr>
      <dsp:spPr>
        <a:xfrm>
          <a:off x="0" y="54114"/>
          <a:ext cx="8640960" cy="23955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i="0" u="none" kern="1200" dirty="0" smtClean="0"/>
            <a:t>Established in 1970, the largest applied research institution, consultancy, and technical support service provider in Jordan</a:t>
          </a:r>
          <a:endParaRPr lang="en-US" sz="3400" b="0" u="none" kern="1200" dirty="0"/>
        </a:p>
      </dsp:txBody>
      <dsp:txXfrm>
        <a:off x="0" y="54114"/>
        <a:ext cx="8640960" cy="2395501"/>
      </dsp:txXfrm>
    </dsp:sp>
    <dsp:sp modelId="{0A20855C-9ED3-4C4B-ABA8-CCFDE2AE5B92}">
      <dsp:nvSpPr>
        <dsp:cNvPr id="0" name=""/>
        <dsp:cNvSpPr/>
      </dsp:nvSpPr>
      <dsp:spPr>
        <a:xfrm>
          <a:off x="0" y="2547536"/>
          <a:ext cx="8640960" cy="23955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u="none" kern="1200" dirty="0" smtClean="0"/>
            <a:t>Established Jordan’s first TTU: </a:t>
          </a:r>
          <a:r>
            <a:rPr lang="en-US" sz="3400" kern="1200" dirty="0" smtClean="0"/>
            <a:t>In order to realize its vision, goals and policies especially those related to the </a:t>
          </a:r>
          <a:r>
            <a:rPr lang="en-US" sz="3400" b="1" kern="1200" dirty="0" smtClean="0"/>
            <a:t>economic development in Jordan</a:t>
          </a:r>
          <a:endParaRPr lang="en-US" sz="3400" b="0" u="none" kern="1200" dirty="0"/>
        </a:p>
      </dsp:txBody>
      <dsp:txXfrm>
        <a:off x="0" y="2547536"/>
        <a:ext cx="8640960" cy="23955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7061C-9178-4BC0-A521-68FA6812F4D2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Innovation Support: </a:t>
          </a:r>
          <a:r>
            <a:rPr lang="en-US" sz="4300" b="0" kern="1200" dirty="0" smtClean="0"/>
            <a:t>Innovation related advisory services</a:t>
          </a:r>
          <a:endParaRPr lang="en-US" sz="4300" b="0" kern="1200" dirty="0"/>
        </a:p>
      </dsp:txBody>
      <dsp:txXfrm>
        <a:off x="1861389" y="0"/>
        <a:ext cx="6368210" cy="2154694"/>
      </dsp:txXfrm>
    </dsp:sp>
    <dsp:sp modelId="{C2F314FF-A34E-4395-B6A1-1E4BDB866BB8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96E02-C64F-4A12-9713-3BFACDF3B706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Entrepreneurship Support: </a:t>
          </a:r>
          <a:r>
            <a:rPr lang="en-US" sz="4300" b="0" kern="1200" dirty="0" smtClean="0"/>
            <a:t>Incubator and incubation operations management</a:t>
          </a:r>
          <a:endParaRPr lang="en-US" sz="4300" b="0" kern="1200" dirty="0"/>
        </a:p>
      </dsp:txBody>
      <dsp:txXfrm>
        <a:off x="1861389" y="2370163"/>
        <a:ext cx="6368210" cy="2154694"/>
      </dsp:txXfrm>
    </dsp:sp>
    <dsp:sp modelId="{EF5473CF-E938-4415-9409-D23271995C07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A16ABE-824D-4B84-A08E-3BD2EF082785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2014: IPCO redeveloped its offering as a value centric service</a:t>
          </a:r>
          <a:endParaRPr lang="en-US" sz="2100" kern="1200" dirty="0"/>
        </a:p>
      </dsp:txBody>
      <dsp:txXfrm>
        <a:off x="0" y="3406931"/>
        <a:ext cx="8229600" cy="603844"/>
      </dsp:txXfrm>
    </dsp:sp>
    <dsp:sp modelId="{A8EE3C10-5E63-43FE-8DBC-A3B3D5FB71EA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IPCO enables the </a:t>
          </a:r>
          <a:r>
            <a:rPr lang="en-US" sz="2000" b="1" u="sng" kern="1200" dirty="0" smtClean="0"/>
            <a:t>creation and capture of value from innovation</a:t>
          </a:r>
          <a:endParaRPr lang="en-US" sz="2000" b="1" u="sng" kern="1200" dirty="0"/>
        </a:p>
      </dsp:txBody>
      <dsp:txXfrm>
        <a:off x="0" y="3988412"/>
        <a:ext cx="8229600" cy="514386"/>
      </dsp:txXfrm>
    </dsp:sp>
    <dsp:sp modelId="{6082DE26-A1A1-44D9-9899-DF8995A629CB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2">
            <a:hueOff val="54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2010: TTC added commercialization and became IPCO</a:t>
          </a:r>
          <a:endParaRPr lang="en-US" sz="2100" kern="1200" dirty="0"/>
        </a:p>
      </dsp:txBody>
      <dsp:txXfrm>
        <a:off x="0" y="1703865"/>
        <a:ext cx="8229600" cy="603663"/>
      </dsp:txXfrm>
    </dsp:sp>
    <dsp:sp modelId="{687DFEDB-FE7C-4071-AC50-13BD7D46C94C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2">
            <a:tint val="40000"/>
            <a:alpha val="90000"/>
            <a:hueOff val="540000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4000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IPCO started providing IP services to other institutions</a:t>
          </a:r>
          <a:endParaRPr lang="en-US" sz="1600" kern="1200" dirty="0"/>
        </a:p>
      </dsp:txBody>
      <dsp:txXfrm>
        <a:off x="0" y="2307529"/>
        <a:ext cx="8229600" cy="514231"/>
      </dsp:txXfrm>
    </dsp:sp>
    <dsp:sp modelId="{C01834CF-1FB5-485A-A61C-4E290D7D9B76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2">
            <a:hueOff val="108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2006 :Technology Transfer Center (TTC) of the Royal Scientific Society</a:t>
          </a:r>
          <a:endParaRPr lang="en-US" sz="2100" kern="1200" dirty="0"/>
        </a:p>
      </dsp:txBody>
      <dsp:txXfrm>
        <a:off x="0" y="799"/>
        <a:ext cx="8229600" cy="603663"/>
      </dsp:txXfrm>
    </dsp:sp>
    <dsp:sp modelId="{0BBEF0EE-4D5E-42AC-BC24-9293D8EF3B8A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2">
            <a:tint val="40000"/>
            <a:alpha val="90000"/>
            <a:hueOff val="1080000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80000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order to realize its vision, goals and policies especially those related to the economic development in Jordan. IPCO served internal clients.</a:t>
          </a:r>
          <a:endParaRPr lang="en-US" sz="1600" kern="1200" dirty="0"/>
        </a:p>
      </dsp:txBody>
      <dsp:txXfrm>
        <a:off x="0" y="604463"/>
        <a:ext cx="8229600" cy="5142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FBA0A6-D640-4F6E-A0E8-F6BCAAAC736A}">
      <dsp:nvSpPr>
        <dsp:cNvPr id="0" name=""/>
        <dsp:cNvSpPr/>
      </dsp:nvSpPr>
      <dsp:spPr>
        <a:xfrm>
          <a:off x="0" y="388004"/>
          <a:ext cx="2962672" cy="281384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Helping Innovators Gain</a:t>
          </a:r>
          <a:endParaRPr lang="en-US" sz="2800" kern="1200" dirty="0"/>
        </a:p>
      </dsp:txBody>
      <dsp:txXfrm>
        <a:off x="0" y="388004"/>
        <a:ext cx="2962672" cy="28138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E4A99-8FDE-4E1B-9108-60B73203183C}">
      <dsp:nvSpPr>
        <dsp:cNvPr id="0" name=""/>
        <dsp:cNvSpPr/>
      </dsp:nvSpPr>
      <dsp:spPr>
        <a:xfrm>
          <a:off x="10346" y="0"/>
          <a:ext cx="4017906" cy="2797771"/>
        </a:xfrm>
        <a:prstGeom prst="round2Same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Environment</a:t>
          </a:r>
          <a:endParaRPr lang="en-US" sz="2400" kern="1200" dirty="0"/>
        </a:p>
      </dsp:txBody>
      <dsp:txXfrm>
        <a:off x="964599" y="209832"/>
        <a:ext cx="2109401" cy="475621"/>
      </dsp:txXfrm>
    </dsp:sp>
    <dsp:sp modelId="{112293BC-E124-48C8-B165-7276636F3F42}">
      <dsp:nvSpPr>
        <dsp:cNvPr id="0" name=""/>
        <dsp:cNvSpPr/>
      </dsp:nvSpPr>
      <dsp:spPr>
        <a:xfrm>
          <a:off x="489818" y="1152125"/>
          <a:ext cx="3013430" cy="1605577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Technology</a:t>
          </a:r>
          <a:endParaRPr lang="en-US" sz="2400" kern="1200" dirty="0"/>
        </a:p>
      </dsp:txBody>
      <dsp:txXfrm>
        <a:off x="931124" y="1553520"/>
        <a:ext cx="2130816" cy="80278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29A71-0714-41F5-9BF3-063357045942}">
      <dsp:nvSpPr>
        <dsp:cNvPr id="0" name=""/>
        <dsp:cNvSpPr/>
      </dsp:nvSpPr>
      <dsp:spPr>
        <a:xfrm>
          <a:off x="2571" y="59646"/>
          <a:ext cx="2507456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Technology </a:t>
          </a:r>
          <a:endParaRPr lang="en-US" sz="1900" kern="1200" dirty="0"/>
        </a:p>
      </dsp:txBody>
      <dsp:txXfrm>
        <a:off x="2571" y="59646"/>
        <a:ext cx="2507456" cy="547200"/>
      </dsp:txXfrm>
    </dsp:sp>
    <dsp:sp modelId="{CD4B6EAC-6F91-4872-B913-633EBA7486A3}">
      <dsp:nvSpPr>
        <dsp:cNvPr id="0" name=""/>
        <dsp:cNvSpPr/>
      </dsp:nvSpPr>
      <dsp:spPr>
        <a:xfrm>
          <a:off x="2571" y="606846"/>
          <a:ext cx="2507456" cy="38594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Tech Review &amp; Evaluation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IP Related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Deal Based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Partnership mapping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Valuation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Deal </a:t>
          </a:r>
          <a:r>
            <a:rPr lang="en-US" sz="1900" kern="1200" dirty="0" smtClean="0"/>
            <a:t>Structuring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Business Development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Business Planning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Financial Modeling</a:t>
          </a:r>
          <a:endParaRPr lang="en-US" sz="1900" kern="1200" dirty="0"/>
        </a:p>
      </dsp:txBody>
      <dsp:txXfrm>
        <a:off x="2571" y="606846"/>
        <a:ext cx="2507456" cy="3859469"/>
      </dsp:txXfrm>
    </dsp:sp>
    <dsp:sp modelId="{A8A07DF0-1A5A-4878-A688-171B2ACDBDED}">
      <dsp:nvSpPr>
        <dsp:cNvPr id="0" name=""/>
        <dsp:cNvSpPr/>
      </dsp:nvSpPr>
      <dsp:spPr>
        <a:xfrm>
          <a:off x="2861071" y="59646"/>
          <a:ext cx="2507456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Institutional</a:t>
          </a:r>
          <a:endParaRPr lang="en-US" sz="1900" kern="1200" dirty="0"/>
        </a:p>
      </dsp:txBody>
      <dsp:txXfrm>
        <a:off x="2861071" y="59646"/>
        <a:ext cx="2507456" cy="547200"/>
      </dsp:txXfrm>
    </dsp:sp>
    <dsp:sp modelId="{7DD1EA5E-1C7D-46EF-ADDA-2D61687A2BD7}">
      <dsp:nvSpPr>
        <dsp:cNvPr id="0" name=""/>
        <dsp:cNvSpPr/>
      </dsp:nvSpPr>
      <dsp:spPr>
        <a:xfrm>
          <a:off x="2861071" y="606846"/>
          <a:ext cx="2507456" cy="38594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Strategy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Governance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IP/Innovation policy updating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Operational Model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Innovation Mapping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Outreach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Tech Transfer Support</a:t>
          </a:r>
          <a:endParaRPr lang="en-US" sz="1900" kern="1200" dirty="0"/>
        </a:p>
      </dsp:txBody>
      <dsp:txXfrm>
        <a:off x="2861071" y="606846"/>
        <a:ext cx="2507456" cy="3859469"/>
      </dsp:txXfrm>
    </dsp:sp>
    <dsp:sp modelId="{4F92FB58-F8F7-487C-89BE-D536E5EF6743}">
      <dsp:nvSpPr>
        <dsp:cNvPr id="0" name=""/>
        <dsp:cNvSpPr/>
      </dsp:nvSpPr>
      <dsp:spPr>
        <a:xfrm>
          <a:off x="5719571" y="59646"/>
          <a:ext cx="2507456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National</a:t>
          </a:r>
          <a:endParaRPr lang="en-US" sz="1900" kern="1200" dirty="0"/>
        </a:p>
      </dsp:txBody>
      <dsp:txXfrm>
        <a:off x="5719571" y="59646"/>
        <a:ext cx="2507456" cy="547200"/>
      </dsp:txXfrm>
    </dsp:sp>
    <dsp:sp modelId="{FC296649-786E-4C85-8426-4C9799B21302}">
      <dsp:nvSpPr>
        <dsp:cNvPr id="0" name=""/>
        <dsp:cNvSpPr/>
      </dsp:nvSpPr>
      <dsp:spPr>
        <a:xfrm>
          <a:off x="5719571" y="606846"/>
          <a:ext cx="2507456" cy="38594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Jordanian </a:t>
          </a:r>
          <a:r>
            <a:rPr lang="en-US" sz="1900" b="0" i="0" kern="1200" dirty="0" smtClean="0"/>
            <a:t>TT Network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Multinational </a:t>
          </a:r>
          <a:r>
            <a:rPr lang="en-US" sz="1900" kern="1200" dirty="0" smtClean="0"/>
            <a:t>Initiatives </a:t>
          </a:r>
          <a:r>
            <a:rPr lang="en-US" sz="1900" kern="1200" dirty="0" smtClean="0"/>
            <a:t>and Partnerships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Participate in strategy setting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Participate in IP law discussions</a:t>
          </a:r>
          <a:endParaRPr lang="en-US" sz="1900" kern="1200" dirty="0"/>
        </a:p>
      </dsp:txBody>
      <dsp:txXfrm>
        <a:off x="5719571" y="606846"/>
        <a:ext cx="2507456" cy="385946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E7925-A6D9-4252-96C8-816E11190EB9}">
      <dsp:nvSpPr>
        <dsp:cNvPr id="0" name=""/>
        <dsp:cNvSpPr/>
      </dsp:nvSpPr>
      <dsp:spPr>
        <a:xfrm>
          <a:off x="0" y="29274"/>
          <a:ext cx="8229600" cy="542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Established </a:t>
          </a:r>
          <a:r>
            <a:rPr lang="en-US" sz="1700" b="1" kern="1200" dirty="0" smtClean="0">
              <a:latin typeface="+mj-lt"/>
            </a:rPr>
            <a:t>2010 </a:t>
          </a:r>
          <a:endParaRPr lang="en-US" sz="1700" b="1" kern="1200" dirty="0">
            <a:latin typeface="+mj-lt"/>
          </a:endParaRPr>
        </a:p>
      </dsp:txBody>
      <dsp:txXfrm>
        <a:off x="0" y="29274"/>
        <a:ext cx="8229600" cy="542708"/>
      </dsp:txXfrm>
    </dsp:sp>
    <dsp:sp modelId="{CCE63F3B-EFE3-4287-BE29-060EDCE9FD9A}">
      <dsp:nvSpPr>
        <dsp:cNvPr id="0" name=""/>
        <dsp:cNvSpPr/>
      </dsp:nvSpPr>
      <dsp:spPr>
        <a:xfrm>
          <a:off x="0" y="620943"/>
          <a:ext cx="8229600" cy="542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Lead/managed/</a:t>
          </a:r>
          <a:r>
            <a:rPr lang="en-US" sz="1700" b="1" kern="1200" dirty="0" err="1" smtClean="0">
              <a:latin typeface="+mj-lt"/>
            </a:rPr>
            <a:t>coordinatd</a:t>
          </a:r>
          <a:r>
            <a:rPr lang="en-US" sz="1700" b="0" kern="1200" dirty="0" smtClean="0">
              <a:latin typeface="+mj-lt"/>
            </a:rPr>
            <a:t> by IPCO</a:t>
          </a:r>
          <a:endParaRPr lang="en-US" sz="1700" b="0" kern="1200" dirty="0">
            <a:latin typeface="+mj-lt"/>
          </a:endParaRPr>
        </a:p>
      </dsp:txBody>
      <dsp:txXfrm>
        <a:off x="0" y="620943"/>
        <a:ext cx="8229600" cy="542708"/>
      </dsp:txXfrm>
    </dsp:sp>
    <dsp:sp modelId="{920287EB-D771-40DA-9BAD-B6E408E09555}">
      <dsp:nvSpPr>
        <dsp:cNvPr id="0" name=""/>
        <dsp:cNvSpPr/>
      </dsp:nvSpPr>
      <dsp:spPr>
        <a:xfrm>
          <a:off x="0" y="1212612"/>
          <a:ext cx="8229600" cy="542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>
              <a:latin typeface="+mj-lt"/>
            </a:rPr>
            <a:t>Establish </a:t>
          </a:r>
          <a:r>
            <a:rPr lang="en-US" sz="1700" b="1" kern="1200" smtClean="0">
              <a:latin typeface="+mj-lt"/>
            </a:rPr>
            <a:t>Tech Transfer Units </a:t>
          </a:r>
          <a:r>
            <a:rPr lang="en-US" sz="1700" b="0" kern="1200" smtClean="0">
              <a:latin typeface="+mj-lt"/>
            </a:rPr>
            <a:t>(TTU) at participating institutions</a:t>
          </a:r>
          <a:endParaRPr lang="en-US" sz="1700" b="0" kern="1200" dirty="0">
            <a:latin typeface="+mj-lt"/>
          </a:endParaRPr>
        </a:p>
      </dsp:txBody>
      <dsp:txXfrm>
        <a:off x="0" y="1212612"/>
        <a:ext cx="8229600" cy="542708"/>
      </dsp:txXfrm>
    </dsp:sp>
    <dsp:sp modelId="{BD6F1C33-7E46-45A3-808C-93CAB9DD0BC3}">
      <dsp:nvSpPr>
        <dsp:cNvPr id="0" name=""/>
        <dsp:cNvSpPr/>
      </dsp:nvSpPr>
      <dsp:spPr>
        <a:xfrm>
          <a:off x="0" y="1804280"/>
          <a:ext cx="8229600" cy="542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IPCO provides ongoing </a:t>
          </a:r>
          <a:r>
            <a:rPr lang="en-US" sz="1700" b="1" kern="1200" dirty="0" smtClean="0">
              <a:latin typeface="+mj-lt"/>
            </a:rPr>
            <a:t>TT &amp; Commercialization</a:t>
          </a:r>
          <a:endParaRPr lang="en-US" sz="1700" b="0" kern="1200" dirty="0">
            <a:latin typeface="+mj-lt"/>
          </a:endParaRPr>
        </a:p>
      </dsp:txBody>
      <dsp:txXfrm>
        <a:off x="0" y="1804280"/>
        <a:ext cx="8229600" cy="5427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F9696-F38F-4D7A-8A64-B5A6D9EF2B77}">
      <dsp:nvSpPr>
        <dsp:cNvPr id="0" name=""/>
        <dsp:cNvSpPr/>
      </dsp:nvSpPr>
      <dsp:spPr>
        <a:xfrm>
          <a:off x="702208" y="1971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IPCO</a:t>
          </a:r>
          <a:endParaRPr lang="en-US" sz="1200" b="1" kern="1200" dirty="0">
            <a:latin typeface="+mj-lt"/>
          </a:endParaRPr>
        </a:p>
      </dsp:txBody>
      <dsp:txXfrm>
        <a:off x="702208" y="1971"/>
        <a:ext cx="1587251" cy="952351"/>
      </dsp:txXfrm>
    </dsp:sp>
    <dsp:sp modelId="{3F04C5D3-D062-4612-A3CB-B0746609459A}">
      <dsp:nvSpPr>
        <dsp:cNvPr id="0" name=""/>
        <dsp:cNvSpPr/>
      </dsp:nvSpPr>
      <dsp:spPr>
        <a:xfrm>
          <a:off x="2448185" y="1971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Jordan University of Science and Technology</a:t>
          </a:r>
          <a:endParaRPr lang="en-US" sz="1200" kern="1200" dirty="0">
            <a:latin typeface="+mj-lt"/>
          </a:endParaRPr>
        </a:p>
      </dsp:txBody>
      <dsp:txXfrm>
        <a:off x="2448185" y="1971"/>
        <a:ext cx="1587251" cy="952351"/>
      </dsp:txXfrm>
    </dsp:sp>
    <dsp:sp modelId="{77B0C02B-3579-4933-BF9F-9273C657D76C}">
      <dsp:nvSpPr>
        <dsp:cNvPr id="0" name=""/>
        <dsp:cNvSpPr/>
      </dsp:nvSpPr>
      <dsp:spPr>
        <a:xfrm>
          <a:off x="4194162" y="1971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University of Jordan</a:t>
          </a:r>
          <a:endParaRPr lang="en-US" sz="1200" kern="1200" dirty="0">
            <a:latin typeface="+mj-lt"/>
          </a:endParaRPr>
        </a:p>
      </dsp:txBody>
      <dsp:txXfrm>
        <a:off x="4194162" y="1971"/>
        <a:ext cx="1587251" cy="952351"/>
      </dsp:txXfrm>
    </dsp:sp>
    <dsp:sp modelId="{E769D469-4E12-44D6-8981-CF1AD0E7241B}">
      <dsp:nvSpPr>
        <dsp:cNvPr id="0" name=""/>
        <dsp:cNvSpPr/>
      </dsp:nvSpPr>
      <dsp:spPr>
        <a:xfrm>
          <a:off x="5940139" y="1971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+mj-lt"/>
            </a:rPr>
            <a:t>Jerash</a:t>
          </a:r>
          <a:r>
            <a:rPr lang="en-US" sz="1200" b="1" kern="1200" dirty="0" smtClean="0">
              <a:latin typeface="+mj-lt"/>
            </a:rPr>
            <a:t> Private University</a:t>
          </a:r>
          <a:endParaRPr lang="en-US" sz="1200" kern="1200" dirty="0">
            <a:latin typeface="+mj-lt"/>
          </a:endParaRPr>
        </a:p>
      </dsp:txBody>
      <dsp:txXfrm>
        <a:off x="5940139" y="1971"/>
        <a:ext cx="1587251" cy="952351"/>
      </dsp:txXfrm>
    </dsp:sp>
    <dsp:sp modelId="{1B937CC3-79AC-4F6A-B03E-42F29680EBE6}">
      <dsp:nvSpPr>
        <dsp:cNvPr id="0" name=""/>
        <dsp:cNvSpPr/>
      </dsp:nvSpPr>
      <dsp:spPr>
        <a:xfrm>
          <a:off x="702208" y="1113048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Philadelphia University</a:t>
          </a:r>
          <a:endParaRPr lang="en-US" sz="1200" kern="1200" dirty="0">
            <a:latin typeface="+mj-lt"/>
          </a:endParaRPr>
        </a:p>
      </dsp:txBody>
      <dsp:txXfrm>
        <a:off x="702208" y="1113048"/>
        <a:ext cx="1587251" cy="952351"/>
      </dsp:txXfrm>
    </dsp:sp>
    <dsp:sp modelId="{72A2E663-3996-47DD-946B-98B814A2AB49}">
      <dsp:nvSpPr>
        <dsp:cNvPr id="0" name=""/>
        <dsp:cNvSpPr/>
      </dsp:nvSpPr>
      <dsp:spPr>
        <a:xfrm>
          <a:off x="2448185" y="1113048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Petra University</a:t>
          </a:r>
          <a:endParaRPr lang="en-US" sz="1200" kern="1200" dirty="0">
            <a:latin typeface="+mj-lt"/>
          </a:endParaRPr>
        </a:p>
      </dsp:txBody>
      <dsp:txXfrm>
        <a:off x="2448185" y="1113048"/>
        <a:ext cx="1587251" cy="952351"/>
      </dsp:txXfrm>
    </dsp:sp>
    <dsp:sp modelId="{4FA93699-16D0-4597-8DA4-15D3990E9179}">
      <dsp:nvSpPr>
        <dsp:cNvPr id="0" name=""/>
        <dsp:cNvSpPr/>
      </dsp:nvSpPr>
      <dsp:spPr>
        <a:xfrm>
          <a:off x="4194162" y="1113048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Amman Chamber of Industry</a:t>
          </a:r>
          <a:endParaRPr lang="en-US" sz="1200" kern="1200" dirty="0">
            <a:latin typeface="+mj-lt"/>
          </a:endParaRPr>
        </a:p>
      </dsp:txBody>
      <dsp:txXfrm>
        <a:off x="4194162" y="1113048"/>
        <a:ext cx="1587251" cy="952351"/>
      </dsp:txXfrm>
    </dsp:sp>
    <dsp:sp modelId="{B44D3D33-8F4A-4E1D-81F7-F7FE0C38BB79}">
      <dsp:nvSpPr>
        <dsp:cNvPr id="0" name=""/>
        <dsp:cNvSpPr/>
      </dsp:nvSpPr>
      <dsp:spPr>
        <a:xfrm>
          <a:off x="5940139" y="1113048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Jordan Industrial Estates Company (JIEC)</a:t>
          </a:r>
          <a:endParaRPr lang="en-US" sz="1200" kern="1200" dirty="0">
            <a:latin typeface="+mj-lt"/>
          </a:endParaRPr>
        </a:p>
      </dsp:txBody>
      <dsp:txXfrm>
        <a:off x="5940139" y="1113048"/>
        <a:ext cx="1587251" cy="952351"/>
      </dsp:txXfrm>
    </dsp:sp>
    <dsp:sp modelId="{94CAD466-A9C0-4CAD-ABBE-A834057CB68C}">
      <dsp:nvSpPr>
        <dsp:cNvPr id="0" name=""/>
        <dsp:cNvSpPr/>
      </dsp:nvSpPr>
      <dsp:spPr>
        <a:xfrm>
          <a:off x="702208" y="2224124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Jordan Enterprise Development Corporation (JEDCO)</a:t>
          </a:r>
          <a:endParaRPr lang="en-US" sz="1200" kern="1200" dirty="0">
            <a:latin typeface="+mj-lt"/>
          </a:endParaRPr>
        </a:p>
      </dsp:txBody>
      <dsp:txXfrm>
        <a:off x="702208" y="2224124"/>
        <a:ext cx="1587251" cy="952351"/>
      </dsp:txXfrm>
    </dsp:sp>
    <dsp:sp modelId="{701A372B-638B-489B-B1C2-7CC8AEB7AB6F}">
      <dsp:nvSpPr>
        <dsp:cNvPr id="0" name=""/>
        <dsp:cNvSpPr/>
      </dsp:nvSpPr>
      <dsp:spPr>
        <a:xfrm>
          <a:off x="2448185" y="2224124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Al </a:t>
          </a:r>
          <a:r>
            <a:rPr lang="en-US" sz="1200" b="1" kern="1200" dirty="0" err="1" smtClean="0">
              <a:latin typeface="+mj-lt"/>
            </a:rPr>
            <a:t>Urdonia</a:t>
          </a:r>
          <a:r>
            <a:rPr lang="en-US" sz="1200" b="1" kern="1200" dirty="0" smtClean="0">
              <a:latin typeface="+mj-lt"/>
            </a:rPr>
            <a:t> Lil </a:t>
          </a:r>
          <a:r>
            <a:rPr lang="en-US" sz="1200" b="1" kern="1200" dirty="0" err="1" smtClean="0">
              <a:latin typeface="+mj-lt"/>
            </a:rPr>
            <a:t>Ebda</a:t>
          </a:r>
          <a:endParaRPr lang="en-US" sz="1200" kern="1200" dirty="0">
            <a:latin typeface="+mj-lt"/>
          </a:endParaRPr>
        </a:p>
      </dsp:txBody>
      <dsp:txXfrm>
        <a:off x="2448185" y="2224124"/>
        <a:ext cx="1587251" cy="952351"/>
      </dsp:txXfrm>
    </dsp:sp>
    <dsp:sp modelId="{27913CB9-D90C-4FDD-AB21-5D98558A95CB}">
      <dsp:nvSpPr>
        <dsp:cNvPr id="0" name=""/>
        <dsp:cNvSpPr/>
      </dsp:nvSpPr>
      <dsp:spPr>
        <a:xfrm>
          <a:off x="4194162" y="2224124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+mj-lt"/>
            </a:rPr>
            <a:t>Mutah</a:t>
          </a:r>
          <a:r>
            <a:rPr lang="en-US" sz="1200" b="1" kern="1200" dirty="0" smtClean="0">
              <a:latin typeface="+mj-lt"/>
            </a:rPr>
            <a:t> University</a:t>
          </a:r>
          <a:endParaRPr lang="en-US" sz="1200" kern="1200" dirty="0">
            <a:latin typeface="+mj-lt"/>
          </a:endParaRPr>
        </a:p>
      </dsp:txBody>
      <dsp:txXfrm>
        <a:off x="4194162" y="2224124"/>
        <a:ext cx="1587251" cy="952351"/>
      </dsp:txXfrm>
    </dsp:sp>
    <dsp:sp modelId="{EE9B8702-B365-4768-BFFD-8237C5358AD7}">
      <dsp:nvSpPr>
        <dsp:cNvPr id="0" name=""/>
        <dsp:cNvSpPr/>
      </dsp:nvSpPr>
      <dsp:spPr>
        <a:xfrm>
          <a:off x="5940139" y="2224124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+mj-lt"/>
            </a:rPr>
            <a:t>Yarmouk</a:t>
          </a:r>
          <a:r>
            <a:rPr lang="en-US" sz="1200" b="1" kern="1200" dirty="0" smtClean="0">
              <a:latin typeface="+mj-lt"/>
            </a:rPr>
            <a:t> University</a:t>
          </a:r>
          <a:endParaRPr lang="en-US" sz="1200" kern="1200" dirty="0">
            <a:latin typeface="+mj-lt"/>
          </a:endParaRPr>
        </a:p>
      </dsp:txBody>
      <dsp:txXfrm>
        <a:off x="5940139" y="2224124"/>
        <a:ext cx="1587251" cy="952351"/>
      </dsp:txXfrm>
    </dsp:sp>
    <dsp:sp modelId="{4DAC9415-5F15-425E-9A60-191FEBB1ED07}">
      <dsp:nvSpPr>
        <dsp:cNvPr id="0" name=""/>
        <dsp:cNvSpPr/>
      </dsp:nvSpPr>
      <dsp:spPr>
        <a:xfrm>
          <a:off x="702208" y="3335200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King Abdullah II Design and Development Bureau (KADDB)</a:t>
          </a:r>
          <a:endParaRPr lang="en-US" sz="1200" kern="1200" dirty="0">
            <a:latin typeface="+mj-lt"/>
          </a:endParaRPr>
        </a:p>
      </dsp:txBody>
      <dsp:txXfrm>
        <a:off x="702208" y="3335200"/>
        <a:ext cx="1587251" cy="952351"/>
      </dsp:txXfrm>
    </dsp:sp>
    <dsp:sp modelId="{9B3E18B9-9090-4EA2-A64B-48B56D801A2B}">
      <dsp:nvSpPr>
        <dsp:cNvPr id="0" name=""/>
        <dsp:cNvSpPr/>
      </dsp:nvSpPr>
      <dsp:spPr>
        <a:xfrm>
          <a:off x="2448185" y="3335200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King Abdullah II Fund for Development (KAFD)</a:t>
          </a:r>
          <a:endParaRPr lang="en-US" sz="1200" kern="1200" dirty="0">
            <a:latin typeface="+mj-lt"/>
          </a:endParaRPr>
        </a:p>
      </dsp:txBody>
      <dsp:txXfrm>
        <a:off x="2448185" y="3335200"/>
        <a:ext cx="1587251" cy="952351"/>
      </dsp:txXfrm>
    </dsp:sp>
    <dsp:sp modelId="{14E8BE5C-B5A0-40B5-894A-00A39B6C9E76}">
      <dsp:nvSpPr>
        <dsp:cNvPr id="0" name=""/>
        <dsp:cNvSpPr/>
      </dsp:nvSpPr>
      <dsp:spPr>
        <a:xfrm>
          <a:off x="4194162" y="3335200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Applied Scientific Research Fund (ASRF), </a:t>
          </a:r>
          <a:r>
            <a:rPr lang="en-US" sz="1200" b="1" kern="1200" dirty="0" err="1" smtClean="0">
              <a:latin typeface="+mj-lt"/>
            </a:rPr>
            <a:t>MonoJo</a:t>
          </a:r>
          <a:endParaRPr lang="en-US" sz="1200" kern="1200" dirty="0">
            <a:latin typeface="+mj-lt"/>
          </a:endParaRPr>
        </a:p>
      </dsp:txBody>
      <dsp:txXfrm>
        <a:off x="4194162" y="3335200"/>
        <a:ext cx="1587251" cy="952351"/>
      </dsp:txXfrm>
    </dsp:sp>
    <dsp:sp modelId="{C7A5F922-77BD-4A32-ADFA-6D355CA024A2}">
      <dsp:nvSpPr>
        <dsp:cNvPr id="0" name=""/>
        <dsp:cNvSpPr/>
      </dsp:nvSpPr>
      <dsp:spPr>
        <a:xfrm>
          <a:off x="5940139" y="3335200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Hashemite University</a:t>
          </a:r>
          <a:endParaRPr lang="en-US" sz="1200" kern="1200" dirty="0">
            <a:latin typeface="+mj-lt"/>
          </a:endParaRPr>
        </a:p>
      </dsp:txBody>
      <dsp:txXfrm>
        <a:off x="5940139" y="3335200"/>
        <a:ext cx="1587251" cy="952351"/>
      </dsp:txXfrm>
    </dsp:sp>
    <dsp:sp modelId="{9FCCAE14-EBEF-4E66-9E55-FED8FF308AA1}">
      <dsp:nvSpPr>
        <dsp:cNvPr id="0" name=""/>
        <dsp:cNvSpPr/>
      </dsp:nvSpPr>
      <dsp:spPr>
        <a:xfrm>
          <a:off x="702208" y="4446277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Al </a:t>
          </a:r>
          <a:r>
            <a:rPr lang="en-US" sz="1200" b="1" kern="1200" dirty="0" err="1" smtClean="0">
              <a:latin typeface="+mj-lt"/>
            </a:rPr>
            <a:t>Balqa</a:t>
          </a:r>
          <a:r>
            <a:rPr lang="en-US" sz="1200" b="1" kern="1200" dirty="0" smtClean="0">
              <a:latin typeface="+mj-lt"/>
            </a:rPr>
            <a:t>' Applied University</a:t>
          </a:r>
          <a:endParaRPr lang="en-US" sz="1200" kern="1200" dirty="0">
            <a:latin typeface="+mj-lt"/>
          </a:endParaRPr>
        </a:p>
      </dsp:txBody>
      <dsp:txXfrm>
        <a:off x="702208" y="4446277"/>
        <a:ext cx="1587251" cy="952351"/>
      </dsp:txXfrm>
    </dsp:sp>
    <dsp:sp modelId="{65491E67-F4F1-488E-8434-DF329EF4EFB2}">
      <dsp:nvSpPr>
        <dsp:cNvPr id="0" name=""/>
        <dsp:cNvSpPr/>
      </dsp:nvSpPr>
      <dsp:spPr>
        <a:xfrm>
          <a:off x="2448185" y="4446277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Princess </a:t>
          </a:r>
          <a:r>
            <a:rPr lang="en-US" sz="1200" b="1" kern="1200" dirty="0" err="1" smtClean="0">
              <a:latin typeface="+mj-lt"/>
            </a:rPr>
            <a:t>sumaya</a:t>
          </a:r>
          <a:r>
            <a:rPr lang="en-US" sz="1200" b="1" kern="1200" dirty="0" smtClean="0">
              <a:latin typeface="+mj-lt"/>
            </a:rPr>
            <a:t> University for Technology</a:t>
          </a:r>
          <a:endParaRPr lang="en-US" sz="1200" kern="1200" dirty="0">
            <a:latin typeface="+mj-lt"/>
          </a:endParaRPr>
        </a:p>
      </dsp:txBody>
      <dsp:txXfrm>
        <a:off x="2448185" y="4446277"/>
        <a:ext cx="1587251" cy="952351"/>
      </dsp:txXfrm>
    </dsp:sp>
    <dsp:sp modelId="{55AC6110-67CC-4171-B2AF-2A5422968504}">
      <dsp:nvSpPr>
        <dsp:cNvPr id="0" name=""/>
        <dsp:cNvSpPr/>
      </dsp:nvSpPr>
      <dsp:spPr>
        <a:xfrm>
          <a:off x="4194162" y="4446277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National Center for Agricultural Research and Extension (NCARE)</a:t>
          </a:r>
          <a:endParaRPr lang="en-US" sz="1200" kern="1200" dirty="0">
            <a:latin typeface="+mj-lt"/>
          </a:endParaRPr>
        </a:p>
      </dsp:txBody>
      <dsp:txXfrm>
        <a:off x="4194162" y="4446277"/>
        <a:ext cx="1587251" cy="952351"/>
      </dsp:txXfrm>
    </dsp:sp>
    <dsp:sp modelId="{2EDB43C4-ACB9-4A89-B4C4-94B257784B78}">
      <dsp:nvSpPr>
        <dsp:cNvPr id="0" name=""/>
        <dsp:cNvSpPr/>
      </dsp:nvSpPr>
      <dsp:spPr>
        <a:xfrm>
          <a:off x="5940139" y="4446277"/>
          <a:ext cx="1587251" cy="952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German Jordanian University (P)</a:t>
          </a:r>
          <a:endParaRPr lang="en-US" sz="1200" kern="1200" dirty="0">
            <a:latin typeface="+mj-lt"/>
          </a:endParaRPr>
        </a:p>
      </dsp:txBody>
      <dsp:txXfrm>
        <a:off x="5940139" y="4446277"/>
        <a:ext cx="1587251" cy="95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49F-E084-435D-A3F1-0BBE00A7ADD4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8AB3A-563E-4A33-B234-E89188318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961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E65EE1-F831-404A-A4E0-2896D7EDE3B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3D687E-F90E-4E90-A003-5B2717CAA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83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7222-8407-49F3-9AA8-5F8C5FB9D1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26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1F7D-70C7-4C85-9CBE-D1CCAE29DB54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546B-D687-417D-84E5-CA4F3FA46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420B-91D5-4FF4-AB5E-69A04DEBA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0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0366-0B1D-4BC6-BFCB-C844ECE1C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F6D-09DC-4367-BD18-8BF36CA57B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7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C03-4F40-4799-9FCD-9007D2553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" b="44079"/>
          <a:stretch/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6192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5A925D-ED46-4B3E-AB5B-29D6A8031E0B}" type="datetime1">
              <a:rPr lang="en-US" smtClean="0">
                <a:solidFill>
                  <a:prstClr val="white"/>
                </a:solidFill>
              </a:rPr>
              <a:pPr/>
              <a:t>1/18/2016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Dr Mohammed </a:t>
            </a:r>
            <a:r>
              <a:rPr lang="en-US" dirty="0" err="1" smtClean="0">
                <a:solidFill>
                  <a:prstClr val="white"/>
                </a:solidFill>
              </a:rPr>
              <a:t>Aljafari</a:t>
            </a:r>
            <a:r>
              <a:rPr lang="en-US" dirty="0" smtClean="0">
                <a:solidFill>
                  <a:prstClr val="white"/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28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7D5D05-4623-4D2E-83DE-0B9A788757A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36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69C-B133-45C8-8288-147DC0554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E13-770C-483B-AB69-0D99EC836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05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05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ECB5-53FB-4CA4-AE4F-03901ADB1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30F9-18D1-4F8C-95D3-C0E15EA51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9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62C8-A810-4376-8402-BF269C864776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2701-81C5-40AE-BFDD-68B423963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2CA4-621D-4E1D-ACFE-9834A4D4FA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43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420B-91D5-4FF4-AB5E-69A04DEBA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0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0366-0B1D-4BC6-BFCB-C844ECE1C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F6D-09DC-4367-BD18-8BF36CA57B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7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C03-4F40-4799-9FCD-9007D2553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1F7D-70C7-4C85-9CBE-D1CCAE29DB54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1/18/2016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546B-D687-417D-84E5-CA4F3FA46F54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62C8-A810-4376-8402-BF269C864776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1/18/2016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2701-81C5-40AE-BFDD-68B423963A63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23000">
                <a:srgbClr val="006600"/>
              </a:gs>
              <a:gs pos="69000">
                <a:srgbClr val="006600"/>
              </a:gs>
              <a:gs pos="97000">
                <a:srgbClr val="00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" b="44079"/>
          <a:stretch/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6192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5A925D-ED46-4B3E-AB5B-29D6A8031E0B}" type="datetime1">
              <a:rPr lang="en-US" smtClean="0">
                <a:solidFill>
                  <a:prstClr val="white"/>
                </a:solidFill>
              </a:rPr>
              <a:pPr/>
              <a:t>1/18/2016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Dr Mohammed </a:t>
            </a:r>
            <a:r>
              <a:rPr lang="en-US" dirty="0" err="1" smtClean="0">
                <a:solidFill>
                  <a:prstClr val="white"/>
                </a:solidFill>
              </a:rPr>
              <a:t>Aljafari</a:t>
            </a:r>
            <a:r>
              <a:rPr lang="en-US" dirty="0" smtClean="0">
                <a:solidFill>
                  <a:prstClr val="white"/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28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7D5D05-4623-4D2E-83DE-0B9A788757A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6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69C-B133-45C8-8288-147DC0554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" b="44079"/>
          <a:stretch/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6192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5A925D-ED46-4B3E-AB5B-29D6A8031E0B}" type="datetime1">
              <a:rPr lang="en-US" smtClean="0">
                <a:solidFill>
                  <a:prstClr val="white"/>
                </a:solidFill>
              </a:rPr>
              <a:pPr/>
              <a:t>1/18/2016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Dr Mohammed </a:t>
            </a:r>
            <a:r>
              <a:rPr lang="en-US" dirty="0" err="1" smtClean="0">
                <a:solidFill>
                  <a:prstClr val="white"/>
                </a:solidFill>
              </a:rPr>
              <a:t>Aljafari</a:t>
            </a:r>
            <a:r>
              <a:rPr lang="en-US" dirty="0" smtClean="0">
                <a:solidFill>
                  <a:prstClr val="white"/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28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E13-770C-483B-AB69-0D99EC836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05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05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ECB5-53FB-4CA4-AE4F-03901ADB1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5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30F9-18D1-4F8C-95D3-C0E15EA51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9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2CA4-621D-4E1D-ACFE-9834A4D4FA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43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420B-91D5-4FF4-AB5E-69A04DEBA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0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0366-0B1D-4BC6-BFCB-C844ECE1C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F6D-09DC-4367-BD18-8BF36CA57B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7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C03-4F40-4799-9FCD-9007D2553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" b="44079"/>
          <a:stretch/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6192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5A925D-ED46-4B3E-AB5B-29D6A8031E0B}" type="datetime1">
              <a:rPr lang="en-US" smtClean="0">
                <a:solidFill>
                  <a:prstClr val="white"/>
                </a:solidFill>
              </a:rPr>
              <a:pPr/>
              <a:t>1/18/2016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Dr Mohammed </a:t>
            </a:r>
            <a:r>
              <a:rPr lang="en-US" dirty="0" err="1" smtClean="0">
                <a:solidFill>
                  <a:prstClr val="white"/>
                </a:solidFill>
              </a:rPr>
              <a:t>Aljafari</a:t>
            </a:r>
            <a:r>
              <a:rPr lang="en-US" dirty="0" smtClean="0">
                <a:solidFill>
                  <a:prstClr val="white"/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28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7D5D05-4623-4D2E-83DE-0B9A788757A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6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7D5D05-4623-4D2E-83DE-0B9A788757A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B93EE7-85CF-41CF-A5F3-E61064C0D5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36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69C-B133-45C8-8288-147DC0554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E13-770C-483B-AB69-0D99EC836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05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05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ECB5-53FB-4CA4-AE4F-03901ADB1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5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30F9-18D1-4F8C-95D3-C0E15EA51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9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2CA4-621D-4E1D-ACFE-9834A4D4FA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43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420B-91D5-4FF4-AB5E-69A04DEBA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0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0366-0B1D-4BC6-BFCB-C844ECE1C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7F6D-09DC-4367-BD18-8BF36CA57B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07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BC03-4F40-4799-9FCD-9007D25531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Mohammed Aljafari, ceo@copiatec.com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69C-B133-45C8-8288-147DC0554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E13-770C-483B-AB69-0D99EC836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05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05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ECB5-53FB-4CA4-AE4F-03901ADB18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30F9-18D1-4F8C-95D3-C0E15EA51E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9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2CA4-621D-4E1D-ACFE-9834A4D4FA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Aljafari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43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980343-1AB2-4201-A730-08A02AC78108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4380D52-D42F-4E4B-97DE-150D4334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8CCE0D-65A2-48A2-A3E6-2CEB116ACE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Dr Mohammed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Aljafari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8CCE0D-65A2-48A2-A3E6-2CEB116ACE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Dr Mohammed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Aljafari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980343-1AB2-4201-A730-08A02AC78108}" type="datetimeFigureOut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1/18/2016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4380D52-D42F-4E4B-97DE-150D43340DA6}" type="slidenum">
              <a:rPr lang="en-US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8CCE0D-65A2-48A2-A3E6-2CEB116ACE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 Mohammed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Aljafari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8CCE0D-65A2-48A2-A3E6-2CEB116ACE1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Dr Mohammed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Aljafari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, m.aljafari@iPARK.jo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B93EE7-85CF-41CF-A5F3-E61064C0D5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30200"/>
            <a:ext cx="812538" cy="7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jpeg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835230" cy="271653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621662"/>
            <a:ext cx="9144000" cy="1043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Jordan Technology Transfer Network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8086164" y="6035040"/>
            <a:ext cx="1057836" cy="822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1764" y="4005064"/>
            <a:ext cx="8820472" cy="1043384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cost-effective model for the establishment</a:t>
            </a:r>
            <a:r>
              <a:rPr kumimoji="0" lang="en-US" sz="24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a </a:t>
            </a:r>
            <a:r>
              <a:rPr kumimoji="0" lang="en-US" sz="24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national tech </a:t>
            </a:r>
            <a:r>
              <a:rPr kumimoji="0" lang="en-US" sz="24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transfer </a:t>
            </a:r>
            <a:r>
              <a:rPr kumimoji="0" lang="en-US" sz="24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program in </a:t>
            </a:r>
            <a:r>
              <a:rPr kumimoji="0" lang="en-US" sz="24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south med.</a:t>
            </a:r>
            <a:endParaRPr kumimoji="0" lang="en-US" b="1" u="none" strike="noStrike" kern="1200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-36512" y="5409952"/>
            <a:ext cx="9144000" cy="1043384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Dr Mohammed</a:t>
            </a:r>
            <a:r>
              <a:rPr kumimoji="0" lang="en-US" sz="16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u="none" strike="noStrike" kern="1200" spc="0" normalizeH="0" noProof="0" dirty="0" err="1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Aljafari</a:t>
            </a:r>
            <a:r>
              <a:rPr kumimoji="0" lang="en-US" sz="16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en-US" sz="16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Managing Director of the IP Commercialization Office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m.aljafari@iPARK.jo</a:t>
            </a:r>
            <a:r>
              <a:rPr kumimoji="0" lang="en-US" sz="1600" b="1" u="none" strike="noStrike" kern="1200" spc="0" normalizeH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1200" b="1" u="none" strike="noStrike" kern="1200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323528" y="2223278"/>
            <a:ext cx="8686800" cy="1358122"/>
            <a:chOff x="0" y="23451"/>
            <a:chExt cx="8229600" cy="887445"/>
          </a:xfrm>
        </p:grpSpPr>
        <p:sp>
          <p:nvSpPr>
            <p:cNvPr id="8" name="Rounded Rectangle 7"/>
            <p:cNvSpPr/>
            <p:nvPr/>
          </p:nvSpPr>
          <p:spPr>
            <a:xfrm>
              <a:off x="0" y="23451"/>
              <a:ext cx="8229600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3321" y="66772"/>
              <a:ext cx="8142958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defTabSz="1644650" fontAlgn="auto">
                <a:lnSpc>
                  <a:spcPct val="90000"/>
                </a:lnSpc>
                <a:spcAft>
                  <a:spcPct val="35000"/>
                </a:spcAft>
              </a:pPr>
              <a:endParaRPr lang="en-US" sz="3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55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3. IPCO </a:t>
            </a:r>
            <a:r>
              <a:rPr lang="en-US" dirty="0" smtClean="0"/>
              <a:t>History &amp; Services</a:t>
            </a:r>
            <a:endParaRPr lang="en-US" dirty="0"/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Jordan’s First Technology Transfer Office</a:t>
            </a:r>
          </a:p>
          <a:p>
            <a:pPr lvl="0"/>
            <a:r>
              <a:rPr lang="en-US" dirty="0" smtClean="0"/>
              <a:t>Serving Innovators and Innovation </a:t>
            </a:r>
            <a:r>
              <a:rPr lang="en-US" dirty="0" smtClean="0"/>
              <a:t>Institutions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41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IPCO Development</a:t>
            </a:r>
            <a:endParaRPr lang="en-US" sz="5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396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1834CF-1FB5-485A-A61C-4E290D7D9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C01834CF-1FB5-485A-A61C-4E290D7D9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BEF0EE-4D5E-42AC-BC24-9293D8EF3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0BBEF0EE-4D5E-42AC-BC24-9293D8EF3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82DE26-A1A1-44D9-9899-DF8995A62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6082DE26-A1A1-44D9-9899-DF8995A62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DFEDB-FE7C-4071-AC50-13BD7D46C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687DFEDB-FE7C-4071-AC50-13BD7D46C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A16ABE-824D-4B84-A08E-3BD2EF082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9EA16ABE-824D-4B84-A08E-3BD2EF082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EE3C10-5E63-43FE-8DBC-A3B3D5FB7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A8EE3C10-5E63-43FE-8DBC-A3B3D5FB7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IPCO Tech/Value Approach</a:t>
            </a:r>
            <a:endParaRPr lang="en-US" sz="6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033264" y="2204864"/>
          <a:ext cx="2962672" cy="358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5D05-4623-4D2E-83DE-0B9A788757A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1/18/2016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Dr Mohammed Aljafari, m.aljafari@iPARK.jo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5944195"/>
            <a:ext cx="1752600" cy="365125"/>
          </a:xfrm>
        </p:spPr>
        <p:txBody>
          <a:bodyPr/>
          <a:lstStyle/>
          <a:p>
            <a:fld id="{A0B93EE7-85CF-41CF-A5F3-E61064C0D5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713288" y="1875258"/>
          <a:ext cx="4038600" cy="27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 rot="10800000">
            <a:off x="4716016" y="4611560"/>
            <a:ext cx="4032448" cy="1605577"/>
            <a:chOff x="489818" y="1192193"/>
            <a:chExt cx="3013430" cy="1605577"/>
          </a:xfrm>
          <a:solidFill>
            <a:schemeClr val="accent6">
              <a:lumMod val="50000"/>
            </a:schemeClr>
          </a:solidFill>
        </p:grpSpPr>
        <p:sp>
          <p:nvSpPr>
            <p:cNvPr id="14" name="Round Same Side Corner Rectangle 13"/>
            <p:cNvSpPr/>
            <p:nvPr/>
          </p:nvSpPr>
          <p:spPr>
            <a:xfrm>
              <a:off x="489818" y="1192193"/>
              <a:ext cx="3013430" cy="1605577"/>
            </a:xfrm>
            <a:prstGeom prst="round2Same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 rot="10800000">
              <a:off x="931124" y="1593587"/>
              <a:ext cx="2130816" cy="8027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Readiness</a:t>
              </a:r>
              <a:endParaRPr lang="en-US" sz="4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 smtClean="0">
                <a:effectLst/>
                <a:latin typeface="+mn-lt"/>
              </a:rPr>
              <a:t>IPCO Services</a:t>
            </a:r>
            <a:endParaRPr lang="en-US" sz="8000" dirty="0">
              <a:effectLst/>
              <a:latin typeface="+mn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>
                <a:effectLst/>
              </a:rPr>
              <a:t>Example of an Institutional Service: Innovation/Entrepreneurship Enablement </a:t>
            </a:r>
            <a:endParaRPr lang="en-US" sz="2400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4339" t="-8065" r="14339" b="-80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7044" name="Picture 4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048374"/>
            <a:ext cx="1219200" cy="809626"/>
          </a:xfrm>
          <a:prstGeom prst="rect">
            <a:avLst/>
          </a:prstGeom>
          <a:noFill/>
        </p:spPr>
      </p:pic>
      <p:pic>
        <p:nvPicPr>
          <p:cNvPr id="87046" name="Picture 6" descr="FP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038908"/>
            <a:ext cx="1008112" cy="81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t="-7965" b="-1536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182873" y="2223278"/>
            <a:ext cx="8686800" cy="1358122"/>
            <a:chOff x="0" y="23451"/>
            <a:chExt cx="8229600" cy="887445"/>
          </a:xfrm>
        </p:grpSpPr>
        <p:sp>
          <p:nvSpPr>
            <p:cNvPr id="8" name="Rounded Rectangle 7"/>
            <p:cNvSpPr/>
            <p:nvPr/>
          </p:nvSpPr>
          <p:spPr>
            <a:xfrm>
              <a:off x="0" y="23451"/>
              <a:ext cx="8229600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3321" y="66772"/>
              <a:ext cx="8142958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defTabSz="1644650" fontAlgn="auto">
                <a:lnSpc>
                  <a:spcPct val="90000"/>
                </a:lnSpc>
                <a:spcAft>
                  <a:spcPct val="35000"/>
                </a:spcAft>
              </a:pPr>
              <a:endParaRPr lang="en-US" sz="37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/>
              <a:t>The National Technology Transfer Network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A National Platform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effectLst/>
              </a:rPr>
              <a:t>Jordan Technology-Transfer Network JTN</a:t>
            </a:r>
            <a:endParaRPr lang="en-US" sz="3600" dirty="0">
              <a:effectLst/>
            </a:endParaRPr>
          </a:p>
        </p:txBody>
      </p:sp>
      <p:pic>
        <p:nvPicPr>
          <p:cNvPr id="5" name="Picture 2" descr="http://image.slidesharecdn.com/terminalmnemna2-100715121440-phpapp01/95/srtd-project-1-728.jpg?cb=12792191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933056"/>
            <a:ext cx="3672408" cy="2754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~20 Members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effectLst/>
              </a:rPr>
              <a:t>JTN Network Design</a:t>
            </a:r>
            <a:endParaRPr lang="en-US" sz="4800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62646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444208" y="1600200"/>
          <a:ext cx="2242592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5234" name="Picture 2" descr="C:\Users\KNajjar\Desktop\network_topolog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376894"/>
            <a:ext cx="7704856" cy="536447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27584" y="1484784"/>
            <a:ext cx="2448272" cy="5112568"/>
          </a:xfrm>
          <a:prstGeom prst="roundRect">
            <a:avLst/>
          </a:prstGeom>
          <a:solidFill>
            <a:srgbClr val="CEB966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/>
              </a:rPr>
              <a:t>Centralized Network for Efficiency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Operational Considerations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/>
              </a:rPr>
              <a:t>Operational Considerations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Cont.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 smtClean="0">
                <a:effectLst/>
              </a:rPr>
              <a:t>Network</a:t>
            </a:r>
            <a:r>
              <a:rPr lang="en-US" sz="4800" dirty="0" smtClean="0"/>
              <a:t> </a:t>
            </a:r>
            <a:r>
              <a:rPr lang="en-US" sz="4800" dirty="0" smtClean="0">
                <a:effectLst/>
              </a:rPr>
              <a:t>Sustainability</a:t>
            </a:r>
            <a:endParaRPr lang="en-US" sz="4800" dirty="0">
              <a:effectLst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5234" name="Picture 2" descr="C:\Users\KNajjar\Desktop\network_topolog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2" y="1376894"/>
            <a:ext cx="7704856" cy="536447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27584" y="1484784"/>
            <a:ext cx="2448272" cy="5112568"/>
          </a:xfrm>
          <a:prstGeom prst="roundRect">
            <a:avLst/>
          </a:prstGeom>
          <a:solidFill>
            <a:srgbClr val="CEB966">
              <a:alpha val="12941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75856" y="3717032"/>
            <a:ext cx="43204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80112" y="3789040"/>
            <a:ext cx="43204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/>
              </a:rPr>
              <a:t>Build more/stronger linkages and introduce robustness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182873" y="2223278"/>
            <a:ext cx="8686800" cy="1358122"/>
            <a:chOff x="0" y="23451"/>
            <a:chExt cx="8229600" cy="887445"/>
          </a:xfrm>
        </p:grpSpPr>
        <p:sp>
          <p:nvSpPr>
            <p:cNvPr id="8" name="Rounded Rectangle 7"/>
            <p:cNvSpPr/>
            <p:nvPr/>
          </p:nvSpPr>
          <p:spPr>
            <a:xfrm>
              <a:off x="0" y="23451"/>
              <a:ext cx="8229600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3321" y="66772"/>
              <a:ext cx="8142958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defTabSz="1644650" fontAlgn="auto">
                <a:lnSpc>
                  <a:spcPct val="90000"/>
                </a:lnSpc>
                <a:spcAft>
                  <a:spcPct val="35000"/>
                </a:spcAft>
              </a:pPr>
              <a:endParaRPr lang="en-US" sz="3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Unhealthy Obsessions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dirty="0" smtClean="0">
                <a:effectLst/>
                <a:latin typeface="+mn-lt"/>
              </a:rPr>
              <a:t>Unhealthy Obsessions</a:t>
            </a:r>
            <a:endParaRPr lang="en-US" sz="6000" dirty="0">
              <a:effectLst/>
              <a:latin typeface="+mn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412776"/>
          <a:ext cx="40386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ciapple.com/wp-content/uploads/2008/02/ipco-jo1-e131117444135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72" b="13431"/>
          <a:stretch/>
        </p:blipFill>
        <p:spPr bwMode="auto">
          <a:xfrm>
            <a:off x="7658567" y="0"/>
            <a:ext cx="1485433" cy="115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48200" y="1412776"/>
          <a:ext cx="40386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6434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9A4382-5551-4676-BC0A-CB3220187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BE9A4382-5551-4676-BC0A-CB3220187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9A4382-5551-4676-BC0A-CB3220187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BE9A4382-5551-4676-BC0A-CB3220187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279F15A-F91C-4B89-B750-35FC55E4B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graphicEl>
                                              <a:dgm id="{F279F15A-F91C-4B89-B750-35FC55E4B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79F15A-F91C-4B89-B750-35FC55E4B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F279F15A-F91C-4B89-B750-35FC55E4B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9D723D-E07C-4FEE-9EEE-B32B906BF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dgm id="{009D723D-E07C-4FEE-9EEE-B32B906BF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9D723D-E07C-4FEE-9EEE-B32B906BF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009D723D-E07C-4FEE-9EEE-B32B906BF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2ADDEE-AE68-4EC5-91BD-9BDC6C998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graphicEl>
                                              <a:dgm id="{E92ADDEE-AE68-4EC5-91BD-9BDC6C998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ADDEE-AE68-4EC5-91BD-9BDC6C998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E92ADDEE-AE68-4EC5-91BD-9BDC6C998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3F77528-12B9-4FA4-86EC-6ACC2C27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graphicEl>
                                              <a:dgm id="{D3F77528-12B9-4FA4-86EC-6ACC2C27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F77528-12B9-4FA4-86EC-6ACC2C27D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D3F77528-12B9-4FA4-86EC-6ACC2C27D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179A16-819A-454D-B006-41A4684BC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dgm id="{CB179A16-819A-454D-B006-41A4684BC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CECF9-D31E-441E-BF14-3891CB441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CEDCECF9-D31E-441E-BF14-3891CB441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B616FB8-AB0F-47B7-BECB-192076820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graphicEl>
                                              <a:dgm id="{BB616FB8-AB0F-47B7-BECB-192076820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99B5F9-C9FA-467A-84B6-9A6879206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graphicEl>
                                              <a:dgm id="{9199B5F9-C9FA-467A-84B6-9A6879206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49701C-0630-4FB4-A370-6EB73017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graphicEl>
                                              <a:dgm id="{E449701C-0630-4FB4-A370-6EB73017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DC90B3-B993-4F1A-A967-CFD7A1B89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22DC90B3-B993-4F1A-A967-CFD7A1B89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349696" y="2223278"/>
            <a:ext cx="8686800" cy="1358122"/>
            <a:chOff x="0" y="23451"/>
            <a:chExt cx="8229600" cy="887445"/>
          </a:xfrm>
        </p:grpSpPr>
        <p:sp>
          <p:nvSpPr>
            <p:cNvPr id="8" name="Rounded Rectangle 7"/>
            <p:cNvSpPr/>
            <p:nvPr/>
          </p:nvSpPr>
          <p:spPr>
            <a:xfrm>
              <a:off x="0" y="23451"/>
              <a:ext cx="8229600" cy="88744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3321" y="66772"/>
              <a:ext cx="8142958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defTabSz="1644650" fontAlgn="auto">
                <a:lnSpc>
                  <a:spcPct val="90000"/>
                </a:lnSpc>
                <a:spcAft>
                  <a:spcPct val="35000"/>
                </a:spcAft>
              </a:pPr>
              <a:endParaRPr lang="en-US" sz="3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16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1. Context </a:t>
            </a:r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Open Innovation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41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/>
        </p:nvGrpSpPr>
        <p:grpSpPr>
          <a:xfrm>
            <a:off x="228600" y="152400"/>
            <a:ext cx="8686800" cy="1358122"/>
            <a:chOff x="0" y="23451"/>
            <a:chExt cx="8229600" cy="887445"/>
          </a:xfrm>
        </p:grpSpPr>
        <p:sp>
          <p:nvSpPr>
            <p:cNvPr id="14" name="Rounded Rectangle 13"/>
            <p:cNvSpPr/>
            <p:nvPr/>
          </p:nvSpPr>
          <p:spPr>
            <a:xfrm>
              <a:off x="0" y="23451"/>
              <a:ext cx="8229600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3321" y="66772"/>
              <a:ext cx="8142958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l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Open </a:t>
            </a:r>
            <a:r>
              <a:rPr lang="en-US" sz="6000" dirty="0" smtClean="0"/>
              <a:t>Innovation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770-DD53-4352-96D8-9ED9F4A559FF}" type="datetime1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 Mohammed </a:t>
            </a:r>
            <a:r>
              <a:rPr lang="en-US" dirty="0" err="1" smtClean="0"/>
              <a:t>Aljafari</a:t>
            </a:r>
            <a:r>
              <a:rPr lang="en-US" dirty="0" smtClean="0"/>
              <a:t>, </a:t>
            </a:r>
            <a:r>
              <a:rPr lang="en-US" dirty="0" smtClean="0"/>
              <a:t>m.aljafari@iPARK.jo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EE7-85CF-41CF-A5F3-E61064C0D5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7"/>
          <p:cNvSpPr/>
          <p:nvPr/>
        </p:nvSpPr>
        <p:spPr>
          <a:xfrm rot="16200000">
            <a:off x="-888260" y="3128620"/>
            <a:ext cx="3744416" cy="1176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/>
              <a:t>Global R&amp;D,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Open </a:t>
            </a:r>
            <a:r>
              <a:rPr lang="en-US" sz="4000" dirty="0"/>
              <a:t>Funnel</a:t>
            </a:r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2581" y="5586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2" descr="D:\Dell Laptop 2014 6 24\Documents\JCP\ClosedInnovationVSOpenInnov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40" b="-81"/>
          <a:stretch/>
        </p:blipFill>
        <p:spPr bwMode="auto">
          <a:xfrm>
            <a:off x="1763688" y="1844824"/>
            <a:ext cx="6877512" cy="37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200" y="44624"/>
            <a:ext cx="12252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7"/>
          <p:cNvSpPr/>
          <p:nvPr/>
        </p:nvSpPr>
        <p:spPr>
          <a:xfrm rot="16200000">
            <a:off x="6774922" y="591326"/>
            <a:ext cx="1480592" cy="468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H. </a:t>
            </a:r>
            <a:r>
              <a:rPr lang="en-US" sz="1400" kern="1200" dirty="0" err="1" smtClean="0"/>
              <a:t>Chesborough</a:t>
            </a:r>
            <a:endParaRPr lang="en-US" sz="16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683568" y="5733256"/>
            <a:ext cx="7776864" cy="50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defRPr/>
            </a:pPr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Quality over quantity, small-time innovators can plug-in</a:t>
            </a:r>
            <a:endParaRPr lang="en-US" sz="2000" b="1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43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323528" y="2223278"/>
            <a:ext cx="8686800" cy="1358122"/>
            <a:chOff x="0" y="23451"/>
            <a:chExt cx="8229600" cy="887445"/>
          </a:xfrm>
        </p:grpSpPr>
        <p:sp>
          <p:nvSpPr>
            <p:cNvPr id="8" name="Rounded Rectangle 7"/>
            <p:cNvSpPr/>
            <p:nvPr/>
          </p:nvSpPr>
          <p:spPr>
            <a:xfrm>
              <a:off x="0" y="23451"/>
              <a:ext cx="8229600" cy="8874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3321" y="66772"/>
              <a:ext cx="8142958" cy="800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defTabSz="1644650" fontAlgn="auto">
                <a:lnSpc>
                  <a:spcPct val="90000"/>
                </a:lnSpc>
                <a:spcAft>
                  <a:spcPct val="35000"/>
                </a:spcAft>
              </a:pPr>
              <a:endParaRPr lang="en-US" sz="3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55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2. iPARK Introduction</a:t>
            </a:r>
            <a:endParaRPr lang="en-US" dirty="0"/>
          </a:p>
        </p:txBody>
      </p:sp>
      <p:sp>
        <p:nvSpPr>
          <p:cNvPr id="11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lvl="0"/>
            <a:r>
              <a:rPr lang="en-US" dirty="0" smtClean="0"/>
              <a:t>Enabling Entrepreneurship and Innovation since 2003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1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Royal Scientific Society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7859108"/>
              </p:ext>
            </p:extLst>
          </p:nvPr>
        </p:nvGraphicFramePr>
        <p:xfrm>
          <a:off x="323528" y="1672208"/>
          <a:ext cx="864096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KNajjar\Desktop\Fayrouza_certificate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4111" y="0"/>
            <a:ext cx="1334393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68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272" y="836712"/>
            <a:ext cx="6408712" cy="11430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At iPARK </a:t>
            </a:r>
            <a:br>
              <a:rPr lang="en-US" sz="4400" dirty="0" smtClean="0"/>
            </a:br>
            <a:r>
              <a:rPr lang="en-US" sz="4400" dirty="0" smtClean="0"/>
              <a:t>We</a:t>
            </a:r>
            <a:endParaRPr lang="en-US" sz="4400" dirty="0"/>
          </a:p>
        </p:txBody>
      </p:sp>
      <p:sp>
        <p:nvSpPr>
          <p:cNvPr id="4" name="Heart 3"/>
          <p:cNvSpPr/>
          <p:nvPr/>
        </p:nvSpPr>
        <p:spPr>
          <a:xfrm>
            <a:off x="2292424" y="1547664"/>
            <a:ext cx="4680520" cy="3960440"/>
          </a:xfrm>
          <a:prstGeom prst="hear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36440" y="1779515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Support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8408" y="2355579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Enable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0736" y="1627014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Train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14800" y="2499595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Mentor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20616" y="2931643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Guide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62672" y="4860032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Aid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514600" y="2427587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Ground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64432" y="2931643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Care for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55776" y="3501008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Back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100736" y="3363691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Protect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74692" y="3939755"/>
            <a:ext cx="20420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Maintain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884712" y="3795739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Teach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91880" y="3429000"/>
            <a:ext cx="1658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Nurture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588568" y="4371803"/>
            <a:ext cx="2306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Appreciate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12704" y="206316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Encourage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172744" y="2931643"/>
            <a:ext cx="17402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Develop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64432" y="4788024"/>
            <a:ext cx="6312024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/>
            <a:r>
              <a:rPr lang="en-US" sz="3200" dirty="0"/>
              <a:t>Innovators </a:t>
            </a:r>
            <a:endParaRPr lang="en-US" sz="3200" dirty="0" smtClean="0"/>
          </a:p>
          <a:p>
            <a:pPr algn="r"/>
            <a:r>
              <a:rPr lang="en-US" sz="3200" dirty="0" smtClean="0"/>
              <a:t>Entrepreneurs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83568" y="616530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Focus on </a:t>
            </a:r>
            <a:r>
              <a:rPr lang="en-US" sz="2000" b="1" dirty="0" smtClean="0">
                <a:solidFill>
                  <a:prstClr val="black"/>
                </a:solidFill>
                <a:latin typeface="Book Antiqua"/>
              </a:rPr>
              <a:t>JOB CREATION </a:t>
            </a:r>
            <a:r>
              <a:rPr lang="en-US" sz="2000" dirty="0" smtClean="0">
                <a:solidFill>
                  <a:prstClr val="black"/>
                </a:solidFill>
                <a:latin typeface="Book Antiqua"/>
              </a:rPr>
              <a:t>&amp; deliver </a:t>
            </a:r>
            <a:r>
              <a:rPr lang="en-US" sz="2000" b="1" dirty="0" smtClean="0">
                <a:solidFill>
                  <a:prstClr val="black"/>
                </a:solidFill>
                <a:latin typeface="Book Antiqua"/>
              </a:rPr>
              <a:t>ECONOMY EVOLUTION</a:t>
            </a:r>
            <a:endParaRPr lang="en-US" sz="2000" b="1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193367" y="0"/>
            <a:ext cx="8064896" cy="134076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marL="650875" indent="-514350" algn="l">
              <a:spcBef>
                <a:spcPct val="20000"/>
              </a:spcBef>
              <a:buClr>
                <a:prstClr val="black"/>
              </a:buClr>
              <a:buSzPct val="80000"/>
            </a:pPr>
            <a:r>
              <a:rPr lang="en-US" sz="6000" dirty="0" smtClean="0">
                <a:ln>
                  <a:noFill/>
                </a:ln>
                <a:solidFill>
                  <a:prstClr val="black"/>
                </a:solidFill>
                <a:effectLst/>
                <a:latin typeface="Book Antiqua"/>
                <a:ea typeface="+mn-ea"/>
                <a:cs typeface="+mn-cs"/>
              </a:rPr>
              <a:t>iPARK Operations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iPARK Operations</a:t>
            </a:r>
            <a:endParaRPr lang="en-US" sz="6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396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16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Companies incubated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193" y="1196752"/>
            <a:ext cx="2514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75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9752" y="1196752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1300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652" y="19168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Jobs created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188640"/>
            <a:ext cx="8964488" cy="98072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/>
            <a:r>
              <a:rPr lang="en-US" sz="4000" dirty="0" smtClean="0"/>
              <a:t>Since 2003, </a:t>
            </a:r>
          </a:p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more than: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366" y="5517232"/>
            <a:ext cx="8496944" cy="122413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If iPARK were a company, it would have been among the </a:t>
            </a:r>
            <a:r>
              <a:rPr lang="en-US" sz="2400" i="1" dirty="0" smtClean="0">
                <a:solidFill>
                  <a:schemeClr val="bg1"/>
                </a:solidFill>
              </a:rPr>
              <a:t>      </a:t>
            </a:r>
            <a:r>
              <a:rPr lang="en-US" sz="2400" b="1" i="1" dirty="0" smtClean="0">
                <a:solidFill>
                  <a:schemeClr val="bg1"/>
                </a:solidFill>
              </a:rPr>
              <a:t>largest </a:t>
            </a:r>
            <a:r>
              <a:rPr lang="en-US" sz="2400" b="1" i="1" dirty="0">
                <a:solidFill>
                  <a:schemeClr val="bg1"/>
                </a:solidFill>
              </a:rPr>
              <a:t>10 companies in Jordan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60776" y="1196752"/>
            <a:ext cx="27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85%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0774" y="1916832"/>
            <a:ext cx="301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Export products &amp; services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24544" y="2564904"/>
            <a:ext cx="3539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$1.2 M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002" y="337011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First round investments for local and regional deals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7824" y="3369766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003300"/>
                </a:solidFill>
                <a:latin typeface="+mn-lt"/>
              </a:rPr>
              <a:t>People participated in </a:t>
            </a:r>
            <a:r>
              <a:rPr lang="en-US" i="1" dirty="0" smtClean="0">
                <a:solidFill>
                  <a:srgbClr val="003300"/>
                </a:solidFill>
                <a:latin typeface="+mn-lt"/>
              </a:rPr>
              <a:t>awareness and networking </a:t>
            </a:r>
            <a:r>
              <a:rPr lang="en-US" i="1" dirty="0">
                <a:solidFill>
                  <a:srgbClr val="003300"/>
                </a:solidFill>
                <a:latin typeface="+mn-lt"/>
              </a:rPr>
              <a:t>activities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93505" y="2552622"/>
            <a:ext cx="2651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12k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64656" y="2564904"/>
            <a:ext cx="2651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3.5k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9501" y="3382048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Received in Training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3993687"/>
            <a:ext cx="3539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20</a:t>
            </a:r>
            <a:r>
              <a:rPr lang="en-US" sz="5400" b="1" baseline="3000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US" sz="4000" b="1" cap="none" spc="0" baseline="3000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3146" y="4798893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IP Policies Drafted and enacted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4952" y="3982654"/>
            <a:ext cx="3539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500</a:t>
            </a:r>
            <a:r>
              <a:rPr lang="en-US" sz="5400" b="1" baseline="30000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+</a:t>
            </a:r>
            <a:endParaRPr lang="en-US" sz="4000" b="1" cap="none" spc="0" baseline="30000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6498" y="4787860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00"/>
                </a:solidFill>
                <a:latin typeface="+mn-lt"/>
              </a:rPr>
              <a:t>IP Assets </a:t>
            </a:r>
            <a:r>
              <a:rPr lang="en-US" i="1" dirty="0" err="1" smtClean="0">
                <a:solidFill>
                  <a:srgbClr val="003300"/>
                </a:solidFill>
                <a:latin typeface="+mn-lt"/>
              </a:rPr>
              <a:t>Handeled</a:t>
            </a:r>
            <a:endParaRPr lang="en-US" i="1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iPARK">
      <a:dk1>
        <a:sysClr val="windowText" lastClr="000000"/>
      </a:dk1>
      <a:lt1>
        <a:srgbClr val="F2F2F2"/>
      </a:lt1>
      <a:dk2>
        <a:srgbClr val="4E4D51"/>
      </a:dk2>
      <a:lt2>
        <a:srgbClr val="D8D8D8"/>
      </a:lt2>
      <a:accent1>
        <a:srgbClr val="3366FF"/>
      </a:accent1>
      <a:accent2>
        <a:srgbClr val="990000"/>
      </a:accent2>
      <a:accent3>
        <a:srgbClr val="009999"/>
      </a:accent3>
      <a:accent4>
        <a:srgbClr val="009900"/>
      </a:accent4>
      <a:accent5>
        <a:srgbClr val="9933FF"/>
      </a:accent5>
      <a:accent6>
        <a:srgbClr val="FF5050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PARK">
      <a:dk1>
        <a:sysClr val="windowText" lastClr="000000"/>
      </a:dk1>
      <a:lt1>
        <a:srgbClr val="F2F2F2"/>
      </a:lt1>
      <a:dk2>
        <a:srgbClr val="4E4D51"/>
      </a:dk2>
      <a:lt2>
        <a:srgbClr val="D8D8D8"/>
      </a:lt2>
      <a:accent1>
        <a:srgbClr val="3366FF"/>
      </a:accent1>
      <a:accent2>
        <a:srgbClr val="990000"/>
      </a:accent2>
      <a:accent3>
        <a:srgbClr val="009999"/>
      </a:accent3>
      <a:accent4>
        <a:srgbClr val="009900"/>
      </a:accent4>
      <a:accent5>
        <a:srgbClr val="9933FF"/>
      </a:accent5>
      <a:accent6>
        <a:srgbClr val="FF5050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iPARK">
      <a:dk1>
        <a:sysClr val="windowText" lastClr="000000"/>
      </a:dk1>
      <a:lt1>
        <a:srgbClr val="F2F2F2"/>
      </a:lt1>
      <a:dk2>
        <a:srgbClr val="4E4D51"/>
      </a:dk2>
      <a:lt2>
        <a:srgbClr val="D8D8D8"/>
      </a:lt2>
      <a:accent1>
        <a:srgbClr val="3366FF"/>
      </a:accent1>
      <a:accent2>
        <a:srgbClr val="990000"/>
      </a:accent2>
      <a:accent3>
        <a:srgbClr val="009999"/>
      </a:accent3>
      <a:accent4>
        <a:srgbClr val="009900"/>
      </a:accent4>
      <a:accent5>
        <a:srgbClr val="9933FF"/>
      </a:accent5>
      <a:accent6>
        <a:srgbClr val="FF5050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iPARK">
      <a:dk1>
        <a:sysClr val="windowText" lastClr="000000"/>
      </a:dk1>
      <a:lt1>
        <a:srgbClr val="F2F2F2"/>
      </a:lt1>
      <a:dk2>
        <a:srgbClr val="4E4D51"/>
      </a:dk2>
      <a:lt2>
        <a:srgbClr val="D8D8D8"/>
      </a:lt2>
      <a:accent1>
        <a:srgbClr val="3366FF"/>
      </a:accent1>
      <a:accent2>
        <a:srgbClr val="990000"/>
      </a:accent2>
      <a:accent3>
        <a:srgbClr val="009999"/>
      </a:accent3>
      <a:accent4>
        <a:srgbClr val="009900"/>
      </a:accent4>
      <a:accent5>
        <a:srgbClr val="9933FF"/>
      </a:accent5>
      <a:accent6>
        <a:srgbClr val="FF5050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iPARK">
      <a:dk1>
        <a:sysClr val="windowText" lastClr="000000"/>
      </a:dk1>
      <a:lt1>
        <a:srgbClr val="F2F2F2"/>
      </a:lt1>
      <a:dk2>
        <a:srgbClr val="4E4D51"/>
      </a:dk2>
      <a:lt2>
        <a:srgbClr val="D8D8D8"/>
      </a:lt2>
      <a:accent1>
        <a:srgbClr val="3366FF"/>
      </a:accent1>
      <a:accent2>
        <a:srgbClr val="990000"/>
      </a:accent2>
      <a:accent3>
        <a:srgbClr val="009999"/>
      </a:accent3>
      <a:accent4>
        <a:srgbClr val="009900"/>
      </a:accent4>
      <a:accent5>
        <a:srgbClr val="9933FF"/>
      </a:accent5>
      <a:accent6>
        <a:srgbClr val="FF5050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7981</TotalTime>
  <Words>743</Words>
  <Application>Microsoft Office PowerPoint</Application>
  <PresentationFormat>On-screen Show (4:3)</PresentationFormat>
  <Paragraphs>181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Apex</vt:lpstr>
      <vt:lpstr>1_Office Theme</vt:lpstr>
      <vt:lpstr>2_Office Theme</vt:lpstr>
      <vt:lpstr>1_Apex</vt:lpstr>
      <vt:lpstr>3_Office Theme</vt:lpstr>
      <vt:lpstr>4_Office Theme</vt:lpstr>
      <vt:lpstr>Jordan Technology Transfer Network</vt:lpstr>
      <vt:lpstr>Contets</vt:lpstr>
      <vt:lpstr>1. Context Note</vt:lpstr>
      <vt:lpstr>Open Innovation</vt:lpstr>
      <vt:lpstr>2. iPARK Introduction</vt:lpstr>
      <vt:lpstr>The Royal Scientific Society</vt:lpstr>
      <vt:lpstr>At iPARK  We</vt:lpstr>
      <vt:lpstr>iPARK Operations</vt:lpstr>
      <vt:lpstr>Slide 9</vt:lpstr>
      <vt:lpstr>3. IPCO History &amp; Services</vt:lpstr>
      <vt:lpstr>IPCO Development</vt:lpstr>
      <vt:lpstr>IPCO Tech/Value Approach</vt:lpstr>
      <vt:lpstr>IPCO Services</vt:lpstr>
      <vt:lpstr>Example of an Institutional Service: Innovation/Entrepreneurship Enablement </vt:lpstr>
      <vt:lpstr>Slide 15</vt:lpstr>
      <vt:lpstr>Slide 16</vt:lpstr>
      <vt:lpstr>4. The National Technology Transfer Network</vt:lpstr>
      <vt:lpstr>Jordan Technology-Transfer Network JTN</vt:lpstr>
      <vt:lpstr>~20 Members</vt:lpstr>
      <vt:lpstr>JTN Network Design</vt:lpstr>
      <vt:lpstr>Centralized Network for Efficiency</vt:lpstr>
      <vt:lpstr>Operational Considerations</vt:lpstr>
      <vt:lpstr>Operational Considerations  Cont.</vt:lpstr>
      <vt:lpstr>Network Sustainability</vt:lpstr>
      <vt:lpstr>Build more/stronger linkages and introduce robustness</vt:lpstr>
      <vt:lpstr>5. Concluding Remarks</vt:lpstr>
      <vt:lpstr>Unhealthy Obsessions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MJAFARI</cp:lastModifiedBy>
  <cp:revision>314</cp:revision>
  <dcterms:created xsi:type="dcterms:W3CDTF">2010-02-25T04:44:45Z</dcterms:created>
  <dcterms:modified xsi:type="dcterms:W3CDTF">2016-01-18T11:10:24Z</dcterms:modified>
</cp:coreProperties>
</file>