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6"/>
  </p:notesMasterIdLst>
  <p:sldIdLst>
    <p:sldId id="256" r:id="rId2"/>
    <p:sldId id="360" r:id="rId3"/>
    <p:sldId id="298" r:id="rId4"/>
    <p:sldId id="394" r:id="rId5"/>
    <p:sldId id="300" r:id="rId6"/>
    <p:sldId id="309" r:id="rId7"/>
    <p:sldId id="358" r:id="rId8"/>
    <p:sldId id="264" r:id="rId9"/>
    <p:sldId id="257" r:id="rId10"/>
    <p:sldId id="258" r:id="rId11"/>
    <p:sldId id="393" r:id="rId12"/>
    <p:sldId id="361" r:id="rId13"/>
    <p:sldId id="395" r:id="rId14"/>
    <p:sldId id="315" r:id="rId15"/>
    <p:sldId id="316" r:id="rId16"/>
    <p:sldId id="374" r:id="rId17"/>
    <p:sldId id="370" r:id="rId18"/>
    <p:sldId id="363" r:id="rId19"/>
    <p:sldId id="267" r:id="rId20"/>
    <p:sldId id="355" r:id="rId21"/>
    <p:sldId id="308" r:id="rId22"/>
    <p:sldId id="387" r:id="rId23"/>
    <p:sldId id="365" r:id="rId24"/>
    <p:sldId id="378" r:id="rId25"/>
    <p:sldId id="379" r:id="rId26"/>
    <p:sldId id="381" r:id="rId27"/>
    <p:sldId id="382" r:id="rId28"/>
    <p:sldId id="385" r:id="rId29"/>
    <p:sldId id="270" r:id="rId30"/>
    <p:sldId id="390" r:id="rId31"/>
    <p:sldId id="375" r:id="rId32"/>
    <p:sldId id="376" r:id="rId33"/>
    <p:sldId id="388" r:id="rId34"/>
    <p:sldId id="392"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0" autoAdjust="0"/>
    <p:restoredTop sz="93237" autoAdjust="0"/>
  </p:normalViewPr>
  <p:slideViewPr>
    <p:cSldViewPr>
      <p:cViewPr>
        <p:scale>
          <a:sx n="100" d="100"/>
          <a:sy n="100" d="100"/>
        </p:scale>
        <p:origin x="-3416" y="-6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ropbox\MENAFiscal%20(2)\BI_Egypt.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ishacdiwan:Library:Containers:com.apple.mail:Data:Library:Mail%20Downloads:02D46FA1-F258-47DC-B269-0A102A3D9C7A:LP%20industry%20_egypt,%20Turke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Outlook\7UC78A6R\Tabs%20for%20Ishac's%20note%2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Summary!$AE$162:$BB$162</c:f>
              <c:numCache>
                <c:formatCode>#,##0.0</c:formatCode>
                <c:ptCount val="24"/>
                <c:pt idx="0">
                  <c:v>34.43325412826619</c:v>
                </c:pt>
                <c:pt idx="1">
                  <c:v>30.60250232720292</c:v>
                </c:pt>
                <c:pt idx="2">
                  <c:v>26.94052324222467</c:v>
                </c:pt>
                <c:pt idx="3">
                  <c:v>22.24831050368863</c:v>
                </c:pt>
                <c:pt idx="4">
                  <c:v>19.9137311286844</c:v>
                </c:pt>
                <c:pt idx="5">
                  <c:v>18.68556701030925</c:v>
                </c:pt>
                <c:pt idx="6">
                  <c:v>19.42857142857143</c:v>
                </c:pt>
                <c:pt idx="7">
                  <c:v>19.16666666666667</c:v>
                </c:pt>
                <c:pt idx="8">
                  <c:v>17.3060156931125</c:v>
                </c:pt>
                <c:pt idx="9">
                  <c:v>17.93907484016545</c:v>
                </c:pt>
                <c:pt idx="10">
                  <c:v>21.3291579679889</c:v>
                </c:pt>
                <c:pt idx="11">
                  <c:v>20.80624187256167</c:v>
                </c:pt>
                <c:pt idx="12">
                  <c:v>18.93560717436046</c:v>
                </c:pt>
                <c:pt idx="13">
                  <c:v>17.73069417340393</c:v>
                </c:pt>
                <c:pt idx="14">
                  <c:v>17.814726696419</c:v>
                </c:pt>
                <c:pt idx="15">
                  <c:v>16.31137725551071</c:v>
                </c:pt>
                <c:pt idx="16">
                  <c:v>16.40222534104737</c:v>
                </c:pt>
                <c:pt idx="17">
                  <c:v>17.9201486289702</c:v>
                </c:pt>
                <c:pt idx="18">
                  <c:v>18.73077549615573</c:v>
                </c:pt>
                <c:pt idx="19">
                  <c:v>20.85123523093448</c:v>
                </c:pt>
                <c:pt idx="20">
                  <c:v>22.27805695142378</c:v>
                </c:pt>
                <c:pt idx="21">
                  <c:v>18.91191709844562</c:v>
                </c:pt>
                <c:pt idx="22">
                  <c:v>18.59771258080555</c:v>
                </c:pt>
                <c:pt idx="23">
                  <c:v>19.34104858706502</c:v>
                </c:pt>
              </c:numCache>
            </c:numRef>
          </c:val>
          <c:smooth val="0"/>
        </c:ser>
        <c:ser>
          <c:idx val="1"/>
          <c:order val="1"/>
          <c:marker>
            <c:symbol val="none"/>
          </c:marker>
          <c:val>
            <c:numRef>
              <c:f>Summary!$AE$163:$BB$163</c:f>
              <c:numCache>
                <c:formatCode>#,##0.0</c:formatCode>
                <c:ptCount val="24"/>
                <c:pt idx="0">
                  <c:v>12.28454574247334</c:v>
                </c:pt>
                <c:pt idx="1">
                  <c:v>15.95429191907735</c:v>
                </c:pt>
                <c:pt idx="2">
                  <c:v>12.25973979648813</c:v>
                </c:pt>
                <c:pt idx="3">
                  <c:v>7.59601816778537</c:v>
                </c:pt>
                <c:pt idx="4">
                  <c:v>5.031416247304096</c:v>
                </c:pt>
                <c:pt idx="5">
                  <c:v>4.393556701030929</c:v>
                </c:pt>
                <c:pt idx="6">
                  <c:v>2.972685714285707</c:v>
                </c:pt>
                <c:pt idx="7">
                  <c:v>4.51656862745098</c:v>
                </c:pt>
                <c:pt idx="8">
                  <c:v>2.402659110723617</c:v>
                </c:pt>
                <c:pt idx="9">
                  <c:v>2.796615268898082</c:v>
                </c:pt>
                <c:pt idx="10">
                  <c:v>7.182115518441181</c:v>
                </c:pt>
                <c:pt idx="11">
                  <c:v>9.88494798439532</c:v>
                </c:pt>
                <c:pt idx="12">
                  <c:v>9.0738606292267</c:v>
                </c:pt>
                <c:pt idx="13">
                  <c:v>8.98511290772234</c:v>
                </c:pt>
                <c:pt idx="14">
                  <c:v>8.401926561597468</c:v>
                </c:pt>
                <c:pt idx="15">
                  <c:v>8.058179645659628</c:v>
                </c:pt>
                <c:pt idx="16">
                  <c:v>7.653822337535975</c:v>
                </c:pt>
                <c:pt idx="17">
                  <c:v>8.627780905607604</c:v>
                </c:pt>
                <c:pt idx="18">
                  <c:v>10.7309049922868</c:v>
                </c:pt>
                <c:pt idx="19">
                  <c:v>13.05832438238452</c:v>
                </c:pt>
                <c:pt idx="20">
                  <c:v>14.41041876046901</c:v>
                </c:pt>
                <c:pt idx="21">
                  <c:v>10.93405296488198</c:v>
                </c:pt>
                <c:pt idx="22">
                  <c:v>12.17846013591911</c:v>
                </c:pt>
                <c:pt idx="23">
                  <c:v>12.04312232403734</c:v>
                </c:pt>
              </c:numCache>
            </c:numRef>
          </c:val>
          <c:smooth val="0"/>
        </c:ser>
        <c:ser>
          <c:idx val="2"/>
          <c:order val="2"/>
          <c:marker>
            <c:symbol val="none"/>
          </c:marker>
          <c:val>
            <c:numRef>
              <c:f>Summary!$AE$164:$BB$164</c:f>
              <c:numCache>
                <c:formatCode>#,##0.0</c:formatCode>
                <c:ptCount val="24"/>
                <c:pt idx="0">
                  <c:v>22.14870838579293</c:v>
                </c:pt>
                <c:pt idx="1">
                  <c:v>14.64821040812555</c:v>
                </c:pt>
                <c:pt idx="2">
                  <c:v>14.68078344573665</c:v>
                </c:pt>
                <c:pt idx="3">
                  <c:v>14.6522923359033</c:v>
                </c:pt>
                <c:pt idx="4">
                  <c:v>14.88231488138031</c:v>
                </c:pt>
                <c:pt idx="5">
                  <c:v>14.29201030927835</c:v>
                </c:pt>
                <c:pt idx="6">
                  <c:v>16.45588571428573</c:v>
                </c:pt>
                <c:pt idx="7">
                  <c:v>14.6500980392157</c:v>
                </c:pt>
                <c:pt idx="8">
                  <c:v>14.90335658238885</c:v>
                </c:pt>
                <c:pt idx="9">
                  <c:v>15.14245957126741</c:v>
                </c:pt>
                <c:pt idx="10">
                  <c:v>14.14704244954767</c:v>
                </c:pt>
                <c:pt idx="11">
                  <c:v>10.92129388816645</c:v>
                </c:pt>
                <c:pt idx="12">
                  <c:v>9.8617465451338</c:v>
                </c:pt>
                <c:pt idx="13">
                  <c:v>8.74558126568163</c:v>
                </c:pt>
                <c:pt idx="14">
                  <c:v>9.41280013482153</c:v>
                </c:pt>
                <c:pt idx="15">
                  <c:v>8.253197609851065</c:v>
                </c:pt>
                <c:pt idx="16">
                  <c:v>8.748403003511392</c:v>
                </c:pt>
                <c:pt idx="17">
                  <c:v>9.292367723362613</c:v>
                </c:pt>
                <c:pt idx="18">
                  <c:v>7.999870503868928</c:v>
                </c:pt>
                <c:pt idx="19">
                  <c:v>7.792910848549927</c:v>
                </c:pt>
                <c:pt idx="20">
                  <c:v>7.867638190954773</c:v>
                </c:pt>
                <c:pt idx="21">
                  <c:v>7.97786413356362</c:v>
                </c:pt>
                <c:pt idx="22">
                  <c:v>6.41925244488646</c:v>
                </c:pt>
                <c:pt idx="23">
                  <c:v>7.297926263027697</c:v>
                </c:pt>
              </c:numCache>
            </c:numRef>
          </c:val>
          <c:smooth val="0"/>
        </c:ser>
        <c:ser>
          <c:idx val="4"/>
          <c:order val="3"/>
          <c:marker>
            <c:symbol val="none"/>
          </c:marker>
          <c:val>
            <c:numRef>
              <c:f>Summary!$AE$166:$BB$166</c:f>
              <c:numCache>
                <c:formatCode>General</c:formatCode>
                <c:ptCount val="24"/>
                <c:pt idx="2" formatCode="#,##0.0">
                  <c:v>3.128037255644006</c:v>
                </c:pt>
                <c:pt idx="3" formatCode="#,##0.0">
                  <c:v>13.322636652516</c:v>
                </c:pt>
                <c:pt idx="4" formatCode="#,##0.0">
                  <c:v>5.711455399857789</c:v>
                </c:pt>
                <c:pt idx="5" formatCode="#,##0.0">
                  <c:v>7.453388545896789</c:v>
                </c:pt>
                <c:pt idx="6" formatCode="#,##0.0">
                  <c:v>5.615513307397517</c:v>
                </c:pt>
                <c:pt idx="7" formatCode="#,##0.0">
                  <c:v>5.088819649818226</c:v>
                </c:pt>
                <c:pt idx="8" formatCode="#,##0.0">
                  <c:v>4.312048696010066</c:v>
                </c:pt>
                <c:pt idx="9" formatCode="#,##0.0">
                  <c:v>6.76615926439045</c:v>
                </c:pt>
                <c:pt idx="10" formatCode="#,##0.0">
                  <c:v>3.318197394646026</c:v>
                </c:pt>
                <c:pt idx="11" formatCode="#,##0.0">
                  <c:v>3.995099332148634</c:v>
                </c:pt>
                <c:pt idx="12" formatCode="#,##0.0">
                  <c:v>-0.746917784186998</c:v>
                </c:pt>
                <c:pt idx="13" formatCode="#,##0.0">
                  <c:v>5.63662295970268</c:v>
                </c:pt>
                <c:pt idx="14" formatCode="#,##0.0">
                  <c:v>4.204603428441541</c:v>
                </c:pt>
                <c:pt idx="15" formatCode="#,##0.0">
                  <c:v>7.547650988340227</c:v>
                </c:pt>
                <c:pt idx="16" formatCode="#,##0.0">
                  <c:v>10.30364518609845</c:v>
                </c:pt>
                <c:pt idx="17" formatCode="#,##0.0">
                  <c:v>7.810374413261102</c:v>
                </c:pt>
                <c:pt idx="18" formatCode="#,##0.0">
                  <c:v>9.119908353482616</c:v>
                </c:pt>
                <c:pt idx="19" formatCode="#,##0.0">
                  <c:v>10.4228236030417</c:v>
                </c:pt>
                <c:pt idx="20" formatCode="#,##0.0">
                  <c:v>3.511479620323834</c:v>
                </c:pt>
                <c:pt idx="21" formatCode="#,##0.0">
                  <c:v>5.716820884361757</c:v>
                </c:pt>
                <c:pt idx="22" formatCode="#,##0.0">
                  <c:v>5.06525148781095</c:v>
                </c:pt>
                <c:pt idx="23" formatCode="#,##0.0">
                  <c:v>3.305359495591599</c:v>
                </c:pt>
              </c:numCache>
            </c:numRef>
          </c:val>
          <c:smooth val="0"/>
        </c:ser>
        <c:dLbls>
          <c:showLegendKey val="0"/>
          <c:showVal val="0"/>
          <c:showCatName val="0"/>
          <c:showSerName val="0"/>
          <c:showPercent val="0"/>
          <c:showBubbleSize val="0"/>
        </c:dLbls>
        <c:marker val="1"/>
        <c:smooth val="0"/>
        <c:axId val="422705336"/>
        <c:axId val="422708456"/>
      </c:lineChart>
      <c:catAx>
        <c:axId val="422705336"/>
        <c:scaling>
          <c:orientation val="minMax"/>
        </c:scaling>
        <c:delete val="0"/>
        <c:axPos val="b"/>
        <c:numFmt formatCode="yyyy" sourceLinked="0"/>
        <c:majorTickMark val="out"/>
        <c:minorTickMark val="none"/>
        <c:tickLblPos val="nextTo"/>
        <c:crossAx val="422708456"/>
        <c:crosses val="autoZero"/>
        <c:auto val="1"/>
        <c:lblAlgn val="ctr"/>
        <c:lblOffset val="100"/>
        <c:noMultiLvlLbl val="0"/>
      </c:catAx>
      <c:valAx>
        <c:axId val="422708456"/>
        <c:scaling>
          <c:orientation val="minMax"/>
        </c:scaling>
        <c:delete val="0"/>
        <c:axPos val="l"/>
        <c:majorGridlines/>
        <c:numFmt formatCode="#,##0.0" sourceLinked="1"/>
        <c:majorTickMark val="out"/>
        <c:minorTickMark val="none"/>
        <c:tickLblPos val="nextTo"/>
        <c:crossAx val="422705336"/>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'No. employed in industry'!$B$9</c:f>
              <c:strCache>
                <c:ptCount val="1"/>
                <c:pt idx="0">
                  <c:v>egypt industry labor productivity</c:v>
                </c:pt>
              </c:strCache>
            </c:strRef>
          </c:tx>
          <c:marker>
            <c:symbol val="none"/>
          </c:marker>
          <c:cat>
            <c:numRef>
              <c:f>'No. employed in industry'!$C$8:$AA$8</c:f>
              <c:numCache>
                <c:formatCode>General</c:formatCode>
                <c:ptCount val="25"/>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numCache>
            </c:numRef>
          </c:cat>
          <c:val>
            <c:numRef>
              <c:f>'No. employed in industry'!$C$9:$AA$9</c:f>
              <c:numCache>
                <c:formatCode>#,##0</c:formatCode>
                <c:ptCount val="25"/>
                <c:pt idx="0">
                  <c:v>4650.426881969174</c:v>
                </c:pt>
                <c:pt idx="1">
                  <c:v>4854.91179086305</c:v>
                </c:pt>
                <c:pt idx="2">
                  <c:v>5667.920842081965</c:v>
                </c:pt>
                <c:pt idx="3">
                  <c:v>5675.55012843693</c:v>
                </c:pt>
                <c:pt idx="4">
                  <c:v>5804.78432800144</c:v>
                </c:pt>
                <c:pt idx="5">
                  <c:v>6011.622169079867</c:v>
                </c:pt>
                <c:pt idx="7">
                  <c:v>6157.37063072798</c:v>
                </c:pt>
                <c:pt idx="8">
                  <c:v>6284.419471828463</c:v>
                </c:pt>
                <c:pt idx="9">
                  <c:v>6254.581410612892</c:v>
                </c:pt>
                <c:pt idx="10">
                  <c:v>6945.081139570003</c:v>
                </c:pt>
                <c:pt idx="11">
                  <c:v>7090.215800366318</c:v>
                </c:pt>
                <c:pt idx="12">
                  <c:v>7564.603649937221</c:v>
                </c:pt>
                <c:pt idx="13">
                  <c:v>7644.62695928754</c:v>
                </c:pt>
                <c:pt idx="14">
                  <c:v>7451.521460137853</c:v>
                </c:pt>
                <c:pt idx="15">
                  <c:v>6942.671146923557</c:v>
                </c:pt>
                <c:pt idx="16">
                  <c:v>7444.25500278758</c:v>
                </c:pt>
                <c:pt idx="17">
                  <c:v>7484.179815105782</c:v>
                </c:pt>
                <c:pt idx="18">
                  <c:v>7555.303121300204</c:v>
                </c:pt>
                <c:pt idx="19">
                  <c:v>7622.250542064293</c:v>
                </c:pt>
                <c:pt idx="20">
                  <c:v>7314.540269424628</c:v>
                </c:pt>
                <c:pt idx="21">
                  <c:v>8016.38564867512</c:v>
                </c:pt>
              </c:numCache>
            </c:numRef>
          </c:val>
          <c:smooth val="0"/>
        </c:ser>
        <c:ser>
          <c:idx val="1"/>
          <c:order val="1"/>
          <c:tx>
            <c:strRef>
              <c:f>'No. employed in industry'!$B$10</c:f>
              <c:strCache>
                <c:ptCount val="1"/>
                <c:pt idx="0">
                  <c:v>turkey industry labor productivity</c:v>
                </c:pt>
              </c:strCache>
            </c:strRef>
          </c:tx>
          <c:marker>
            <c:symbol val="none"/>
          </c:marker>
          <c:cat>
            <c:numRef>
              <c:f>'No. employed in industry'!$C$8:$AA$8</c:f>
              <c:numCache>
                <c:formatCode>General</c:formatCode>
                <c:ptCount val="25"/>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numCache>
            </c:numRef>
          </c:cat>
          <c:val>
            <c:numRef>
              <c:f>'No. employed in industry'!$C$10:$AA$10</c:f>
              <c:numCache>
                <c:formatCode>#,##0</c:formatCode>
                <c:ptCount val="25"/>
                <c:pt idx="0">
                  <c:v>17533.40687216258</c:v>
                </c:pt>
                <c:pt idx="1">
                  <c:v>18102.98595815407</c:v>
                </c:pt>
                <c:pt idx="2">
                  <c:v>17869.13963407453</c:v>
                </c:pt>
                <c:pt idx="3">
                  <c:v>19480.38856099784</c:v>
                </c:pt>
                <c:pt idx="4">
                  <c:v>17148.83116652482</c:v>
                </c:pt>
                <c:pt idx="5">
                  <c:v>18447.32113843197</c:v>
                </c:pt>
                <c:pt idx="6">
                  <c:v>18684.7498436183</c:v>
                </c:pt>
                <c:pt idx="7">
                  <c:v>19498.0241645958</c:v>
                </c:pt>
                <c:pt idx="8">
                  <c:v>19785.86707659818</c:v>
                </c:pt>
                <c:pt idx="9">
                  <c:v>19296.05409490224</c:v>
                </c:pt>
                <c:pt idx="10">
                  <c:v>19923.18553703588</c:v>
                </c:pt>
                <c:pt idx="11">
                  <c:v>19234.58040701037</c:v>
                </c:pt>
                <c:pt idx="12">
                  <c:v>20029.80681962574</c:v>
                </c:pt>
                <c:pt idx="13">
                  <c:v>21937.11424110755</c:v>
                </c:pt>
                <c:pt idx="14">
                  <c:v>24407.23519155028</c:v>
                </c:pt>
                <c:pt idx="15">
                  <c:v>24064.84274289083</c:v>
                </c:pt>
                <c:pt idx="16">
                  <c:v>25431.62715380191</c:v>
                </c:pt>
                <c:pt idx="17">
                  <c:v>25168.21402009801</c:v>
                </c:pt>
                <c:pt idx="18">
                  <c:v>24197.30295169022</c:v>
                </c:pt>
                <c:pt idx="19">
                  <c:v>23279.19333161047</c:v>
                </c:pt>
                <c:pt idx="20">
                  <c:v>24105.15633882133</c:v>
                </c:pt>
                <c:pt idx="21">
                  <c:v>24660.29343154014</c:v>
                </c:pt>
                <c:pt idx="22">
                  <c:v>24977.78967678459</c:v>
                </c:pt>
              </c:numCache>
            </c:numRef>
          </c:val>
          <c:smooth val="0"/>
        </c:ser>
        <c:dLbls>
          <c:showLegendKey val="0"/>
          <c:showVal val="0"/>
          <c:showCatName val="0"/>
          <c:showSerName val="0"/>
          <c:showPercent val="0"/>
          <c:showBubbleSize val="0"/>
        </c:dLbls>
        <c:marker val="1"/>
        <c:smooth val="0"/>
        <c:axId val="415577576"/>
        <c:axId val="415580600"/>
      </c:lineChart>
      <c:catAx>
        <c:axId val="415577576"/>
        <c:scaling>
          <c:orientation val="minMax"/>
        </c:scaling>
        <c:delete val="0"/>
        <c:axPos val="b"/>
        <c:numFmt formatCode="General" sourceLinked="1"/>
        <c:majorTickMark val="out"/>
        <c:minorTickMark val="none"/>
        <c:tickLblPos val="nextTo"/>
        <c:crossAx val="415580600"/>
        <c:crosses val="autoZero"/>
        <c:auto val="1"/>
        <c:lblAlgn val="ctr"/>
        <c:lblOffset val="100"/>
        <c:noMultiLvlLbl val="0"/>
      </c:catAx>
      <c:valAx>
        <c:axId val="415580600"/>
        <c:scaling>
          <c:orientation val="minMax"/>
        </c:scaling>
        <c:delete val="0"/>
        <c:axPos val="l"/>
        <c:majorGridlines/>
        <c:numFmt formatCode="#,##0" sourceLinked="1"/>
        <c:majorTickMark val="out"/>
        <c:minorTickMark val="none"/>
        <c:tickLblPos val="nextTo"/>
        <c:crossAx val="4155775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32720909886269"/>
          <c:y val="0.0451841961589169"/>
          <c:w val="0.752805725673187"/>
          <c:h val="0.822845436429783"/>
        </c:manualLayout>
      </c:layout>
      <c:lineChart>
        <c:grouping val="standard"/>
        <c:varyColors val="0"/>
        <c:ser>
          <c:idx val="0"/>
          <c:order val="0"/>
          <c:tx>
            <c:v>Connected</c:v>
          </c:tx>
          <c:spPr>
            <a:ln w="12700"/>
          </c:spPr>
          <c:marker>
            <c:symbol val="none"/>
          </c:marker>
          <c:cat>
            <c:numRef>
              <c:f>Index_constructin!$A$8:$A$2616</c:f>
              <c:numCache>
                <c:formatCode>m/d/yyyy</c:formatCode>
                <c:ptCount val="2609"/>
                <c:pt idx="0">
                  <c:v>37405.0</c:v>
                </c:pt>
                <c:pt idx="1">
                  <c:v>37406.0</c:v>
                </c:pt>
                <c:pt idx="2">
                  <c:v>37407.0</c:v>
                </c:pt>
                <c:pt idx="3">
                  <c:v>37410.0</c:v>
                </c:pt>
                <c:pt idx="4">
                  <c:v>37411.0</c:v>
                </c:pt>
                <c:pt idx="5">
                  <c:v>37412.0</c:v>
                </c:pt>
                <c:pt idx="6">
                  <c:v>37413.0</c:v>
                </c:pt>
                <c:pt idx="7">
                  <c:v>37414.0</c:v>
                </c:pt>
                <c:pt idx="8">
                  <c:v>37417.0</c:v>
                </c:pt>
                <c:pt idx="9">
                  <c:v>37418.0</c:v>
                </c:pt>
                <c:pt idx="10">
                  <c:v>37419.0</c:v>
                </c:pt>
                <c:pt idx="11">
                  <c:v>37420.0</c:v>
                </c:pt>
                <c:pt idx="12">
                  <c:v>37421.0</c:v>
                </c:pt>
                <c:pt idx="13">
                  <c:v>37424.0</c:v>
                </c:pt>
                <c:pt idx="14">
                  <c:v>37425.0</c:v>
                </c:pt>
                <c:pt idx="15">
                  <c:v>37426.0</c:v>
                </c:pt>
                <c:pt idx="16">
                  <c:v>37427.0</c:v>
                </c:pt>
                <c:pt idx="17">
                  <c:v>37428.0</c:v>
                </c:pt>
                <c:pt idx="18">
                  <c:v>37431.0</c:v>
                </c:pt>
                <c:pt idx="19">
                  <c:v>37432.0</c:v>
                </c:pt>
                <c:pt idx="20">
                  <c:v>37433.0</c:v>
                </c:pt>
                <c:pt idx="21">
                  <c:v>37434.0</c:v>
                </c:pt>
                <c:pt idx="22">
                  <c:v>37435.0</c:v>
                </c:pt>
                <c:pt idx="23">
                  <c:v>37438.0</c:v>
                </c:pt>
                <c:pt idx="24">
                  <c:v>37439.0</c:v>
                </c:pt>
                <c:pt idx="25">
                  <c:v>37440.0</c:v>
                </c:pt>
                <c:pt idx="26">
                  <c:v>37441.0</c:v>
                </c:pt>
                <c:pt idx="27">
                  <c:v>37442.0</c:v>
                </c:pt>
                <c:pt idx="28">
                  <c:v>37445.0</c:v>
                </c:pt>
                <c:pt idx="29">
                  <c:v>37446.0</c:v>
                </c:pt>
                <c:pt idx="30">
                  <c:v>37447.0</c:v>
                </c:pt>
                <c:pt idx="31">
                  <c:v>37448.0</c:v>
                </c:pt>
                <c:pt idx="32">
                  <c:v>37449.0</c:v>
                </c:pt>
                <c:pt idx="33">
                  <c:v>37452.0</c:v>
                </c:pt>
                <c:pt idx="34">
                  <c:v>37453.0</c:v>
                </c:pt>
                <c:pt idx="35">
                  <c:v>37454.0</c:v>
                </c:pt>
                <c:pt idx="36">
                  <c:v>37455.0</c:v>
                </c:pt>
                <c:pt idx="37">
                  <c:v>37456.0</c:v>
                </c:pt>
                <c:pt idx="38">
                  <c:v>37459.0</c:v>
                </c:pt>
                <c:pt idx="39">
                  <c:v>37460.0</c:v>
                </c:pt>
                <c:pt idx="40">
                  <c:v>37461.0</c:v>
                </c:pt>
                <c:pt idx="41">
                  <c:v>37462.0</c:v>
                </c:pt>
                <c:pt idx="42">
                  <c:v>37463.0</c:v>
                </c:pt>
                <c:pt idx="43">
                  <c:v>37466.0</c:v>
                </c:pt>
                <c:pt idx="44">
                  <c:v>37467.0</c:v>
                </c:pt>
                <c:pt idx="45">
                  <c:v>37468.0</c:v>
                </c:pt>
                <c:pt idx="46">
                  <c:v>37469.0</c:v>
                </c:pt>
                <c:pt idx="47">
                  <c:v>37470.0</c:v>
                </c:pt>
                <c:pt idx="48">
                  <c:v>37473.0</c:v>
                </c:pt>
                <c:pt idx="49">
                  <c:v>37474.0</c:v>
                </c:pt>
                <c:pt idx="50">
                  <c:v>37475.0</c:v>
                </c:pt>
                <c:pt idx="51">
                  <c:v>37476.0</c:v>
                </c:pt>
                <c:pt idx="52">
                  <c:v>37477.0</c:v>
                </c:pt>
                <c:pt idx="53">
                  <c:v>37480.0</c:v>
                </c:pt>
                <c:pt idx="54">
                  <c:v>37481.0</c:v>
                </c:pt>
                <c:pt idx="55">
                  <c:v>37482.0</c:v>
                </c:pt>
                <c:pt idx="56">
                  <c:v>37483.0</c:v>
                </c:pt>
                <c:pt idx="57">
                  <c:v>37484.0</c:v>
                </c:pt>
                <c:pt idx="58">
                  <c:v>37487.0</c:v>
                </c:pt>
                <c:pt idx="59">
                  <c:v>37488.0</c:v>
                </c:pt>
                <c:pt idx="60">
                  <c:v>37489.0</c:v>
                </c:pt>
                <c:pt idx="61">
                  <c:v>37490.0</c:v>
                </c:pt>
                <c:pt idx="62">
                  <c:v>37491.0</c:v>
                </c:pt>
                <c:pt idx="63">
                  <c:v>37494.0</c:v>
                </c:pt>
                <c:pt idx="64">
                  <c:v>37495.0</c:v>
                </c:pt>
                <c:pt idx="65">
                  <c:v>37496.0</c:v>
                </c:pt>
                <c:pt idx="66">
                  <c:v>37497.0</c:v>
                </c:pt>
                <c:pt idx="67">
                  <c:v>37498.0</c:v>
                </c:pt>
                <c:pt idx="68">
                  <c:v>37501.0</c:v>
                </c:pt>
                <c:pt idx="69">
                  <c:v>37502.0</c:v>
                </c:pt>
                <c:pt idx="70">
                  <c:v>37503.0</c:v>
                </c:pt>
                <c:pt idx="71">
                  <c:v>37504.0</c:v>
                </c:pt>
                <c:pt idx="72">
                  <c:v>37505.0</c:v>
                </c:pt>
                <c:pt idx="73">
                  <c:v>37508.0</c:v>
                </c:pt>
                <c:pt idx="74">
                  <c:v>37509.0</c:v>
                </c:pt>
                <c:pt idx="75">
                  <c:v>37510.0</c:v>
                </c:pt>
                <c:pt idx="76">
                  <c:v>37511.0</c:v>
                </c:pt>
                <c:pt idx="77">
                  <c:v>37512.0</c:v>
                </c:pt>
                <c:pt idx="78">
                  <c:v>37515.0</c:v>
                </c:pt>
                <c:pt idx="79">
                  <c:v>37516.0</c:v>
                </c:pt>
                <c:pt idx="80">
                  <c:v>37517.0</c:v>
                </c:pt>
                <c:pt idx="81">
                  <c:v>37518.0</c:v>
                </c:pt>
                <c:pt idx="82">
                  <c:v>37519.0</c:v>
                </c:pt>
                <c:pt idx="83">
                  <c:v>37522.0</c:v>
                </c:pt>
                <c:pt idx="84">
                  <c:v>37523.0</c:v>
                </c:pt>
                <c:pt idx="85">
                  <c:v>37524.0</c:v>
                </c:pt>
                <c:pt idx="86">
                  <c:v>37525.0</c:v>
                </c:pt>
                <c:pt idx="87">
                  <c:v>37526.0</c:v>
                </c:pt>
                <c:pt idx="88">
                  <c:v>37529.0</c:v>
                </c:pt>
                <c:pt idx="89">
                  <c:v>37530.0</c:v>
                </c:pt>
                <c:pt idx="90">
                  <c:v>37531.0</c:v>
                </c:pt>
                <c:pt idx="91">
                  <c:v>37532.0</c:v>
                </c:pt>
                <c:pt idx="92">
                  <c:v>37533.0</c:v>
                </c:pt>
                <c:pt idx="93">
                  <c:v>37536.0</c:v>
                </c:pt>
                <c:pt idx="94">
                  <c:v>37537.0</c:v>
                </c:pt>
                <c:pt idx="95">
                  <c:v>37538.0</c:v>
                </c:pt>
                <c:pt idx="96">
                  <c:v>37539.0</c:v>
                </c:pt>
                <c:pt idx="97">
                  <c:v>37540.0</c:v>
                </c:pt>
                <c:pt idx="98">
                  <c:v>37543.0</c:v>
                </c:pt>
                <c:pt idx="99">
                  <c:v>37544.0</c:v>
                </c:pt>
                <c:pt idx="100">
                  <c:v>37545.0</c:v>
                </c:pt>
                <c:pt idx="101">
                  <c:v>37546.0</c:v>
                </c:pt>
                <c:pt idx="102">
                  <c:v>37547.0</c:v>
                </c:pt>
                <c:pt idx="103">
                  <c:v>37550.0</c:v>
                </c:pt>
                <c:pt idx="104">
                  <c:v>37551.0</c:v>
                </c:pt>
                <c:pt idx="105">
                  <c:v>37552.0</c:v>
                </c:pt>
                <c:pt idx="106">
                  <c:v>37553.0</c:v>
                </c:pt>
                <c:pt idx="107">
                  <c:v>37554.0</c:v>
                </c:pt>
                <c:pt idx="108">
                  <c:v>37557.0</c:v>
                </c:pt>
                <c:pt idx="109">
                  <c:v>37558.0</c:v>
                </c:pt>
                <c:pt idx="110">
                  <c:v>37559.0</c:v>
                </c:pt>
                <c:pt idx="111">
                  <c:v>37560.0</c:v>
                </c:pt>
                <c:pt idx="112">
                  <c:v>37561.0</c:v>
                </c:pt>
                <c:pt idx="113">
                  <c:v>37564.0</c:v>
                </c:pt>
                <c:pt idx="114">
                  <c:v>37565.0</c:v>
                </c:pt>
                <c:pt idx="115">
                  <c:v>37566.0</c:v>
                </c:pt>
                <c:pt idx="116">
                  <c:v>37567.0</c:v>
                </c:pt>
                <c:pt idx="117">
                  <c:v>37568.0</c:v>
                </c:pt>
                <c:pt idx="118">
                  <c:v>37571.0</c:v>
                </c:pt>
                <c:pt idx="119">
                  <c:v>37572.0</c:v>
                </c:pt>
                <c:pt idx="120">
                  <c:v>37573.0</c:v>
                </c:pt>
                <c:pt idx="121">
                  <c:v>37574.0</c:v>
                </c:pt>
                <c:pt idx="122">
                  <c:v>37575.0</c:v>
                </c:pt>
                <c:pt idx="123">
                  <c:v>37578.0</c:v>
                </c:pt>
                <c:pt idx="124">
                  <c:v>37579.0</c:v>
                </c:pt>
                <c:pt idx="125">
                  <c:v>37580.0</c:v>
                </c:pt>
                <c:pt idx="126">
                  <c:v>37581.0</c:v>
                </c:pt>
                <c:pt idx="127">
                  <c:v>37582.0</c:v>
                </c:pt>
                <c:pt idx="128">
                  <c:v>37585.0</c:v>
                </c:pt>
                <c:pt idx="129">
                  <c:v>37586.0</c:v>
                </c:pt>
                <c:pt idx="130">
                  <c:v>37587.0</c:v>
                </c:pt>
                <c:pt idx="131">
                  <c:v>37588.0</c:v>
                </c:pt>
                <c:pt idx="132">
                  <c:v>37589.0</c:v>
                </c:pt>
                <c:pt idx="133">
                  <c:v>37592.0</c:v>
                </c:pt>
                <c:pt idx="134">
                  <c:v>37593.0</c:v>
                </c:pt>
                <c:pt idx="135">
                  <c:v>37594.0</c:v>
                </c:pt>
                <c:pt idx="136">
                  <c:v>37595.0</c:v>
                </c:pt>
                <c:pt idx="137">
                  <c:v>37596.0</c:v>
                </c:pt>
                <c:pt idx="138">
                  <c:v>37599.0</c:v>
                </c:pt>
                <c:pt idx="139">
                  <c:v>37600.0</c:v>
                </c:pt>
                <c:pt idx="140">
                  <c:v>37601.0</c:v>
                </c:pt>
                <c:pt idx="141">
                  <c:v>37602.0</c:v>
                </c:pt>
                <c:pt idx="142">
                  <c:v>37603.0</c:v>
                </c:pt>
                <c:pt idx="143">
                  <c:v>37606.0</c:v>
                </c:pt>
                <c:pt idx="144">
                  <c:v>37607.0</c:v>
                </c:pt>
                <c:pt idx="145">
                  <c:v>37608.0</c:v>
                </c:pt>
                <c:pt idx="146">
                  <c:v>37609.0</c:v>
                </c:pt>
                <c:pt idx="147">
                  <c:v>37610.0</c:v>
                </c:pt>
                <c:pt idx="148">
                  <c:v>37613.0</c:v>
                </c:pt>
                <c:pt idx="149">
                  <c:v>37614.0</c:v>
                </c:pt>
                <c:pt idx="150">
                  <c:v>37615.0</c:v>
                </c:pt>
                <c:pt idx="151">
                  <c:v>37616.0</c:v>
                </c:pt>
                <c:pt idx="152">
                  <c:v>37617.0</c:v>
                </c:pt>
                <c:pt idx="153">
                  <c:v>37620.0</c:v>
                </c:pt>
                <c:pt idx="154">
                  <c:v>37621.0</c:v>
                </c:pt>
                <c:pt idx="155">
                  <c:v>37622.0</c:v>
                </c:pt>
                <c:pt idx="156">
                  <c:v>37623.0</c:v>
                </c:pt>
                <c:pt idx="157">
                  <c:v>37624.0</c:v>
                </c:pt>
                <c:pt idx="158">
                  <c:v>37627.0</c:v>
                </c:pt>
                <c:pt idx="159">
                  <c:v>37628.0</c:v>
                </c:pt>
                <c:pt idx="160">
                  <c:v>37629.0</c:v>
                </c:pt>
                <c:pt idx="161">
                  <c:v>37630.0</c:v>
                </c:pt>
                <c:pt idx="162">
                  <c:v>37631.0</c:v>
                </c:pt>
                <c:pt idx="163">
                  <c:v>37634.0</c:v>
                </c:pt>
                <c:pt idx="164">
                  <c:v>37635.0</c:v>
                </c:pt>
                <c:pt idx="165">
                  <c:v>37636.0</c:v>
                </c:pt>
                <c:pt idx="166">
                  <c:v>37637.0</c:v>
                </c:pt>
                <c:pt idx="167">
                  <c:v>37638.0</c:v>
                </c:pt>
                <c:pt idx="168">
                  <c:v>37641.0</c:v>
                </c:pt>
                <c:pt idx="169">
                  <c:v>37642.0</c:v>
                </c:pt>
                <c:pt idx="170">
                  <c:v>37643.0</c:v>
                </c:pt>
                <c:pt idx="171">
                  <c:v>37644.0</c:v>
                </c:pt>
                <c:pt idx="172">
                  <c:v>37645.0</c:v>
                </c:pt>
                <c:pt idx="173">
                  <c:v>37648.0</c:v>
                </c:pt>
                <c:pt idx="174">
                  <c:v>37649.0</c:v>
                </c:pt>
                <c:pt idx="175">
                  <c:v>37650.0</c:v>
                </c:pt>
                <c:pt idx="176">
                  <c:v>37651.0</c:v>
                </c:pt>
                <c:pt idx="177">
                  <c:v>37652.0</c:v>
                </c:pt>
                <c:pt idx="178">
                  <c:v>37655.0</c:v>
                </c:pt>
                <c:pt idx="179">
                  <c:v>37656.0</c:v>
                </c:pt>
                <c:pt idx="180">
                  <c:v>37657.0</c:v>
                </c:pt>
                <c:pt idx="181">
                  <c:v>37658.0</c:v>
                </c:pt>
                <c:pt idx="182">
                  <c:v>37659.0</c:v>
                </c:pt>
                <c:pt idx="183">
                  <c:v>37662.0</c:v>
                </c:pt>
                <c:pt idx="184">
                  <c:v>37663.0</c:v>
                </c:pt>
                <c:pt idx="185">
                  <c:v>37664.0</c:v>
                </c:pt>
                <c:pt idx="186">
                  <c:v>37665.0</c:v>
                </c:pt>
                <c:pt idx="187">
                  <c:v>37666.0</c:v>
                </c:pt>
                <c:pt idx="188">
                  <c:v>37669.0</c:v>
                </c:pt>
                <c:pt idx="189">
                  <c:v>37670.0</c:v>
                </c:pt>
                <c:pt idx="190">
                  <c:v>37671.0</c:v>
                </c:pt>
                <c:pt idx="191">
                  <c:v>37672.0</c:v>
                </c:pt>
                <c:pt idx="192">
                  <c:v>37673.0</c:v>
                </c:pt>
                <c:pt idx="193">
                  <c:v>37676.0</c:v>
                </c:pt>
                <c:pt idx="194">
                  <c:v>37677.0</c:v>
                </c:pt>
                <c:pt idx="195">
                  <c:v>37678.0</c:v>
                </c:pt>
                <c:pt idx="196">
                  <c:v>37679.0</c:v>
                </c:pt>
                <c:pt idx="197">
                  <c:v>37680.0</c:v>
                </c:pt>
                <c:pt idx="198">
                  <c:v>37683.0</c:v>
                </c:pt>
                <c:pt idx="199">
                  <c:v>37684.0</c:v>
                </c:pt>
                <c:pt idx="200">
                  <c:v>37685.0</c:v>
                </c:pt>
                <c:pt idx="201">
                  <c:v>37686.0</c:v>
                </c:pt>
                <c:pt idx="202">
                  <c:v>37687.0</c:v>
                </c:pt>
                <c:pt idx="203">
                  <c:v>37690.0</c:v>
                </c:pt>
                <c:pt idx="204">
                  <c:v>37691.0</c:v>
                </c:pt>
                <c:pt idx="205">
                  <c:v>37692.0</c:v>
                </c:pt>
                <c:pt idx="206">
                  <c:v>37693.0</c:v>
                </c:pt>
                <c:pt idx="207">
                  <c:v>37694.0</c:v>
                </c:pt>
                <c:pt idx="208">
                  <c:v>37697.0</c:v>
                </c:pt>
                <c:pt idx="209">
                  <c:v>37698.0</c:v>
                </c:pt>
                <c:pt idx="210">
                  <c:v>37699.0</c:v>
                </c:pt>
                <c:pt idx="211">
                  <c:v>37700.0</c:v>
                </c:pt>
                <c:pt idx="212">
                  <c:v>37701.0</c:v>
                </c:pt>
                <c:pt idx="213">
                  <c:v>37704.0</c:v>
                </c:pt>
                <c:pt idx="214">
                  <c:v>37705.0</c:v>
                </c:pt>
                <c:pt idx="215">
                  <c:v>37706.0</c:v>
                </c:pt>
                <c:pt idx="216">
                  <c:v>37707.0</c:v>
                </c:pt>
                <c:pt idx="217">
                  <c:v>37708.0</c:v>
                </c:pt>
                <c:pt idx="218">
                  <c:v>37711.0</c:v>
                </c:pt>
                <c:pt idx="219">
                  <c:v>37712.0</c:v>
                </c:pt>
                <c:pt idx="220">
                  <c:v>37713.0</c:v>
                </c:pt>
                <c:pt idx="221">
                  <c:v>37714.0</c:v>
                </c:pt>
                <c:pt idx="222">
                  <c:v>37715.0</c:v>
                </c:pt>
                <c:pt idx="223">
                  <c:v>37718.0</c:v>
                </c:pt>
                <c:pt idx="224">
                  <c:v>37719.0</c:v>
                </c:pt>
                <c:pt idx="225">
                  <c:v>37720.0</c:v>
                </c:pt>
                <c:pt idx="226">
                  <c:v>37721.0</c:v>
                </c:pt>
                <c:pt idx="227">
                  <c:v>37722.0</c:v>
                </c:pt>
                <c:pt idx="228">
                  <c:v>37725.0</c:v>
                </c:pt>
                <c:pt idx="229">
                  <c:v>37726.0</c:v>
                </c:pt>
                <c:pt idx="230">
                  <c:v>37727.0</c:v>
                </c:pt>
                <c:pt idx="231">
                  <c:v>37728.0</c:v>
                </c:pt>
                <c:pt idx="232">
                  <c:v>37729.0</c:v>
                </c:pt>
                <c:pt idx="233">
                  <c:v>37732.0</c:v>
                </c:pt>
                <c:pt idx="234">
                  <c:v>37733.0</c:v>
                </c:pt>
                <c:pt idx="235">
                  <c:v>37734.0</c:v>
                </c:pt>
                <c:pt idx="236">
                  <c:v>37735.0</c:v>
                </c:pt>
                <c:pt idx="237">
                  <c:v>37736.0</c:v>
                </c:pt>
                <c:pt idx="238">
                  <c:v>37739.0</c:v>
                </c:pt>
                <c:pt idx="239">
                  <c:v>37740.0</c:v>
                </c:pt>
                <c:pt idx="240">
                  <c:v>37741.0</c:v>
                </c:pt>
                <c:pt idx="241">
                  <c:v>37742.0</c:v>
                </c:pt>
                <c:pt idx="242">
                  <c:v>37743.0</c:v>
                </c:pt>
                <c:pt idx="243">
                  <c:v>37746.0</c:v>
                </c:pt>
                <c:pt idx="244">
                  <c:v>37747.0</c:v>
                </c:pt>
                <c:pt idx="245">
                  <c:v>37748.0</c:v>
                </c:pt>
                <c:pt idx="246">
                  <c:v>37749.0</c:v>
                </c:pt>
                <c:pt idx="247">
                  <c:v>37750.0</c:v>
                </c:pt>
                <c:pt idx="248">
                  <c:v>37753.0</c:v>
                </c:pt>
                <c:pt idx="249">
                  <c:v>37754.0</c:v>
                </c:pt>
                <c:pt idx="250">
                  <c:v>37755.0</c:v>
                </c:pt>
                <c:pt idx="251">
                  <c:v>37756.0</c:v>
                </c:pt>
                <c:pt idx="252">
                  <c:v>37757.0</c:v>
                </c:pt>
                <c:pt idx="253">
                  <c:v>37760.0</c:v>
                </c:pt>
                <c:pt idx="254">
                  <c:v>37761.0</c:v>
                </c:pt>
                <c:pt idx="255">
                  <c:v>37762.0</c:v>
                </c:pt>
                <c:pt idx="256">
                  <c:v>37763.0</c:v>
                </c:pt>
                <c:pt idx="257">
                  <c:v>37764.0</c:v>
                </c:pt>
                <c:pt idx="258">
                  <c:v>37767.0</c:v>
                </c:pt>
                <c:pt idx="259">
                  <c:v>37768.0</c:v>
                </c:pt>
                <c:pt idx="260">
                  <c:v>37769.0</c:v>
                </c:pt>
                <c:pt idx="261">
                  <c:v>37770.0</c:v>
                </c:pt>
                <c:pt idx="262">
                  <c:v>37771.0</c:v>
                </c:pt>
                <c:pt idx="263">
                  <c:v>37774.0</c:v>
                </c:pt>
                <c:pt idx="264">
                  <c:v>37775.0</c:v>
                </c:pt>
                <c:pt idx="265">
                  <c:v>37776.0</c:v>
                </c:pt>
                <c:pt idx="266">
                  <c:v>37777.0</c:v>
                </c:pt>
                <c:pt idx="267">
                  <c:v>37778.0</c:v>
                </c:pt>
                <c:pt idx="268">
                  <c:v>37781.0</c:v>
                </c:pt>
                <c:pt idx="269">
                  <c:v>37782.0</c:v>
                </c:pt>
                <c:pt idx="270">
                  <c:v>37783.0</c:v>
                </c:pt>
                <c:pt idx="271">
                  <c:v>37784.0</c:v>
                </c:pt>
                <c:pt idx="272">
                  <c:v>37785.0</c:v>
                </c:pt>
                <c:pt idx="273">
                  <c:v>37788.0</c:v>
                </c:pt>
                <c:pt idx="274">
                  <c:v>37789.0</c:v>
                </c:pt>
                <c:pt idx="275">
                  <c:v>37790.0</c:v>
                </c:pt>
                <c:pt idx="276">
                  <c:v>37791.0</c:v>
                </c:pt>
                <c:pt idx="277">
                  <c:v>37792.0</c:v>
                </c:pt>
                <c:pt idx="278">
                  <c:v>37795.0</c:v>
                </c:pt>
                <c:pt idx="279">
                  <c:v>37796.0</c:v>
                </c:pt>
                <c:pt idx="280">
                  <c:v>37797.0</c:v>
                </c:pt>
                <c:pt idx="281">
                  <c:v>37798.0</c:v>
                </c:pt>
                <c:pt idx="282">
                  <c:v>37799.0</c:v>
                </c:pt>
                <c:pt idx="283">
                  <c:v>37802.0</c:v>
                </c:pt>
                <c:pt idx="284">
                  <c:v>37803.0</c:v>
                </c:pt>
                <c:pt idx="285">
                  <c:v>37804.0</c:v>
                </c:pt>
                <c:pt idx="286">
                  <c:v>37805.0</c:v>
                </c:pt>
                <c:pt idx="287">
                  <c:v>37806.0</c:v>
                </c:pt>
                <c:pt idx="288">
                  <c:v>37809.0</c:v>
                </c:pt>
                <c:pt idx="289">
                  <c:v>37810.0</c:v>
                </c:pt>
                <c:pt idx="290">
                  <c:v>37811.0</c:v>
                </c:pt>
                <c:pt idx="291">
                  <c:v>37812.0</c:v>
                </c:pt>
                <c:pt idx="292">
                  <c:v>37813.0</c:v>
                </c:pt>
                <c:pt idx="293">
                  <c:v>37816.0</c:v>
                </c:pt>
                <c:pt idx="294">
                  <c:v>37817.0</c:v>
                </c:pt>
                <c:pt idx="295">
                  <c:v>37818.0</c:v>
                </c:pt>
                <c:pt idx="296">
                  <c:v>37819.0</c:v>
                </c:pt>
                <c:pt idx="297">
                  <c:v>37820.0</c:v>
                </c:pt>
                <c:pt idx="298">
                  <c:v>37823.0</c:v>
                </c:pt>
                <c:pt idx="299">
                  <c:v>37824.0</c:v>
                </c:pt>
                <c:pt idx="300">
                  <c:v>37825.0</c:v>
                </c:pt>
                <c:pt idx="301">
                  <c:v>37826.0</c:v>
                </c:pt>
                <c:pt idx="302">
                  <c:v>37827.0</c:v>
                </c:pt>
                <c:pt idx="303">
                  <c:v>37830.0</c:v>
                </c:pt>
                <c:pt idx="304">
                  <c:v>37831.0</c:v>
                </c:pt>
                <c:pt idx="305">
                  <c:v>37832.0</c:v>
                </c:pt>
                <c:pt idx="306">
                  <c:v>37833.0</c:v>
                </c:pt>
                <c:pt idx="307">
                  <c:v>37834.0</c:v>
                </c:pt>
                <c:pt idx="308">
                  <c:v>37837.0</c:v>
                </c:pt>
                <c:pt idx="309">
                  <c:v>37838.0</c:v>
                </c:pt>
                <c:pt idx="310">
                  <c:v>37839.0</c:v>
                </c:pt>
                <c:pt idx="311">
                  <c:v>37840.0</c:v>
                </c:pt>
                <c:pt idx="312">
                  <c:v>37841.0</c:v>
                </c:pt>
                <c:pt idx="313">
                  <c:v>37844.0</c:v>
                </c:pt>
                <c:pt idx="314">
                  <c:v>37845.0</c:v>
                </c:pt>
                <c:pt idx="315">
                  <c:v>37846.0</c:v>
                </c:pt>
                <c:pt idx="316">
                  <c:v>37847.0</c:v>
                </c:pt>
                <c:pt idx="317">
                  <c:v>37848.0</c:v>
                </c:pt>
                <c:pt idx="318">
                  <c:v>37851.0</c:v>
                </c:pt>
                <c:pt idx="319">
                  <c:v>37852.0</c:v>
                </c:pt>
                <c:pt idx="320">
                  <c:v>37853.0</c:v>
                </c:pt>
                <c:pt idx="321">
                  <c:v>37854.0</c:v>
                </c:pt>
                <c:pt idx="322">
                  <c:v>37855.0</c:v>
                </c:pt>
                <c:pt idx="323">
                  <c:v>37858.0</c:v>
                </c:pt>
                <c:pt idx="324">
                  <c:v>37859.0</c:v>
                </c:pt>
                <c:pt idx="325">
                  <c:v>37860.0</c:v>
                </c:pt>
                <c:pt idx="326">
                  <c:v>37861.0</c:v>
                </c:pt>
                <c:pt idx="327">
                  <c:v>37862.0</c:v>
                </c:pt>
                <c:pt idx="328">
                  <c:v>37865.0</c:v>
                </c:pt>
                <c:pt idx="329">
                  <c:v>37866.0</c:v>
                </c:pt>
                <c:pt idx="330">
                  <c:v>37867.0</c:v>
                </c:pt>
                <c:pt idx="331">
                  <c:v>37868.0</c:v>
                </c:pt>
                <c:pt idx="332">
                  <c:v>37869.0</c:v>
                </c:pt>
                <c:pt idx="333">
                  <c:v>37872.0</c:v>
                </c:pt>
                <c:pt idx="334">
                  <c:v>37873.0</c:v>
                </c:pt>
                <c:pt idx="335">
                  <c:v>37874.0</c:v>
                </c:pt>
                <c:pt idx="336">
                  <c:v>37875.0</c:v>
                </c:pt>
                <c:pt idx="337">
                  <c:v>37876.0</c:v>
                </c:pt>
                <c:pt idx="338">
                  <c:v>37879.0</c:v>
                </c:pt>
                <c:pt idx="339">
                  <c:v>37880.0</c:v>
                </c:pt>
                <c:pt idx="340">
                  <c:v>37881.0</c:v>
                </c:pt>
                <c:pt idx="341">
                  <c:v>37882.0</c:v>
                </c:pt>
                <c:pt idx="342">
                  <c:v>37883.0</c:v>
                </c:pt>
                <c:pt idx="343">
                  <c:v>37886.0</c:v>
                </c:pt>
                <c:pt idx="344">
                  <c:v>37887.0</c:v>
                </c:pt>
                <c:pt idx="345">
                  <c:v>37888.0</c:v>
                </c:pt>
                <c:pt idx="346">
                  <c:v>37889.0</c:v>
                </c:pt>
                <c:pt idx="347">
                  <c:v>37890.0</c:v>
                </c:pt>
                <c:pt idx="348">
                  <c:v>37893.0</c:v>
                </c:pt>
                <c:pt idx="349">
                  <c:v>37894.0</c:v>
                </c:pt>
                <c:pt idx="350">
                  <c:v>37895.0</c:v>
                </c:pt>
                <c:pt idx="351">
                  <c:v>37896.0</c:v>
                </c:pt>
                <c:pt idx="352">
                  <c:v>37897.0</c:v>
                </c:pt>
                <c:pt idx="353">
                  <c:v>37900.0</c:v>
                </c:pt>
                <c:pt idx="354">
                  <c:v>37901.0</c:v>
                </c:pt>
                <c:pt idx="355">
                  <c:v>37902.0</c:v>
                </c:pt>
                <c:pt idx="356">
                  <c:v>37903.0</c:v>
                </c:pt>
                <c:pt idx="357">
                  <c:v>37904.0</c:v>
                </c:pt>
                <c:pt idx="358">
                  <c:v>37907.0</c:v>
                </c:pt>
                <c:pt idx="359">
                  <c:v>37908.0</c:v>
                </c:pt>
                <c:pt idx="360">
                  <c:v>37909.0</c:v>
                </c:pt>
                <c:pt idx="361">
                  <c:v>37910.0</c:v>
                </c:pt>
                <c:pt idx="362">
                  <c:v>37911.0</c:v>
                </c:pt>
                <c:pt idx="363">
                  <c:v>37914.0</c:v>
                </c:pt>
                <c:pt idx="364">
                  <c:v>37915.0</c:v>
                </c:pt>
                <c:pt idx="365">
                  <c:v>37916.0</c:v>
                </c:pt>
                <c:pt idx="366">
                  <c:v>37917.0</c:v>
                </c:pt>
                <c:pt idx="367">
                  <c:v>37918.0</c:v>
                </c:pt>
                <c:pt idx="368">
                  <c:v>37921.0</c:v>
                </c:pt>
                <c:pt idx="369">
                  <c:v>37922.0</c:v>
                </c:pt>
                <c:pt idx="370">
                  <c:v>37923.0</c:v>
                </c:pt>
                <c:pt idx="371">
                  <c:v>37924.0</c:v>
                </c:pt>
                <c:pt idx="372">
                  <c:v>37925.0</c:v>
                </c:pt>
                <c:pt idx="373">
                  <c:v>37928.0</c:v>
                </c:pt>
                <c:pt idx="374">
                  <c:v>37929.0</c:v>
                </c:pt>
                <c:pt idx="375">
                  <c:v>37930.0</c:v>
                </c:pt>
                <c:pt idx="376">
                  <c:v>37931.0</c:v>
                </c:pt>
                <c:pt idx="377">
                  <c:v>37932.0</c:v>
                </c:pt>
                <c:pt idx="378">
                  <c:v>37935.0</c:v>
                </c:pt>
                <c:pt idx="379">
                  <c:v>37936.0</c:v>
                </c:pt>
                <c:pt idx="380">
                  <c:v>37937.0</c:v>
                </c:pt>
                <c:pt idx="381">
                  <c:v>37938.0</c:v>
                </c:pt>
                <c:pt idx="382">
                  <c:v>37939.0</c:v>
                </c:pt>
                <c:pt idx="383">
                  <c:v>37942.0</c:v>
                </c:pt>
                <c:pt idx="384">
                  <c:v>37943.0</c:v>
                </c:pt>
                <c:pt idx="385">
                  <c:v>37944.0</c:v>
                </c:pt>
                <c:pt idx="386">
                  <c:v>37945.0</c:v>
                </c:pt>
                <c:pt idx="387">
                  <c:v>37946.0</c:v>
                </c:pt>
                <c:pt idx="388">
                  <c:v>37949.0</c:v>
                </c:pt>
                <c:pt idx="389">
                  <c:v>37950.0</c:v>
                </c:pt>
                <c:pt idx="390">
                  <c:v>37951.0</c:v>
                </c:pt>
                <c:pt idx="391">
                  <c:v>37952.0</c:v>
                </c:pt>
                <c:pt idx="392">
                  <c:v>37953.0</c:v>
                </c:pt>
                <c:pt idx="393">
                  <c:v>37956.0</c:v>
                </c:pt>
                <c:pt idx="394">
                  <c:v>37957.0</c:v>
                </c:pt>
                <c:pt idx="395">
                  <c:v>37958.0</c:v>
                </c:pt>
                <c:pt idx="396">
                  <c:v>37959.0</c:v>
                </c:pt>
                <c:pt idx="397">
                  <c:v>37960.0</c:v>
                </c:pt>
                <c:pt idx="398">
                  <c:v>37963.0</c:v>
                </c:pt>
                <c:pt idx="399">
                  <c:v>37964.0</c:v>
                </c:pt>
                <c:pt idx="400">
                  <c:v>37965.0</c:v>
                </c:pt>
                <c:pt idx="401">
                  <c:v>37966.0</c:v>
                </c:pt>
                <c:pt idx="402">
                  <c:v>37967.0</c:v>
                </c:pt>
                <c:pt idx="403">
                  <c:v>37970.0</c:v>
                </c:pt>
                <c:pt idx="404">
                  <c:v>37971.0</c:v>
                </c:pt>
                <c:pt idx="405">
                  <c:v>37972.0</c:v>
                </c:pt>
                <c:pt idx="406">
                  <c:v>37973.0</c:v>
                </c:pt>
                <c:pt idx="407">
                  <c:v>37974.0</c:v>
                </c:pt>
                <c:pt idx="408">
                  <c:v>37977.0</c:v>
                </c:pt>
                <c:pt idx="409">
                  <c:v>37978.0</c:v>
                </c:pt>
                <c:pt idx="410">
                  <c:v>37979.0</c:v>
                </c:pt>
                <c:pt idx="411">
                  <c:v>37980.0</c:v>
                </c:pt>
                <c:pt idx="412">
                  <c:v>37981.0</c:v>
                </c:pt>
                <c:pt idx="413">
                  <c:v>37984.0</c:v>
                </c:pt>
                <c:pt idx="414">
                  <c:v>37985.0</c:v>
                </c:pt>
                <c:pt idx="415">
                  <c:v>37986.0</c:v>
                </c:pt>
                <c:pt idx="416">
                  <c:v>37987.0</c:v>
                </c:pt>
                <c:pt idx="417">
                  <c:v>37988.0</c:v>
                </c:pt>
                <c:pt idx="418">
                  <c:v>37991.0</c:v>
                </c:pt>
                <c:pt idx="419">
                  <c:v>37992.0</c:v>
                </c:pt>
                <c:pt idx="420">
                  <c:v>37993.0</c:v>
                </c:pt>
                <c:pt idx="421">
                  <c:v>37994.0</c:v>
                </c:pt>
                <c:pt idx="422">
                  <c:v>37995.0</c:v>
                </c:pt>
                <c:pt idx="423">
                  <c:v>37998.0</c:v>
                </c:pt>
                <c:pt idx="424">
                  <c:v>37999.0</c:v>
                </c:pt>
                <c:pt idx="425">
                  <c:v>38000.0</c:v>
                </c:pt>
                <c:pt idx="426">
                  <c:v>38001.0</c:v>
                </c:pt>
                <c:pt idx="427">
                  <c:v>38002.0</c:v>
                </c:pt>
                <c:pt idx="428">
                  <c:v>38005.0</c:v>
                </c:pt>
                <c:pt idx="429">
                  <c:v>38006.0</c:v>
                </c:pt>
                <c:pt idx="430">
                  <c:v>38007.0</c:v>
                </c:pt>
                <c:pt idx="431">
                  <c:v>38008.0</c:v>
                </c:pt>
                <c:pt idx="432">
                  <c:v>38009.0</c:v>
                </c:pt>
                <c:pt idx="433">
                  <c:v>38012.0</c:v>
                </c:pt>
                <c:pt idx="434">
                  <c:v>38013.0</c:v>
                </c:pt>
                <c:pt idx="435">
                  <c:v>38014.0</c:v>
                </c:pt>
                <c:pt idx="436">
                  <c:v>38015.0</c:v>
                </c:pt>
                <c:pt idx="437">
                  <c:v>38016.0</c:v>
                </c:pt>
                <c:pt idx="438">
                  <c:v>38019.0</c:v>
                </c:pt>
                <c:pt idx="439">
                  <c:v>38020.0</c:v>
                </c:pt>
                <c:pt idx="440">
                  <c:v>38021.0</c:v>
                </c:pt>
                <c:pt idx="441">
                  <c:v>38022.0</c:v>
                </c:pt>
                <c:pt idx="442">
                  <c:v>38023.0</c:v>
                </c:pt>
                <c:pt idx="443">
                  <c:v>38026.0</c:v>
                </c:pt>
                <c:pt idx="444">
                  <c:v>38027.0</c:v>
                </c:pt>
                <c:pt idx="445">
                  <c:v>38028.0</c:v>
                </c:pt>
                <c:pt idx="446">
                  <c:v>38029.0</c:v>
                </c:pt>
                <c:pt idx="447">
                  <c:v>38030.0</c:v>
                </c:pt>
                <c:pt idx="448">
                  <c:v>38033.0</c:v>
                </c:pt>
                <c:pt idx="449">
                  <c:v>38034.0</c:v>
                </c:pt>
                <c:pt idx="450">
                  <c:v>38035.0</c:v>
                </c:pt>
                <c:pt idx="451">
                  <c:v>38036.0</c:v>
                </c:pt>
                <c:pt idx="452">
                  <c:v>38037.0</c:v>
                </c:pt>
                <c:pt idx="453">
                  <c:v>38040.0</c:v>
                </c:pt>
                <c:pt idx="454">
                  <c:v>38041.0</c:v>
                </c:pt>
                <c:pt idx="455">
                  <c:v>38042.0</c:v>
                </c:pt>
                <c:pt idx="456">
                  <c:v>38043.0</c:v>
                </c:pt>
                <c:pt idx="457">
                  <c:v>38044.0</c:v>
                </c:pt>
                <c:pt idx="458">
                  <c:v>38047.0</c:v>
                </c:pt>
                <c:pt idx="459">
                  <c:v>38048.0</c:v>
                </c:pt>
                <c:pt idx="460">
                  <c:v>38049.0</c:v>
                </c:pt>
                <c:pt idx="461">
                  <c:v>38050.0</c:v>
                </c:pt>
                <c:pt idx="462">
                  <c:v>38051.0</c:v>
                </c:pt>
                <c:pt idx="463">
                  <c:v>38054.0</c:v>
                </c:pt>
                <c:pt idx="464">
                  <c:v>38055.0</c:v>
                </c:pt>
                <c:pt idx="465">
                  <c:v>38056.0</c:v>
                </c:pt>
                <c:pt idx="466">
                  <c:v>38057.0</c:v>
                </c:pt>
                <c:pt idx="467">
                  <c:v>38058.0</c:v>
                </c:pt>
                <c:pt idx="468">
                  <c:v>38061.0</c:v>
                </c:pt>
                <c:pt idx="469">
                  <c:v>38062.0</c:v>
                </c:pt>
                <c:pt idx="470">
                  <c:v>38063.0</c:v>
                </c:pt>
                <c:pt idx="471">
                  <c:v>38064.0</c:v>
                </c:pt>
                <c:pt idx="472">
                  <c:v>38065.0</c:v>
                </c:pt>
                <c:pt idx="473">
                  <c:v>38068.0</c:v>
                </c:pt>
                <c:pt idx="474">
                  <c:v>38069.0</c:v>
                </c:pt>
                <c:pt idx="475">
                  <c:v>38070.0</c:v>
                </c:pt>
                <c:pt idx="476">
                  <c:v>38071.0</c:v>
                </c:pt>
                <c:pt idx="477">
                  <c:v>38072.0</c:v>
                </c:pt>
                <c:pt idx="478">
                  <c:v>38075.0</c:v>
                </c:pt>
                <c:pt idx="479">
                  <c:v>38076.0</c:v>
                </c:pt>
                <c:pt idx="480">
                  <c:v>38077.0</c:v>
                </c:pt>
                <c:pt idx="481">
                  <c:v>38078.0</c:v>
                </c:pt>
                <c:pt idx="482">
                  <c:v>38079.0</c:v>
                </c:pt>
                <c:pt idx="483">
                  <c:v>38082.0</c:v>
                </c:pt>
                <c:pt idx="484">
                  <c:v>38083.0</c:v>
                </c:pt>
                <c:pt idx="485">
                  <c:v>38084.0</c:v>
                </c:pt>
                <c:pt idx="486">
                  <c:v>38085.0</c:v>
                </c:pt>
                <c:pt idx="487">
                  <c:v>38086.0</c:v>
                </c:pt>
                <c:pt idx="488">
                  <c:v>38089.0</c:v>
                </c:pt>
                <c:pt idx="489">
                  <c:v>38090.0</c:v>
                </c:pt>
                <c:pt idx="490">
                  <c:v>38091.0</c:v>
                </c:pt>
                <c:pt idx="491">
                  <c:v>38092.0</c:v>
                </c:pt>
                <c:pt idx="492">
                  <c:v>38093.0</c:v>
                </c:pt>
                <c:pt idx="493">
                  <c:v>38096.0</c:v>
                </c:pt>
                <c:pt idx="494">
                  <c:v>38097.0</c:v>
                </c:pt>
                <c:pt idx="495">
                  <c:v>38098.0</c:v>
                </c:pt>
                <c:pt idx="496">
                  <c:v>38099.0</c:v>
                </c:pt>
                <c:pt idx="497">
                  <c:v>38100.0</c:v>
                </c:pt>
                <c:pt idx="498">
                  <c:v>38103.0</c:v>
                </c:pt>
                <c:pt idx="499">
                  <c:v>38104.0</c:v>
                </c:pt>
                <c:pt idx="500">
                  <c:v>38105.0</c:v>
                </c:pt>
                <c:pt idx="501">
                  <c:v>38106.0</c:v>
                </c:pt>
                <c:pt idx="502">
                  <c:v>38107.0</c:v>
                </c:pt>
                <c:pt idx="503">
                  <c:v>38110.0</c:v>
                </c:pt>
                <c:pt idx="504">
                  <c:v>38111.0</c:v>
                </c:pt>
                <c:pt idx="505">
                  <c:v>38112.0</c:v>
                </c:pt>
                <c:pt idx="506">
                  <c:v>38113.0</c:v>
                </c:pt>
                <c:pt idx="507">
                  <c:v>38114.0</c:v>
                </c:pt>
                <c:pt idx="508">
                  <c:v>38117.0</c:v>
                </c:pt>
                <c:pt idx="509">
                  <c:v>38118.0</c:v>
                </c:pt>
                <c:pt idx="510">
                  <c:v>38119.0</c:v>
                </c:pt>
                <c:pt idx="511">
                  <c:v>38120.0</c:v>
                </c:pt>
                <c:pt idx="512">
                  <c:v>38121.0</c:v>
                </c:pt>
                <c:pt idx="513">
                  <c:v>38124.0</c:v>
                </c:pt>
                <c:pt idx="514">
                  <c:v>38125.0</c:v>
                </c:pt>
                <c:pt idx="515">
                  <c:v>38126.0</c:v>
                </c:pt>
                <c:pt idx="516">
                  <c:v>38127.0</c:v>
                </c:pt>
                <c:pt idx="517">
                  <c:v>38128.0</c:v>
                </c:pt>
                <c:pt idx="518">
                  <c:v>38131.0</c:v>
                </c:pt>
                <c:pt idx="519">
                  <c:v>38132.0</c:v>
                </c:pt>
                <c:pt idx="520">
                  <c:v>38133.0</c:v>
                </c:pt>
                <c:pt idx="521">
                  <c:v>38134.0</c:v>
                </c:pt>
                <c:pt idx="522">
                  <c:v>38135.0</c:v>
                </c:pt>
                <c:pt idx="523">
                  <c:v>38138.0</c:v>
                </c:pt>
                <c:pt idx="524">
                  <c:v>38139.0</c:v>
                </c:pt>
                <c:pt idx="525">
                  <c:v>38140.0</c:v>
                </c:pt>
                <c:pt idx="526">
                  <c:v>38141.0</c:v>
                </c:pt>
                <c:pt idx="527">
                  <c:v>38142.0</c:v>
                </c:pt>
                <c:pt idx="528">
                  <c:v>38145.0</c:v>
                </c:pt>
                <c:pt idx="529">
                  <c:v>38146.0</c:v>
                </c:pt>
                <c:pt idx="530">
                  <c:v>38147.0</c:v>
                </c:pt>
                <c:pt idx="531">
                  <c:v>38148.0</c:v>
                </c:pt>
                <c:pt idx="532">
                  <c:v>38149.0</c:v>
                </c:pt>
                <c:pt idx="533">
                  <c:v>38152.0</c:v>
                </c:pt>
                <c:pt idx="534">
                  <c:v>38153.0</c:v>
                </c:pt>
                <c:pt idx="535">
                  <c:v>38154.0</c:v>
                </c:pt>
                <c:pt idx="536">
                  <c:v>38155.0</c:v>
                </c:pt>
                <c:pt idx="537">
                  <c:v>38156.0</c:v>
                </c:pt>
                <c:pt idx="538">
                  <c:v>38159.0</c:v>
                </c:pt>
                <c:pt idx="539">
                  <c:v>38160.0</c:v>
                </c:pt>
                <c:pt idx="540">
                  <c:v>38161.0</c:v>
                </c:pt>
                <c:pt idx="541">
                  <c:v>38162.0</c:v>
                </c:pt>
                <c:pt idx="542">
                  <c:v>38163.0</c:v>
                </c:pt>
                <c:pt idx="543">
                  <c:v>38166.0</c:v>
                </c:pt>
                <c:pt idx="544">
                  <c:v>38167.0</c:v>
                </c:pt>
                <c:pt idx="545">
                  <c:v>38168.0</c:v>
                </c:pt>
                <c:pt idx="546">
                  <c:v>38169.0</c:v>
                </c:pt>
                <c:pt idx="547">
                  <c:v>38170.0</c:v>
                </c:pt>
                <c:pt idx="548">
                  <c:v>38173.0</c:v>
                </c:pt>
                <c:pt idx="549">
                  <c:v>38174.0</c:v>
                </c:pt>
                <c:pt idx="550">
                  <c:v>38175.0</c:v>
                </c:pt>
                <c:pt idx="551">
                  <c:v>38176.0</c:v>
                </c:pt>
                <c:pt idx="552">
                  <c:v>38177.0</c:v>
                </c:pt>
                <c:pt idx="553">
                  <c:v>38180.0</c:v>
                </c:pt>
                <c:pt idx="554">
                  <c:v>38181.0</c:v>
                </c:pt>
                <c:pt idx="555">
                  <c:v>38182.0</c:v>
                </c:pt>
                <c:pt idx="556">
                  <c:v>38183.0</c:v>
                </c:pt>
                <c:pt idx="557">
                  <c:v>38184.0</c:v>
                </c:pt>
                <c:pt idx="558">
                  <c:v>38187.0</c:v>
                </c:pt>
                <c:pt idx="559">
                  <c:v>38188.0</c:v>
                </c:pt>
                <c:pt idx="560">
                  <c:v>38189.0</c:v>
                </c:pt>
                <c:pt idx="561">
                  <c:v>38190.0</c:v>
                </c:pt>
                <c:pt idx="562">
                  <c:v>38191.0</c:v>
                </c:pt>
                <c:pt idx="563">
                  <c:v>38194.0</c:v>
                </c:pt>
                <c:pt idx="564">
                  <c:v>38195.0</c:v>
                </c:pt>
                <c:pt idx="565">
                  <c:v>38196.0</c:v>
                </c:pt>
                <c:pt idx="566">
                  <c:v>38197.0</c:v>
                </c:pt>
                <c:pt idx="567">
                  <c:v>38198.0</c:v>
                </c:pt>
                <c:pt idx="568">
                  <c:v>38201.0</c:v>
                </c:pt>
                <c:pt idx="569">
                  <c:v>38202.0</c:v>
                </c:pt>
                <c:pt idx="570">
                  <c:v>38203.0</c:v>
                </c:pt>
                <c:pt idx="571">
                  <c:v>38204.0</c:v>
                </c:pt>
                <c:pt idx="572">
                  <c:v>38205.0</c:v>
                </c:pt>
                <c:pt idx="573">
                  <c:v>38208.0</c:v>
                </c:pt>
                <c:pt idx="574">
                  <c:v>38209.0</c:v>
                </c:pt>
                <c:pt idx="575">
                  <c:v>38210.0</c:v>
                </c:pt>
                <c:pt idx="576">
                  <c:v>38211.0</c:v>
                </c:pt>
                <c:pt idx="577">
                  <c:v>38212.0</c:v>
                </c:pt>
                <c:pt idx="578">
                  <c:v>38215.0</c:v>
                </c:pt>
                <c:pt idx="579">
                  <c:v>38216.0</c:v>
                </c:pt>
                <c:pt idx="580">
                  <c:v>38217.0</c:v>
                </c:pt>
                <c:pt idx="581">
                  <c:v>38218.0</c:v>
                </c:pt>
                <c:pt idx="582">
                  <c:v>38219.0</c:v>
                </c:pt>
                <c:pt idx="583">
                  <c:v>38222.0</c:v>
                </c:pt>
                <c:pt idx="584">
                  <c:v>38223.0</c:v>
                </c:pt>
                <c:pt idx="585">
                  <c:v>38224.0</c:v>
                </c:pt>
                <c:pt idx="586">
                  <c:v>38225.0</c:v>
                </c:pt>
                <c:pt idx="587">
                  <c:v>38226.0</c:v>
                </c:pt>
                <c:pt idx="588">
                  <c:v>38229.0</c:v>
                </c:pt>
                <c:pt idx="589">
                  <c:v>38230.0</c:v>
                </c:pt>
                <c:pt idx="590">
                  <c:v>38231.0</c:v>
                </c:pt>
                <c:pt idx="591">
                  <c:v>38232.0</c:v>
                </c:pt>
                <c:pt idx="592">
                  <c:v>38233.0</c:v>
                </c:pt>
                <c:pt idx="593">
                  <c:v>38236.0</c:v>
                </c:pt>
                <c:pt idx="594">
                  <c:v>38237.0</c:v>
                </c:pt>
                <c:pt idx="595">
                  <c:v>38238.0</c:v>
                </c:pt>
                <c:pt idx="596">
                  <c:v>38239.0</c:v>
                </c:pt>
                <c:pt idx="597">
                  <c:v>38240.0</c:v>
                </c:pt>
                <c:pt idx="598">
                  <c:v>38243.0</c:v>
                </c:pt>
                <c:pt idx="599">
                  <c:v>38244.0</c:v>
                </c:pt>
                <c:pt idx="600">
                  <c:v>38245.0</c:v>
                </c:pt>
                <c:pt idx="601">
                  <c:v>38246.0</c:v>
                </c:pt>
                <c:pt idx="602">
                  <c:v>38247.0</c:v>
                </c:pt>
                <c:pt idx="603">
                  <c:v>38250.0</c:v>
                </c:pt>
                <c:pt idx="604">
                  <c:v>38251.0</c:v>
                </c:pt>
                <c:pt idx="605">
                  <c:v>38252.0</c:v>
                </c:pt>
                <c:pt idx="606">
                  <c:v>38253.0</c:v>
                </c:pt>
                <c:pt idx="607">
                  <c:v>38254.0</c:v>
                </c:pt>
                <c:pt idx="608">
                  <c:v>38257.0</c:v>
                </c:pt>
                <c:pt idx="609">
                  <c:v>38258.0</c:v>
                </c:pt>
                <c:pt idx="610">
                  <c:v>38259.0</c:v>
                </c:pt>
                <c:pt idx="611">
                  <c:v>38260.0</c:v>
                </c:pt>
                <c:pt idx="612">
                  <c:v>38261.0</c:v>
                </c:pt>
                <c:pt idx="613">
                  <c:v>38264.0</c:v>
                </c:pt>
                <c:pt idx="614">
                  <c:v>38265.0</c:v>
                </c:pt>
                <c:pt idx="615">
                  <c:v>38266.0</c:v>
                </c:pt>
                <c:pt idx="616">
                  <c:v>38267.0</c:v>
                </c:pt>
                <c:pt idx="617">
                  <c:v>38268.0</c:v>
                </c:pt>
                <c:pt idx="618">
                  <c:v>38271.0</c:v>
                </c:pt>
                <c:pt idx="619">
                  <c:v>38272.0</c:v>
                </c:pt>
                <c:pt idx="620">
                  <c:v>38273.0</c:v>
                </c:pt>
                <c:pt idx="621">
                  <c:v>38274.0</c:v>
                </c:pt>
                <c:pt idx="622">
                  <c:v>38275.0</c:v>
                </c:pt>
                <c:pt idx="623">
                  <c:v>38278.0</c:v>
                </c:pt>
                <c:pt idx="624">
                  <c:v>38279.0</c:v>
                </c:pt>
                <c:pt idx="625">
                  <c:v>38280.0</c:v>
                </c:pt>
                <c:pt idx="626">
                  <c:v>38281.0</c:v>
                </c:pt>
                <c:pt idx="627">
                  <c:v>38282.0</c:v>
                </c:pt>
                <c:pt idx="628">
                  <c:v>38285.0</c:v>
                </c:pt>
                <c:pt idx="629">
                  <c:v>38286.0</c:v>
                </c:pt>
                <c:pt idx="630">
                  <c:v>38287.0</c:v>
                </c:pt>
                <c:pt idx="631">
                  <c:v>38288.0</c:v>
                </c:pt>
                <c:pt idx="632">
                  <c:v>38289.0</c:v>
                </c:pt>
                <c:pt idx="633">
                  <c:v>38292.0</c:v>
                </c:pt>
                <c:pt idx="634">
                  <c:v>38293.0</c:v>
                </c:pt>
                <c:pt idx="635">
                  <c:v>38294.0</c:v>
                </c:pt>
                <c:pt idx="636">
                  <c:v>38295.0</c:v>
                </c:pt>
                <c:pt idx="637">
                  <c:v>38296.0</c:v>
                </c:pt>
                <c:pt idx="638">
                  <c:v>38299.0</c:v>
                </c:pt>
                <c:pt idx="639">
                  <c:v>38300.0</c:v>
                </c:pt>
                <c:pt idx="640">
                  <c:v>38301.0</c:v>
                </c:pt>
                <c:pt idx="641">
                  <c:v>38302.0</c:v>
                </c:pt>
                <c:pt idx="642">
                  <c:v>38303.0</c:v>
                </c:pt>
                <c:pt idx="643">
                  <c:v>38306.0</c:v>
                </c:pt>
                <c:pt idx="644">
                  <c:v>38307.0</c:v>
                </c:pt>
                <c:pt idx="645">
                  <c:v>38308.0</c:v>
                </c:pt>
                <c:pt idx="646">
                  <c:v>38309.0</c:v>
                </c:pt>
                <c:pt idx="647">
                  <c:v>38310.0</c:v>
                </c:pt>
                <c:pt idx="648">
                  <c:v>38313.0</c:v>
                </c:pt>
                <c:pt idx="649">
                  <c:v>38314.0</c:v>
                </c:pt>
                <c:pt idx="650">
                  <c:v>38315.0</c:v>
                </c:pt>
                <c:pt idx="651">
                  <c:v>38316.0</c:v>
                </c:pt>
                <c:pt idx="652">
                  <c:v>38317.0</c:v>
                </c:pt>
                <c:pt idx="653">
                  <c:v>38320.0</c:v>
                </c:pt>
                <c:pt idx="654">
                  <c:v>38321.0</c:v>
                </c:pt>
                <c:pt idx="655">
                  <c:v>38322.0</c:v>
                </c:pt>
                <c:pt idx="656">
                  <c:v>38323.0</c:v>
                </c:pt>
                <c:pt idx="657">
                  <c:v>38324.0</c:v>
                </c:pt>
                <c:pt idx="658">
                  <c:v>38327.0</c:v>
                </c:pt>
                <c:pt idx="659">
                  <c:v>38328.0</c:v>
                </c:pt>
                <c:pt idx="660">
                  <c:v>38329.0</c:v>
                </c:pt>
                <c:pt idx="661">
                  <c:v>38330.0</c:v>
                </c:pt>
                <c:pt idx="662">
                  <c:v>38331.0</c:v>
                </c:pt>
                <c:pt idx="663">
                  <c:v>38334.0</c:v>
                </c:pt>
                <c:pt idx="664">
                  <c:v>38335.0</c:v>
                </c:pt>
                <c:pt idx="665">
                  <c:v>38336.0</c:v>
                </c:pt>
                <c:pt idx="666">
                  <c:v>38337.0</c:v>
                </c:pt>
                <c:pt idx="667">
                  <c:v>38338.0</c:v>
                </c:pt>
                <c:pt idx="668">
                  <c:v>38341.0</c:v>
                </c:pt>
                <c:pt idx="669">
                  <c:v>38342.0</c:v>
                </c:pt>
                <c:pt idx="670">
                  <c:v>38343.0</c:v>
                </c:pt>
                <c:pt idx="671">
                  <c:v>38344.0</c:v>
                </c:pt>
                <c:pt idx="672">
                  <c:v>38345.0</c:v>
                </c:pt>
                <c:pt idx="673">
                  <c:v>38348.0</c:v>
                </c:pt>
                <c:pt idx="674">
                  <c:v>38349.0</c:v>
                </c:pt>
                <c:pt idx="675">
                  <c:v>38350.0</c:v>
                </c:pt>
                <c:pt idx="676">
                  <c:v>38351.0</c:v>
                </c:pt>
                <c:pt idx="677">
                  <c:v>38352.0</c:v>
                </c:pt>
                <c:pt idx="678">
                  <c:v>38355.0</c:v>
                </c:pt>
                <c:pt idx="679">
                  <c:v>38356.0</c:v>
                </c:pt>
                <c:pt idx="680">
                  <c:v>38357.0</c:v>
                </c:pt>
                <c:pt idx="681">
                  <c:v>38358.0</c:v>
                </c:pt>
                <c:pt idx="682">
                  <c:v>38359.0</c:v>
                </c:pt>
                <c:pt idx="683">
                  <c:v>38362.0</c:v>
                </c:pt>
                <c:pt idx="684">
                  <c:v>38363.0</c:v>
                </c:pt>
                <c:pt idx="685">
                  <c:v>38364.0</c:v>
                </c:pt>
                <c:pt idx="686">
                  <c:v>38365.0</c:v>
                </c:pt>
                <c:pt idx="687">
                  <c:v>38366.0</c:v>
                </c:pt>
                <c:pt idx="688">
                  <c:v>38369.0</c:v>
                </c:pt>
                <c:pt idx="689">
                  <c:v>38370.0</c:v>
                </c:pt>
                <c:pt idx="690">
                  <c:v>38371.0</c:v>
                </c:pt>
                <c:pt idx="691">
                  <c:v>38372.0</c:v>
                </c:pt>
                <c:pt idx="692">
                  <c:v>38373.0</c:v>
                </c:pt>
                <c:pt idx="693">
                  <c:v>38376.0</c:v>
                </c:pt>
                <c:pt idx="694">
                  <c:v>38377.0</c:v>
                </c:pt>
                <c:pt idx="695">
                  <c:v>38378.0</c:v>
                </c:pt>
                <c:pt idx="696">
                  <c:v>38379.0</c:v>
                </c:pt>
                <c:pt idx="697">
                  <c:v>38380.0</c:v>
                </c:pt>
                <c:pt idx="698">
                  <c:v>38383.0</c:v>
                </c:pt>
                <c:pt idx="699">
                  <c:v>38384.0</c:v>
                </c:pt>
                <c:pt idx="700">
                  <c:v>38385.0</c:v>
                </c:pt>
                <c:pt idx="701">
                  <c:v>38386.0</c:v>
                </c:pt>
                <c:pt idx="702">
                  <c:v>38387.0</c:v>
                </c:pt>
                <c:pt idx="703">
                  <c:v>38390.0</c:v>
                </c:pt>
                <c:pt idx="704">
                  <c:v>38391.0</c:v>
                </c:pt>
                <c:pt idx="705">
                  <c:v>38392.0</c:v>
                </c:pt>
                <c:pt idx="706">
                  <c:v>38393.0</c:v>
                </c:pt>
                <c:pt idx="707">
                  <c:v>38394.0</c:v>
                </c:pt>
                <c:pt idx="708">
                  <c:v>38397.0</c:v>
                </c:pt>
                <c:pt idx="709">
                  <c:v>38398.0</c:v>
                </c:pt>
                <c:pt idx="710">
                  <c:v>38399.0</c:v>
                </c:pt>
                <c:pt idx="711">
                  <c:v>38400.0</c:v>
                </c:pt>
                <c:pt idx="712">
                  <c:v>38401.0</c:v>
                </c:pt>
                <c:pt idx="713">
                  <c:v>38404.0</c:v>
                </c:pt>
                <c:pt idx="714">
                  <c:v>38405.0</c:v>
                </c:pt>
                <c:pt idx="715">
                  <c:v>38406.0</c:v>
                </c:pt>
                <c:pt idx="716">
                  <c:v>38407.0</c:v>
                </c:pt>
                <c:pt idx="717">
                  <c:v>38408.0</c:v>
                </c:pt>
                <c:pt idx="718">
                  <c:v>38411.0</c:v>
                </c:pt>
                <c:pt idx="719">
                  <c:v>38412.0</c:v>
                </c:pt>
                <c:pt idx="720">
                  <c:v>38413.0</c:v>
                </c:pt>
                <c:pt idx="721">
                  <c:v>38414.0</c:v>
                </c:pt>
                <c:pt idx="722">
                  <c:v>38415.0</c:v>
                </c:pt>
                <c:pt idx="723">
                  <c:v>38418.0</c:v>
                </c:pt>
                <c:pt idx="724">
                  <c:v>38419.0</c:v>
                </c:pt>
                <c:pt idx="725">
                  <c:v>38420.0</c:v>
                </c:pt>
                <c:pt idx="726">
                  <c:v>38421.0</c:v>
                </c:pt>
                <c:pt idx="727">
                  <c:v>38422.0</c:v>
                </c:pt>
                <c:pt idx="728">
                  <c:v>38425.0</c:v>
                </c:pt>
                <c:pt idx="729">
                  <c:v>38426.0</c:v>
                </c:pt>
                <c:pt idx="730">
                  <c:v>38427.0</c:v>
                </c:pt>
                <c:pt idx="731">
                  <c:v>38428.0</c:v>
                </c:pt>
                <c:pt idx="732">
                  <c:v>38429.0</c:v>
                </c:pt>
                <c:pt idx="733">
                  <c:v>38432.0</c:v>
                </c:pt>
                <c:pt idx="734">
                  <c:v>38433.0</c:v>
                </c:pt>
                <c:pt idx="735">
                  <c:v>38434.0</c:v>
                </c:pt>
                <c:pt idx="736">
                  <c:v>38435.0</c:v>
                </c:pt>
                <c:pt idx="737">
                  <c:v>38436.0</c:v>
                </c:pt>
                <c:pt idx="738">
                  <c:v>38439.0</c:v>
                </c:pt>
                <c:pt idx="739">
                  <c:v>38440.0</c:v>
                </c:pt>
                <c:pt idx="740">
                  <c:v>38441.0</c:v>
                </c:pt>
                <c:pt idx="741">
                  <c:v>38442.0</c:v>
                </c:pt>
                <c:pt idx="742">
                  <c:v>38443.0</c:v>
                </c:pt>
                <c:pt idx="743">
                  <c:v>38446.0</c:v>
                </c:pt>
                <c:pt idx="744">
                  <c:v>38447.0</c:v>
                </c:pt>
                <c:pt idx="745">
                  <c:v>38448.0</c:v>
                </c:pt>
                <c:pt idx="746">
                  <c:v>38449.0</c:v>
                </c:pt>
                <c:pt idx="747">
                  <c:v>38450.0</c:v>
                </c:pt>
                <c:pt idx="748">
                  <c:v>38453.0</c:v>
                </c:pt>
                <c:pt idx="749">
                  <c:v>38454.0</c:v>
                </c:pt>
                <c:pt idx="750">
                  <c:v>38455.0</c:v>
                </c:pt>
                <c:pt idx="751">
                  <c:v>38456.0</c:v>
                </c:pt>
                <c:pt idx="752">
                  <c:v>38457.0</c:v>
                </c:pt>
                <c:pt idx="753">
                  <c:v>38460.0</c:v>
                </c:pt>
                <c:pt idx="754">
                  <c:v>38461.0</c:v>
                </c:pt>
                <c:pt idx="755">
                  <c:v>38462.0</c:v>
                </c:pt>
                <c:pt idx="756">
                  <c:v>38463.0</c:v>
                </c:pt>
                <c:pt idx="757">
                  <c:v>38464.0</c:v>
                </c:pt>
                <c:pt idx="758">
                  <c:v>38467.0</c:v>
                </c:pt>
                <c:pt idx="759">
                  <c:v>38468.0</c:v>
                </c:pt>
                <c:pt idx="760">
                  <c:v>38469.0</c:v>
                </c:pt>
                <c:pt idx="761">
                  <c:v>38470.0</c:v>
                </c:pt>
                <c:pt idx="762">
                  <c:v>38471.0</c:v>
                </c:pt>
                <c:pt idx="763">
                  <c:v>38474.0</c:v>
                </c:pt>
                <c:pt idx="764">
                  <c:v>38475.0</c:v>
                </c:pt>
                <c:pt idx="765">
                  <c:v>38476.0</c:v>
                </c:pt>
                <c:pt idx="766">
                  <c:v>38477.0</c:v>
                </c:pt>
                <c:pt idx="767">
                  <c:v>38478.0</c:v>
                </c:pt>
                <c:pt idx="768">
                  <c:v>38481.0</c:v>
                </c:pt>
                <c:pt idx="769">
                  <c:v>38482.0</c:v>
                </c:pt>
                <c:pt idx="770">
                  <c:v>38483.0</c:v>
                </c:pt>
                <c:pt idx="771">
                  <c:v>38484.0</c:v>
                </c:pt>
                <c:pt idx="772">
                  <c:v>38485.0</c:v>
                </c:pt>
                <c:pt idx="773">
                  <c:v>38488.0</c:v>
                </c:pt>
                <c:pt idx="774">
                  <c:v>38489.0</c:v>
                </c:pt>
                <c:pt idx="775">
                  <c:v>38490.0</c:v>
                </c:pt>
                <c:pt idx="776">
                  <c:v>38491.0</c:v>
                </c:pt>
                <c:pt idx="777">
                  <c:v>38492.0</c:v>
                </c:pt>
                <c:pt idx="778">
                  <c:v>38495.0</c:v>
                </c:pt>
                <c:pt idx="779">
                  <c:v>38496.0</c:v>
                </c:pt>
                <c:pt idx="780">
                  <c:v>38497.0</c:v>
                </c:pt>
                <c:pt idx="781">
                  <c:v>38498.0</c:v>
                </c:pt>
                <c:pt idx="782">
                  <c:v>38499.0</c:v>
                </c:pt>
                <c:pt idx="783">
                  <c:v>38502.0</c:v>
                </c:pt>
                <c:pt idx="784">
                  <c:v>38503.0</c:v>
                </c:pt>
                <c:pt idx="785">
                  <c:v>38504.0</c:v>
                </c:pt>
                <c:pt idx="786">
                  <c:v>38505.0</c:v>
                </c:pt>
                <c:pt idx="787">
                  <c:v>38506.0</c:v>
                </c:pt>
                <c:pt idx="788">
                  <c:v>38509.0</c:v>
                </c:pt>
                <c:pt idx="789">
                  <c:v>38510.0</c:v>
                </c:pt>
                <c:pt idx="790">
                  <c:v>38511.0</c:v>
                </c:pt>
                <c:pt idx="791">
                  <c:v>38512.0</c:v>
                </c:pt>
                <c:pt idx="792">
                  <c:v>38513.0</c:v>
                </c:pt>
                <c:pt idx="793">
                  <c:v>38516.0</c:v>
                </c:pt>
                <c:pt idx="794">
                  <c:v>38517.0</c:v>
                </c:pt>
                <c:pt idx="795">
                  <c:v>38518.0</c:v>
                </c:pt>
                <c:pt idx="796">
                  <c:v>38519.0</c:v>
                </c:pt>
                <c:pt idx="797">
                  <c:v>38520.0</c:v>
                </c:pt>
                <c:pt idx="798">
                  <c:v>38523.0</c:v>
                </c:pt>
                <c:pt idx="799">
                  <c:v>38524.0</c:v>
                </c:pt>
                <c:pt idx="800">
                  <c:v>38525.0</c:v>
                </c:pt>
                <c:pt idx="801">
                  <c:v>38526.0</c:v>
                </c:pt>
                <c:pt idx="802">
                  <c:v>38527.0</c:v>
                </c:pt>
                <c:pt idx="803">
                  <c:v>38530.0</c:v>
                </c:pt>
                <c:pt idx="804">
                  <c:v>38531.0</c:v>
                </c:pt>
                <c:pt idx="805">
                  <c:v>38532.0</c:v>
                </c:pt>
                <c:pt idx="806">
                  <c:v>38533.0</c:v>
                </c:pt>
                <c:pt idx="807">
                  <c:v>38534.0</c:v>
                </c:pt>
                <c:pt idx="808">
                  <c:v>38537.0</c:v>
                </c:pt>
                <c:pt idx="809">
                  <c:v>38538.0</c:v>
                </c:pt>
                <c:pt idx="810">
                  <c:v>38539.0</c:v>
                </c:pt>
                <c:pt idx="811">
                  <c:v>38540.0</c:v>
                </c:pt>
                <c:pt idx="812">
                  <c:v>38541.0</c:v>
                </c:pt>
                <c:pt idx="813">
                  <c:v>38544.0</c:v>
                </c:pt>
                <c:pt idx="814">
                  <c:v>38545.0</c:v>
                </c:pt>
                <c:pt idx="815">
                  <c:v>38546.0</c:v>
                </c:pt>
                <c:pt idx="816">
                  <c:v>38547.0</c:v>
                </c:pt>
                <c:pt idx="817">
                  <c:v>38548.0</c:v>
                </c:pt>
                <c:pt idx="818">
                  <c:v>38551.0</c:v>
                </c:pt>
                <c:pt idx="819">
                  <c:v>38552.0</c:v>
                </c:pt>
                <c:pt idx="820">
                  <c:v>38553.0</c:v>
                </c:pt>
                <c:pt idx="821">
                  <c:v>38554.0</c:v>
                </c:pt>
                <c:pt idx="822">
                  <c:v>38555.0</c:v>
                </c:pt>
                <c:pt idx="823">
                  <c:v>38558.0</c:v>
                </c:pt>
                <c:pt idx="824">
                  <c:v>38559.0</c:v>
                </c:pt>
                <c:pt idx="825">
                  <c:v>38560.0</c:v>
                </c:pt>
                <c:pt idx="826">
                  <c:v>38561.0</c:v>
                </c:pt>
                <c:pt idx="827">
                  <c:v>38562.0</c:v>
                </c:pt>
                <c:pt idx="828">
                  <c:v>38565.0</c:v>
                </c:pt>
                <c:pt idx="829">
                  <c:v>38566.0</c:v>
                </c:pt>
                <c:pt idx="830">
                  <c:v>38567.0</c:v>
                </c:pt>
                <c:pt idx="831">
                  <c:v>38568.0</c:v>
                </c:pt>
                <c:pt idx="832">
                  <c:v>38569.0</c:v>
                </c:pt>
                <c:pt idx="833">
                  <c:v>38572.0</c:v>
                </c:pt>
                <c:pt idx="834">
                  <c:v>38573.0</c:v>
                </c:pt>
                <c:pt idx="835">
                  <c:v>38574.0</c:v>
                </c:pt>
                <c:pt idx="836">
                  <c:v>38575.0</c:v>
                </c:pt>
                <c:pt idx="837">
                  <c:v>38576.0</c:v>
                </c:pt>
                <c:pt idx="838">
                  <c:v>38579.0</c:v>
                </c:pt>
                <c:pt idx="839">
                  <c:v>38580.0</c:v>
                </c:pt>
                <c:pt idx="840">
                  <c:v>38581.0</c:v>
                </c:pt>
                <c:pt idx="841">
                  <c:v>38582.0</c:v>
                </c:pt>
                <c:pt idx="842">
                  <c:v>38583.0</c:v>
                </c:pt>
                <c:pt idx="843">
                  <c:v>38586.0</c:v>
                </c:pt>
                <c:pt idx="844">
                  <c:v>38587.0</c:v>
                </c:pt>
                <c:pt idx="845">
                  <c:v>38588.0</c:v>
                </c:pt>
                <c:pt idx="846">
                  <c:v>38589.0</c:v>
                </c:pt>
                <c:pt idx="847">
                  <c:v>38590.0</c:v>
                </c:pt>
                <c:pt idx="848">
                  <c:v>38593.0</c:v>
                </c:pt>
                <c:pt idx="849">
                  <c:v>38594.0</c:v>
                </c:pt>
                <c:pt idx="850">
                  <c:v>38595.0</c:v>
                </c:pt>
                <c:pt idx="851">
                  <c:v>38596.0</c:v>
                </c:pt>
                <c:pt idx="852">
                  <c:v>38597.0</c:v>
                </c:pt>
                <c:pt idx="853">
                  <c:v>38600.0</c:v>
                </c:pt>
                <c:pt idx="854">
                  <c:v>38601.0</c:v>
                </c:pt>
                <c:pt idx="855">
                  <c:v>38602.0</c:v>
                </c:pt>
                <c:pt idx="856">
                  <c:v>38603.0</c:v>
                </c:pt>
                <c:pt idx="857">
                  <c:v>38604.0</c:v>
                </c:pt>
                <c:pt idx="858">
                  <c:v>38607.0</c:v>
                </c:pt>
                <c:pt idx="859">
                  <c:v>38608.0</c:v>
                </c:pt>
                <c:pt idx="860">
                  <c:v>38609.0</c:v>
                </c:pt>
                <c:pt idx="861">
                  <c:v>38610.0</c:v>
                </c:pt>
                <c:pt idx="862">
                  <c:v>38611.0</c:v>
                </c:pt>
                <c:pt idx="863">
                  <c:v>38614.0</c:v>
                </c:pt>
                <c:pt idx="864">
                  <c:v>38615.0</c:v>
                </c:pt>
                <c:pt idx="865">
                  <c:v>38616.0</c:v>
                </c:pt>
                <c:pt idx="866">
                  <c:v>38617.0</c:v>
                </c:pt>
                <c:pt idx="867">
                  <c:v>38618.0</c:v>
                </c:pt>
                <c:pt idx="868">
                  <c:v>38621.0</c:v>
                </c:pt>
                <c:pt idx="869">
                  <c:v>38622.0</c:v>
                </c:pt>
                <c:pt idx="870">
                  <c:v>38623.0</c:v>
                </c:pt>
                <c:pt idx="871">
                  <c:v>38624.0</c:v>
                </c:pt>
                <c:pt idx="872">
                  <c:v>38625.0</c:v>
                </c:pt>
                <c:pt idx="873">
                  <c:v>38628.0</c:v>
                </c:pt>
                <c:pt idx="874">
                  <c:v>38629.0</c:v>
                </c:pt>
                <c:pt idx="875">
                  <c:v>38630.0</c:v>
                </c:pt>
                <c:pt idx="876">
                  <c:v>38631.0</c:v>
                </c:pt>
                <c:pt idx="877">
                  <c:v>38632.0</c:v>
                </c:pt>
                <c:pt idx="878">
                  <c:v>38635.0</c:v>
                </c:pt>
                <c:pt idx="879">
                  <c:v>38636.0</c:v>
                </c:pt>
                <c:pt idx="880">
                  <c:v>38637.0</c:v>
                </c:pt>
                <c:pt idx="881">
                  <c:v>38638.0</c:v>
                </c:pt>
                <c:pt idx="882">
                  <c:v>38639.0</c:v>
                </c:pt>
                <c:pt idx="883">
                  <c:v>38642.0</c:v>
                </c:pt>
                <c:pt idx="884">
                  <c:v>38643.0</c:v>
                </c:pt>
                <c:pt idx="885">
                  <c:v>38644.0</c:v>
                </c:pt>
                <c:pt idx="886">
                  <c:v>38645.0</c:v>
                </c:pt>
                <c:pt idx="887">
                  <c:v>38646.0</c:v>
                </c:pt>
                <c:pt idx="888">
                  <c:v>38649.0</c:v>
                </c:pt>
                <c:pt idx="889">
                  <c:v>38650.0</c:v>
                </c:pt>
                <c:pt idx="890">
                  <c:v>38651.0</c:v>
                </c:pt>
                <c:pt idx="891">
                  <c:v>38652.0</c:v>
                </c:pt>
                <c:pt idx="892">
                  <c:v>38653.0</c:v>
                </c:pt>
                <c:pt idx="893">
                  <c:v>38656.0</c:v>
                </c:pt>
                <c:pt idx="894">
                  <c:v>38657.0</c:v>
                </c:pt>
                <c:pt idx="895">
                  <c:v>38658.0</c:v>
                </c:pt>
                <c:pt idx="896">
                  <c:v>38659.0</c:v>
                </c:pt>
                <c:pt idx="897">
                  <c:v>38660.0</c:v>
                </c:pt>
                <c:pt idx="898">
                  <c:v>38663.0</c:v>
                </c:pt>
                <c:pt idx="899">
                  <c:v>38664.0</c:v>
                </c:pt>
                <c:pt idx="900">
                  <c:v>38665.0</c:v>
                </c:pt>
                <c:pt idx="901">
                  <c:v>38666.0</c:v>
                </c:pt>
                <c:pt idx="902">
                  <c:v>38667.0</c:v>
                </c:pt>
                <c:pt idx="903">
                  <c:v>38670.0</c:v>
                </c:pt>
                <c:pt idx="904">
                  <c:v>38671.0</c:v>
                </c:pt>
                <c:pt idx="905">
                  <c:v>38672.0</c:v>
                </c:pt>
                <c:pt idx="906">
                  <c:v>38673.0</c:v>
                </c:pt>
                <c:pt idx="907">
                  <c:v>38674.0</c:v>
                </c:pt>
                <c:pt idx="908">
                  <c:v>38677.0</c:v>
                </c:pt>
                <c:pt idx="909">
                  <c:v>38678.0</c:v>
                </c:pt>
                <c:pt idx="910">
                  <c:v>38679.0</c:v>
                </c:pt>
                <c:pt idx="911">
                  <c:v>38680.0</c:v>
                </c:pt>
                <c:pt idx="912">
                  <c:v>38681.0</c:v>
                </c:pt>
                <c:pt idx="913">
                  <c:v>38684.0</c:v>
                </c:pt>
                <c:pt idx="914">
                  <c:v>38685.0</c:v>
                </c:pt>
                <c:pt idx="915">
                  <c:v>38686.0</c:v>
                </c:pt>
                <c:pt idx="916">
                  <c:v>38687.0</c:v>
                </c:pt>
                <c:pt idx="917">
                  <c:v>38688.0</c:v>
                </c:pt>
                <c:pt idx="918">
                  <c:v>38691.0</c:v>
                </c:pt>
                <c:pt idx="919">
                  <c:v>38692.0</c:v>
                </c:pt>
                <c:pt idx="920">
                  <c:v>38693.0</c:v>
                </c:pt>
                <c:pt idx="921">
                  <c:v>38694.0</c:v>
                </c:pt>
                <c:pt idx="922">
                  <c:v>38695.0</c:v>
                </c:pt>
                <c:pt idx="923">
                  <c:v>38698.0</c:v>
                </c:pt>
                <c:pt idx="924">
                  <c:v>38699.0</c:v>
                </c:pt>
                <c:pt idx="925">
                  <c:v>38700.0</c:v>
                </c:pt>
                <c:pt idx="926">
                  <c:v>38701.0</c:v>
                </c:pt>
                <c:pt idx="927">
                  <c:v>38702.0</c:v>
                </c:pt>
                <c:pt idx="928">
                  <c:v>38705.0</c:v>
                </c:pt>
                <c:pt idx="929">
                  <c:v>38706.0</c:v>
                </c:pt>
                <c:pt idx="930">
                  <c:v>38707.0</c:v>
                </c:pt>
                <c:pt idx="931">
                  <c:v>38708.0</c:v>
                </c:pt>
                <c:pt idx="932">
                  <c:v>38709.0</c:v>
                </c:pt>
                <c:pt idx="933">
                  <c:v>38712.0</c:v>
                </c:pt>
                <c:pt idx="934">
                  <c:v>38713.0</c:v>
                </c:pt>
                <c:pt idx="935">
                  <c:v>38714.0</c:v>
                </c:pt>
                <c:pt idx="936">
                  <c:v>38715.0</c:v>
                </c:pt>
                <c:pt idx="937">
                  <c:v>38716.0</c:v>
                </c:pt>
                <c:pt idx="938">
                  <c:v>38719.0</c:v>
                </c:pt>
                <c:pt idx="939">
                  <c:v>38720.0</c:v>
                </c:pt>
                <c:pt idx="940">
                  <c:v>38721.0</c:v>
                </c:pt>
                <c:pt idx="941">
                  <c:v>38722.0</c:v>
                </c:pt>
                <c:pt idx="942">
                  <c:v>38723.0</c:v>
                </c:pt>
                <c:pt idx="943">
                  <c:v>38726.0</c:v>
                </c:pt>
                <c:pt idx="944">
                  <c:v>38727.0</c:v>
                </c:pt>
                <c:pt idx="945">
                  <c:v>38728.0</c:v>
                </c:pt>
                <c:pt idx="946">
                  <c:v>38729.0</c:v>
                </c:pt>
                <c:pt idx="947">
                  <c:v>38730.0</c:v>
                </c:pt>
                <c:pt idx="948">
                  <c:v>38733.0</c:v>
                </c:pt>
                <c:pt idx="949">
                  <c:v>38734.0</c:v>
                </c:pt>
                <c:pt idx="950">
                  <c:v>38735.0</c:v>
                </c:pt>
                <c:pt idx="951">
                  <c:v>38736.0</c:v>
                </c:pt>
                <c:pt idx="952">
                  <c:v>38737.0</c:v>
                </c:pt>
                <c:pt idx="953">
                  <c:v>38740.0</c:v>
                </c:pt>
                <c:pt idx="954">
                  <c:v>38741.0</c:v>
                </c:pt>
                <c:pt idx="955">
                  <c:v>38742.0</c:v>
                </c:pt>
                <c:pt idx="956">
                  <c:v>38743.0</c:v>
                </c:pt>
                <c:pt idx="957">
                  <c:v>38744.0</c:v>
                </c:pt>
                <c:pt idx="958">
                  <c:v>38747.0</c:v>
                </c:pt>
                <c:pt idx="959">
                  <c:v>38748.0</c:v>
                </c:pt>
                <c:pt idx="960">
                  <c:v>38749.0</c:v>
                </c:pt>
                <c:pt idx="961">
                  <c:v>38750.0</c:v>
                </c:pt>
                <c:pt idx="962">
                  <c:v>38751.0</c:v>
                </c:pt>
                <c:pt idx="963">
                  <c:v>38754.0</c:v>
                </c:pt>
                <c:pt idx="964">
                  <c:v>38755.0</c:v>
                </c:pt>
                <c:pt idx="965">
                  <c:v>38756.0</c:v>
                </c:pt>
                <c:pt idx="966">
                  <c:v>38757.0</c:v>
                </c:pt>
                <c:pt idx="967">
                  <c:v>38758.0</c:v>
                </c:pt>
                <c:pt idx="968">
                  <c:v>38761.0</c:v>
                </c:pt>
                <c:pt idx="969">
                  <c:v>38762.0</c:v>
                </c:pt>
                <c:pt idx="970">
                  <c:v>38763.0</c:v>
                </c:pt>
                <c:pt idx="971">
                  <c:v>38764.0</c:v>
                </c:pt>
                <c:pt idx="972">
                  <c:v>38765.0</c:v>
                </c:pt>
                <c:pt idx="973">
                  <c:v>38768.0</c:v>
                </c:pt>
                <c:pt idx="974">
                  <c:v>38769.0</c:v>
                </c:pt>
                <c:pt idx="975">
                  <c:v>38770.0</c:v>
                </c:pt>
                <c:pt idx="976">
                  <c:v>38771.0</c:v>
                </c:pt>
                <c:pt idx="977">
                  <c:v>38772.0</c:v>
                </c:pt>
                <c:pt idx="978">
                  <c:v>38775.0</c:v>
                </c:pt>
                <c:pt idx="979">
                  <c:v>38776.0</c:v>
                </c:pt>
                <c:pt idx="980">
                  <c:v>38777.0</c:v>
                </c:pt>
                <c:pt idx="981">
                  <c:v>38778.0</c:v>
                </c:pt>
                <c:pt idx="982">
                  <c:v>38779.0</c:v>
                </c:pt>
                <c:pt idx="983">
                  <c:v>38782.0</c:v>
                </c:pt>
                <c:pt idx="984">
                  <c:v>38783.0</c:v>
                </c:pt>
                <c:pt idx="985">
                  <c:v>38784.0</c:v>
                </c:pt>
                <c:pt idx="986">
                  <c:v>38785.0</c:v>
                </c:pt>
                <c:pt idx="987">
                  <c:v>38786.0</c:v>
                </c:pt>
                <c:pt idx="988">
                  <c:v>38789.0</c:v>
                </c:pt>
                <c:pt idx="989">
                  <c:v>38790.0</c:v>
                </c:pt>
                <c:pt idx="990">
                  <c:v>38791.0</c:v>
                </c:pt>
                <c:pt idx="991">
                  <c:v>38792.0</c:v>
                </c:pt>
                <c:pt idx="992">
                  <c:v>38793.0</c:v>
                </c:pt>
                <c:pt idx="993">
                  <c:v>38796.0</c:v>
                </c:pt>
                <c:pt idx="994">
                  <c:v>38797.0</c:v>
                </c:pt>
                <c:pt idx="995">
                  <c:v>38798.0</c:v>
                </c:pt>
                <c:pt idx="996">
                  <c:v>38799.0</c:v>
                </c:pt>
                <c:pt idx="997">
                  <c:v>38800.0</c:v>
                </c:pt>
                <c:pt idx="998">
                  <c:v>38803.0</c:v>
                </c:pt>
                <c:pt idx="999">
                  <c:v>38804.0</c:v>
                </c:pt>
                <c:pt idx="1000">
                  <c:v>38805.0</c:v>
                </c:pt>
                <c:pt idx="1001">
                  <c:v>38806.0</c:v>
                </c:pt>
                <c:pt idx="1002">
                  <c:v>38807.0</c:v>
                </c:pt>
                <c:pt idx="1003">
                  <c:v>38810.0</c:v>
                </c:pt>
                <c:pt idx="1004">
                  <c:v>38811.0</c:v>
                </c:pt>
                <c:pt idx="1005">
                  <c:v>38812.0</c:v>
                </c:pt>
                <c:pt idx="1006">
                  <c:v>38813.0</c:v>
                </c:pt>
                <c:pt idx="1007">
                  <c:v>38814.0</c:v>
                </c:pt>
                <c:pt idx="1008">
                  <c:v>38817.0</c:v>
                </c:pt>
                <c:pt idx="1009">
                  <c:v>38818.0</c:v>
                </c:pt>
                <c:pt idx="1010">
                  <c:v>38819.0</c:v>
                </c:pt>
                <c:pt idx="1011">
                  <c:v>38820.0</c:v>
                </c:pt>
                <c:pt idx="1012">
                  <c:v>38821.0</c:v>
                </c:pt>
                <c:pt idx="1013">
                  <c:v>38824.0</c:v>
                </c:pt>
                <c:pt idx="1014">
                  <c:v>38825.0</c:v>
                </c:pt>
                <c:pt idx="1015">
                  <c:v>38826.0</c:v>
                </c:pt>
                <c:pt idx="1016">
                  <c:v>38827.0</c:v>
                </c:pt>
                <c:pt idx="1017">
                  <c:v>38828.0</c:v>
                </c:pt>
                <c:pt idx="1018">
                  <c:v>38831.0</c:v>
                </c:pt>
                <c:pt idx="1019">
                  <c:v>38832.0</c:v>
                </c:pt>
                <c:pt idx="1020">
                  <c:v>38833.0</c:v>
                </c:pt>
                <c:pt idx="1021">
                  <c:v>38834.0</c:v>
                </c:pt>
                <c:pt idx="1022">
                  <c:v>38835.0</c:v>
                </c:pt>
                <c:pt idx="1023">
                  <c:v>38838.0</c:v>
                </c:pt>
                <c:pt idx="1024">
                  <c:v>38839.0</c:v>
                </c:pt>
                <c:pt idx="1025">
                  <c:v>38840.0</c:v>
                </c:pt>
                <c:pt idx="1026">
                  <c:v>38841.0</c:v>
                </c:pt>
                <c:pt idx="1027">
                  <c:v>38842.0</c:v>
                </c:pt>
                <c:pt idx="1028">
                  <c:v>38845.0</c:v>
                </c:pt>
                <c:pt idx="1029">
                  <c:v>38846.0</c:v>
                </c:pt>
                <c:pt idx="1030">
                  <c:v>38847.0</c:v>
                </c:pt>
                <c:pt idx="1031">
                  <c:v>38848.0</c:v>
                </c:pt>
                <c:pt idx="1032">
                  <c:v>38849.0</c:v>
                </c:pt>
                <c:pt idx="1033">
                  <c:v>38852.0</c:v>
                </c:pt>
                <c:pt idx="1034">
                  <c:v>38853.0</c:v>
                </c:pt>
                <c:pt idx="1035">
                  <c:v>38854.0</c:v>
                </c:pt>
                <c:pt idx="1036">
                  <c:v>38855.0</c:v>
                </c:pt>
                <c:pt idx="1037">
                  <c:v>38856.0</c:v>
                </c:pt>
                <c:pt idx="1038">
                  <c:v>38859.0</c:v>
                </c:pt>
                <c:pt idx="1039">
                  <c:v>38860.0</c:v>
                </c:pt>
                <c:pt idx="1040">
                  <c:v>38861.0</c:v>
                </c:pt>
                <c:pt idx="1041">
                  <c:v>38862.0</c:v>
                </c:pt>
                <c:pt idx="1042">
                  <c:v>38863.0</c:v>
                </c:pt>
                <c:pt idx="1043">
                  <c:v>38866.0</c:v>
                </c:pt>
                <c:pt idx="1044">
                  <c:v>38867.0</c:v>
                </c:pt>
                <c:pt idx="1045">
                  <c:v>38868.0</c:v>
                </c:pt>
                <c:pt idx="1046">
                  <c:v>38869.0</c:v>
                </c:pt>
                <c:pt idx="1047">
                  <c:v>38870.0</c:v>
                </c:pt>
                <c:pt idx="1048">
                  <c:v>38873.0</c:v>
                </c:pt>
                <c:pt idx="1049">
                  <c:v>38874.0</c:v>
                </c:pt>
                <c:pt idx="1050">
                  <c:v>38875.0</c:v>
                </c:pt>
                <c:pt idx="1051">
                  <c:v>38876.0</c:v>
                </c:pt>
                <c:pt idx="1052">
                  <c:v>38877.0</c:v>
                </c:pt>
                <c:pt idx="1053">
                  <c:v>38880.0</c:v>
                </c:pt>
                <c:pt idx="1054">
                  <c:v>38881.0</c:v>
                </c:pt>
                <c:pt idx="1055">
                  <c:v>38882.0</c:v>
                </c:pt>
                <c:pt idx="1056">
                  <c:v>38883.0</c:v>
                </c:pt>
                <c:pt idx="1057">
                  <c:v>38884.0</c:v>
                </c:pt>
                <c:pt idx="1058">
                  <c:v>38887.0</c:v>
                </c:pt>
                <c:pt idx="1059">
                  <c:v>38888.0</c:v>
                </c:pt>
                <c:pt idx="1060">
                  <c:v>38889.0</c:v>
                </c:pt>
                <c:pt idx="1061">
                  <c:v>38890.0</c:v>
                </c:pt>
                <c:pt idx="1062">
                  <c:v>38891.0</c:v>
                </c:pt>
                <c:pt idx="1063">
                  <c:v>38894.0</c:v>
                </c:pt>
                <c:pt idx="1064">
                  <c:v>38895.0</c:v>
                </c:pt>
                <c:pt idx="1065">
                  <c:v>38896.0</c:v>
                </c:pt>
                <c:pt idx="1066">
                  <c:v>38897.0</c:v>
                </c:pt>
                <c:pt idx="1067">
                  <c:v>38898.0</c:v>
                </c:pt>
                <c:pt idx="1068">
                  <c:v>38901.0</c:v>
                </c:pt>
                <c:pt idx="1069">
                  <c:v>38902.0</c:v>
                </c:pt>
                <c:pt idx="1070">
                  <c:v>38903.0</c:v>
                </c:pt>
                <c:pt idx="1071">
                  <c:v>38904.0</c:v>
                </c:pt>
                <c:pt idx="1072">
                  <c:v>38905.0</c:v>
                </c:pt>
                <c:pt idx="1073">
                  <c:v>38908.0</c:v>
                </c:pt>
                <c:pt idx="1074">
                  <c:v>38909.0</c:v>
                </c:pt>
                <c:pt idx="1075">
                  <c:v>38910.0</c:v>
                </c:pt>
                <c:pt idx="1076">
                  <c:v>38911.0</c:v>
                </c:pt>
                <c:pt idx="1077">
                  <c:v>38912.0</c:v>
                </c:pt>
                <c:pt idx="1078">
                  <c:v>38915.0</c:v>
                </c:pt>
                <c:pt idx="1079">
                  <c:v>38916.0</c:v>
                </c:pt>
                <c:pt idx="1080">
                  <c:v>38917.0</c:v>
                </c:pt>
                <c:pt idx="1081">
                  <c:v>38918.0</c:v>
                </c:pt>
                <c:pt idx="1082">
                  <c:v>38919.0</c:v>
                </c:pt>
                <c:pt idx="1083">
                  <c:v>38922.0</c:v>
                </c:pt>
                <c:pt idx="1084">
                  <c:v>38923.0</c:v>
                </c:pt>
                <c:pt idx="1085">
                  <c:v>38924.0</c:v>
                </c:pt>
                <c:pt idx="1086">
                  <c:v>38925.0</c:v>
                </c:pt>
                <c:pt idx="1087">
                  <c:v>38926.0</c:v>
                </c:pt>
                <c:pt idx="1088">
                  <c:v>38929.0</c:v>
                </c:pt>
                <c:pt idx="1089">
                  <c:v>38930.0</c:v>
                </c:pt>
                <c:pt idx="1090">
                  <c:v>38931.0</c:v>
                </c:pt>
                <c:pt idx="1091">
                  <c:v>38932.0</c:v>
                </c:pt>
                <c:pt idx="1092">
                  <c:v>38933.0</c:v>
                </c:pt>
                <c:pt idx="1093">
                  <c:v>38936.0</c:v>
                </c:pt>
                <c:pt idx="1094">
                  <c:v>38937.0</c:v>
                </c:pt>
                <c:pt idx="1095">
                  <c:v>38938.0</c:v>
                </c:pt>
                <c:pt idx="1096">
                  <c:v>38939.0</c:v>
                </c:pt>
                <c:pt idx="1097">
                  <c:v>38940.0</c:v>
                </c:pt>
                <c:pt idx="1098">
                  <c:v>38943.0</c:v>
                </c:pt>
                <c:pt idx="1099">
                  <c:v>38944.0</c:v>
                </c:pt>
                <c:pt idx="1100">
                  <c:v>38945.0</c:v>
                </c:pt>
                <c:pt idx="1101">
                  <c:v>38946.0</c:v>
                </c:pt>
                <c:pt idx="1102">
                  <c:v>38947.0</c:v>
                </c:pt>
                <c:pt idx="1103">
                  <c:v>38950.0</c:v>
                </c:pt>
                <c:pt idx="1104">
                  <c:v>38951.0</c:v>
                </c:pt>
                <c:pt idx="1105">
                  <c:v>38952.0</c:v>
                </c:pt>
                <c:pt idx="1106">
                  <c:v>38953.0</c:v>
                </c:pt>
                <c:pt idx="1107">
                  <c:v>38954.0</c:v>
                </c:pt>
                <c:pt idx="1108">
                  <c:v>38957.0</c:v>
                </c:pt>
                <c:pt idx="1109">
                  <c:v>38958.0</c:v>
                </c:pt>
                <c:pt idx="1110">
                  <c:v>38959.0</c:v>
                </c:pt>
                <c:pt idx="1111">
                  <c:v>38960.0</c:v>
                </c:pt>
                <c:pt idx="1112">
                  <c:v>38961.0</c:v>
                </c:pt>
                <c:pt idx="1113">
                  <c:v>38964.0</c:v>
                </c:pt>
                <c:pt idx="1114">
                  <c:v>38965.0</c:v>
                </c:pt>
                <c:pt idx="1115">
                  <c:v>38966.0</c:v>
                </c:pt>
                <c:pt idx="1116">
                  <c:v>38967.0</c:v>
                </c:pt>
                <c:pt idx="1117">
                  <c:v>38968.0</c:v>
                </c:pt>
                <c:pt idx="1118">
                  <c:v>38971.0</c:v>
                </c:pt>
                <c:pt idx="1119">
                  <c:v>38972.0</c:v>
                </c:pt>
                <c:pt idx="1120">
                  <c:v>38973.0</c:v>
                </c:pt>
                <c:pt idx="1121">
                  <c:v>38974.0</c:v>
                </c:pt>
                <c:pt idx="1122">
                  <c:v>38975.0</c:v>
                </c:pt>
                <c:pt idx="1123">
                  <c:v>38978.0</c:v>
                </c:pt>
                <c:pt idx="1124">
                  <c:v>38979.0</c:v>
                </c:pt>
                <c:pt idx="1125">
                  <c:v>38980.0</c:v>
                </c:pt>
                <c:pt idx="1126">
                  <c:v>38981.0</c:v>
                </c:pt>
                <c:pt idx="1127">
                  <c:v>38982.0</c:v>
                </c:pt>
                <c:pt idx="1128">
                  <c:v>38985.0</c:v>
                </c:pt>
                <c:pt idx="1129">
                  <c:v>38986.0</c:v>
                </c:pt>
                <c:pt idx="1130">
                  <c:v>38987.0</c:v>
                </c:pt>
                <c:pt idx="1131">
                  <c:v>38988.0</c:v>
                </c:pt>
                <c:pt idx="1132">
                  <c:v>38989.0</c:v>
                </c:pt>
                <c:pt idx="1133">
                  <c:v>38992.0</c:v>
                </c:pt>
                <c:pt idx="1134">
                  <c:v>38993.0</c:v>
                </c:pt>
                <c:pt idx="1135">
                  <c:v>38994.0</c:v>
                </c:pt>
                <c:pt idx="1136">
                  <c:v>38995.0</c:v>
                </c:pt>
                <c:pt idx="1137">
                  <c:v>38996.0</c:v>
                </c:pt>
                <c:pt idx="1138">
                  <c:v>38999.0</c:v>
                </c:pt>
                <c:pt idx="1139">
                  <c:v>39000.0</c:v>
                </c:pt>
                <c:pt idx="1140">
                  <c:v>39001.0</c:v>
                </c:pt>
                <c:pt idx="1141">
                  <c:v>39002.0</c:v>
                </c:pt>
                <c:pt idx="1142">
                  <c:v>39003.0</c:v>
                </c:pt>
                <c:pt idx="1143">
                  <c:v>39006.0</c:v>
                </c:pt>
                <c:pt idx="1144">
                  <c:v>39007.0</c:v>
                </c:pt>
                <c:pt idx="1145">
                  <c:v>39008.0</c:v>
                </c:pt>
                <c:pt idx="1146">
                  <c:v>39009.0</c:v>
                </c:pt>
                <c:pt idx="1147">
                  <c:v>39010.0</c:v>
                </c:pt>
                <c:pt idx="1148">
                  <c:v>39013.0</c:v>
                </c:pt>
                <c:pt idx="1149">
                  <c:v>39014.0</c:v>
                </c:pt>
                <c:pt idx="1150">
                  <c:v>39015.0</c:v>
                </c:pt>
                <c:pt idx="1151">
                  <c:v>39016.0</c:v>
                </c:pt>
                <c:pt idx="1152">
                  <c:v>39017.0</c:v>
                </c:pt>
                <c:pt idx="1153">
                  <c:v>39020.0</c:v>
                </c:pt>
                <c:pt idx="1154">
                  <c:v>39021.0</c:v>
                </c:pt>
                <c:pt idx="1155">
                  <c:v>39022.0</c:v>
                </c:pt>
                <c:pt idx="1156">
                  <c:v>39023.0</c:v>
                </c:pt>
                <c:pt idx="1157">
                  <c:v>39024.0</c:v>
                </c:pt>
                <c:pt idx="1158">
                  <c:v>39027.0</c:v>
                </c:pt>
                <c:pt idx="1159">
                  <c:v>39028.0</c:v>
                </c:pt>
                <c:pt idx="1160">
                  <c:v>39029.0</c:v>
                </c:pt>
                <c:pt idx="1161">
                  <c:v>39030.0</c:v>
                </c:pt>
                <c:pt idx="1162">
                  <c:v>39031.0</c:v>
                </c:pt>
                <c:pt idx="1163">
                  <c:v>39034.0</c:v>
                </c:pt>
                <c:pt idx="1164">
                  <c:v>39035.0</c:v>
                </c:pt>
                <c:pt idx="1165">
                  <c:v>39036.0</c:v>
                </c:pt>
                <c:pt idx="1166">
                  <c:v>39037.0</c:v>
                </c:pt>
                <c:pt idx="1167">
                  <c:v>39038.0</c:v>
                </c:pt>
                <c:pt idx="1168">
                  <c:v>39041.0</c:v>
                </c:pt>
                <c:pt idx="1169">
                  <c:v>39042.0</c:v>
                </c:pt>
                <c:pt idx="1170">
                  <c:v>39043.0</c:v>
                </c:pt>
                <c:pt idx="1171">
                  <c:v>39044.0</c:v>
                </c:pt>
                <c:pt idx="1172">
                  <c:v>39045.0</c:v>
                </c:pt>
                <c:pt idx="1173">
                  <c:v>39048.0</c:v>
                </c:pt>
                <c:pt idx="1174">
                  <c:v>39049.0</c:v>
                </c:pt>
                <c:pt idx="1175">
                  <c:v>39050.0</c:v>
                </c:pt>
                <c:pt idx="1176">
                  <c:v>39051.0</c:v>
                </c:pt>
                <c:pt idx="1177">
                  <c:v>39052.0</c:v>
                </c:pt>
                <c:pt idx="1178">
                  <c:v>39055.0</c:v>
                </c:pt>
                <c:pt idx="1179">
                  <c:v>39056.0</c:v>
                </c:pt>
                <c:pt idx="1180">
                  <c:v>39057.0</c:v>
                </c:pt>
                <c:pt idx="1181">
                  <c:v>39058.0</c:v>
                </c:pt>
                <c:pt idx="1182">
                  <c:v>39059.0</c:v>
                </c:pt>
                <c:pt idx="1183">
                  <c:v>39062.0</c:v>
                </c:pt>
                <c:pt idx="1184">
                  <c:v>39063.0</c:v>
                </c:pt>
                <c:pt idx="1185">
                  <c:v>39064.0</c:v>
                </c:pt>
                <c:pt idx="1186">
                  <c:v>39065.0</c:v>
                </c:pt>
                <c:pt idx="1187">
                  <c:v>39066.0</c:v>
                </c:pt>
                <c:pt idx="1188">
                  <c:v>39069.0</c:v>
                </c:pt>
                <c:pt idx="1189">
                  <c:v>39070.0</c:v>
                </c:pt>
                <c:pt idx="1190">
                  <c:v>39071.0</c:v>
                </c:pt>
                <c:pt idx="1191">
                  <c:v>39072.0</c:v>
                </c:pt>
                <c:pt idx="1192">
                  <c:v>39073.0</c:v>
                </c:pt>
                <c:pt idx="1193">
                  <c:v>39076.0</c:v>
                </c:pt>
                <c:pt idx="1194">
                  <c:v>39077.0</c:v>
                </c:pt>
                <c:pt idx="1195">
                  <c:v>39078.0</c:v>
                </c:pt>
                <c:pt idx="1196">
                  <c:v>39079.0</c:v>
                </c:pt>
                <c:pt idx="1197">
                  <c:v>39080.0</c:v>
                </c:pt>
                <c:pt idx="1198">
                  <c:v>39083.0</c:v>
                </c:pt>
                <c:pt idx="1199">
                  <c:v>39084.0</c:v>
                </c:pt>
                <c:pt idx="1200">
                  <c:v>39085.0</c:v>
                </c:pt>
                <c:pt idx="1201">
                  <c:v>39086.0</c:v>
                </c:pt>
                <c:pt idx="1202">
                  <c:v>39087.0</c:v>
                </c:pt>
                <c:pt idx="1203">
                  <c:v>39090.0</c:v>
                </c:pt>
                <c:pt idx="1204">
                  <c:v>39091.0</c:v>
                </c:pt>
                <c:pt idx="1205">
                  <c:v>39092.0</c:v>
                </c:pt>
                <c:pt idx="1206">
                  <c:v>39093.0</c:v>
                </c:pt>
                <c:pt idx="1207">
                  <c:v>39094.0</c:v>
                </c:pt>
                <c:pt idx="1208">
                  <c:v>39097.0</c:v>
                </c:pt>
                <c:pt idx="1209">
                  <c:v>39098.0</c:v>
                </c:pt>
                <c:pt idx="1210">
                  <c:v>39099.0</c:v>
                </c:pt>
                <c:pt idx="1211">
                  <c:v>39100.0</c:v>
                </c:pt>
                <c:pt idx="1212">
                  <c:v>39101.0</c:v>
                </c:pt>
                <c:pt idx="1213">
                  <c:v>39104.0</c:v>
                </c:pt>
                <c:pt idx="1214">
                  <c:v>39105.0</c:v>
                </c:pt>
                <c:pt idx="1215">
                  <c:v>39106.0</c:v>
                </c:pt>
                <c:pt idx="1216">
                  <c:v>39107.0</c:v>
                </c:pt>
                <c:pt idx="1217">
                  <c:v>39108.0</c:v>
                </c:pt>
                <c:pt idx="1218">
                  <c:v>39111.0</c:v>
                </c:pt>
                <c:pt idx="1219">
                  <c:v>39112.0</c:v>
                </c:pt>
                <c:pt idx="1220">
                  <c:v>39113.0</c:v>
                </c:pt>
                <c:pt idx="1221">
                  <c:v>39114.0</c:v>
                </c:pt>
                <c:pt idx="1222">
                  <c:v>39115.0</c:v>
                </c:pt>
                <c:pt idx="1223">
                  <c:v>39118.0</c:v>
                </c:pt>
                <c:pt idx="1224">
                  <c:v>39119.0</c:v>
                </c:pt>
                <c:pt idx="1225">
                  <c:v>39120.0</c:v>
                </c:pt>
                <c:pt idx="1226">
                  <c:v>39121.0</c:v>
                </c:pt>
                <c:pt idx="1227">
                  <c:v>39122.0</c:v>
                </c:pt>
                <c:pt idx="1228">
                  <c:v>39125.0</c:v>
                </c:pt>
                <c:pt idx="1229">
                  <c:v>39126.0</c:v>
                </c:pt>
                <c:pt idx="1230">
                  <c:v>39127.0</c:v>
                </c:pt>
                <c:pt idx="1231">
                  <c:v>39128.0</c:v>
                </c:pt>
                <c:pt idx="1232">
                  <c:v>39129.0</c:v>
                </c:pt>
                <c:pt idx="1233">
                  <c:v>39132.0</c:v>
                </c:pt>
                <c:pt idx="1234">
                  <c:v>39133.0</c:v>
                </c:pt>
                <c:pt idx="1235">
                  <c:v>39134.0</c:v>
                </c:pt>
                <c:pt idx="1236">
                  <c:v>39135.0</c:v>
                </c:pt>
                <c:pt idx="1237">
                  <c:v>39136.0</c:v>
                </c:pt>
                <c:pt idx="1238">
                  <c:v>39139.0</c:v>
                </c:pt>
                <c:pt idx="1239">
                  <c:v>39140.0</c:v>
                </c:pt>
                <c:pt idx="1240">
                  <c:v>39141.0</c:v>
                </c:pt>
                <c:pt idx="1241">
                  <c:v>39142.0</c:v>
                </c:pt>
                <c:pt idx="1242">
                  <c:v>39143.0</c:v>
                </c:pt>
                <c:pt idx="1243">
                  <c:v>39146.0</c:v>
                </c:pt>
                <c:pt idx="1244">
                  <c:v>39147.0</c:v>
                </c:pt>
                <c:pt idx="1245">
                  <c:v>39148.0</c:v>
                </c:pt>
                <c:pt idx="1246">
                  <c:v>39149.0</c:v>
                </c:pt>
                <c:pt idx="1247">
                  <c:v>39150.0</c:v>
                </c:pt>
                <c:pt idx="1248">
                  <c:v>39153.0</c:v>
                </c:pt>
                <c:pt idx="1249">
                  <c:v>39154.0</c:v>
                </c:pt>
                <c:pt idx="1250">
                  <c:v>39155.0</c:v>
                </c:pt>
                <c:pt idx="1251">
                  <c:v>39156.0</c:v>
                </c:pt>
                <c:pt idx="1252">
                  <c:v>39157.0</c:v>
                </c:pt>
                <c:pt idx="1253">
                  <c:v>39160.0</c:v>
                </c:pt>
                <c:pt idx="1254">
                  <c:v>39161.0</c:v>
                </c:pt>
                <c:pt idx="1255">
                  <c:v>39162.0</c:v>
                </c:pt>
                <c:pt idx="1256">
                  <c:v>39163.0</c:v>
                </c:pt>
                <c:pt idx="1257">
                  <c:v>39164.0</c:v>
                </c:pt>
                <c:pt idx="1258">
                  <c:v>39167.0</c:v>
                </c:pt>
                <c:pt idx="1259">
                  <c:v>39168.0</c:v>
                </c:pt>
                <c:pt idx="1260">
                  <c:v>39169.0</c:v>
                </c:pt>
                <c:pt idx="1261">
                  <c:v>39170.0</c:v>
                </c:pt>
                <c:pt idx="1262">
                  <c:v>39171.0</c:v>
                </c:pt>
                <c:pt idx="1263">
                  <c:v>39174.0</c:v>
                </c:pt>
                <c:pt idx="1264">
                  <c:v>39175.0</c:v>
                </c:pt>
                <c:pt idx="1265">
                  <c:v>39176.0</c:v>
                </c:pt>
                <c:pt idx="1266">
                  <c:v>39177.0</c:v>
                </c:pt>
                <c:pt idx="1267">
                  <c:v>39178.0</c:v>
                </c:pt>
                <c:pt idx="1268">
                  <c:v>39181.0</c:v>
                </c:pt>
                <c:pt idx="1269">
                  <c:v>39182.0</c:v>
                </c:pt>
                <c:pt idx="1270">
                  <c:v>39183.0</c:v>
                </c:pt>
                <c:pt idx="1271">
                  <c:v>39184.0</c:v>
                </c:pt>
                <c:pt idx="1272">
                  <c:v>39185.0</c:v>
                </c:pt>
                <c:pt idx="1273">
                  <c:v>39188.0</c:v>
                </c:pt>
                <c:pt idx="1274">
                  <c:v>39189.0</c:v>
                </c:pt>
                <c:pt idx="1275">
                  <c:v>39190.0</c:v>
                </c:pt>
                <c:pt idx="1276">
                  <c:v>39191.0</c:v>
                </c:pt>
                <c:pt idx="1277">
                  <c:v>39192.0</c:v>
                </c:pt>
                <c:pt idx="1278">
                  <c:v>39195.0</c:v>
                </c:pt>
                <c:pt idx="1279">
                  <c:v>39196.0</c:v>
                </c:pt>
                <c:pt idx="1280">
                  <c:v>39197.0</c:v>
                </c:pt>
                <c:pt idx="1281">
                  <c:v>39198.0</c:v>
                </c:pt>
                <c:pt idx="1282">
                  <c:v>39199.0</c:v>
                </c:pt>
                <c:pt idx="1283">
                  <c:v>39202.0</c:v>
                </c:pt>
                <c:pt idx="1284">
                  <c:v>39203.0</c:v>
                </c:pt>
                <c:pt idx="1285">
                  <c:v>39204.0</c:v>
                </c:pt>
                <c:pt idx="1286">
                  <c:v>39205.0</c:v>
                </c:pt>
                <c:pt idx="1287">
                  <c:v>39206.0</c:v>
                </c:pt>
                <c:pt idx="1288">
                  <c:v>39209.0</c:v>
                </c:pt>
                <c:pt idx="1289">
                  <c:v>39210.0</c:v>
                </c:pt>
                <c:pt idx="1290">
                  <c:v>39211.0</c:v>
                </c:pt>
                <c:pt idx="1291">
                  <c:v>39212.0</c:v>
                </c:pt>
                <c:pt idx="1292">
                  <c:v>39213.0</c:v>
                </c:pt>
                <c:pt idx="1293">
                  <c:v>39216.0</c:v>
                </c:pt>
                <c:pt idx="1294">
                  <c:v>39217.0</c:v>
                </c:pt>
                <c:pt idx="1295">
                  <c:v>39218.0</c:v>
                </c:pt>
                <c:pt idx="1296">
                  <c:v>39219.0</c:v>
                </c:pt>
                <c:pt idx="1297">
                  <c:v>39220.0</c:v>
                </c:pt>
                <c:pt idx="1298">
                  <c:v>39223.0</c:v>
                </c:pt>
                <c:pt idx="1299">
                  <c:v>39224.0</c:v>
                </c:pt>
                <c:pt idx="1300">
                  <c:v>39225.0</c:v>
                </c:pt>
                <c:pt idx="1301">
                  <c:v>39226.0</c:v>
                </c:pt>
                <c:pt idx="1302">
                  <c:v>39227.0</c:v>
                </c:pt>
                <c:pt idx="1303">
                  <c:v>39230.0</c:v>
                </c:pt>
                <c:pt idx="1304">
                  <c:v>39231.0</c:v>
                </c:pt>
                <c:pt idx="1305">
                  <c:v>39232.0</c:v>
                </c:pt>
                <c:pt idx="1306">
                  <c:v>39233.0</c:v>
                </c:pt>
                <c:pt idx="1307">
                  <c:v>39234.0</c:v>
                </c:pt>
                <c:pt idx="1308">
                  <c:v>39237.0</c:v>
                </c:pt>
                <c:pt idx="1309">
                  <c:v>39238.0</c:v>
                </c:pt>
                <c:pt idx="1310">
                  <c:v>39239.0</c:v>
                </c:pt>
                <c:pt idx="1311">
                  <c:v>39240.0</c:v>
                </c:pt>
                <c:pt idx="1312">
                  <c:v>39241.0</c:v>
                </c:pt>
                <c:pt idx="1313">
                  <c:v>39244.0</c:v>
                </c:pt>
                <c:pt idx="1314">
                  <c:v>39245.0</c:v>
                </c:pt>
                <c:pt idx="1315">
                  <c:v>39246.0</c:v>
                </c:pt>
                <c:pt idx="1316">
                  <c:v>39247.0</c:v>
                </c:pt>
                <c:pt idx="1317">
                  <c:v>39248.0</c:v>
                </c:pt>
                <c:pt idx="1318">
                  <c:v>39251.0</c:v>
                </c:pt>
                <c:pt idx="1319">
                  <c:v>39252.0</c:v>
                </c:pt>
                <c:pt idx="1320">
                  <c:v>39253.0</c:v>
                </c:pt>
                <c:pt idx="1321">
                  <c:v>39254.0</c:v>
                </c:pt>
                <c:pt idx="1322">
                  <c:v>39255.0</c:v>
                </c:pt>
                <c:pt idx="1323">
                  <c:v>39258.0</c:v>
                </c:pt>
                <c:pt idx="1324">
                  <c:v>39259.0</c:v>
                </c:pt>
                <c:pt idx="1325">
                  <c:v>39260.0</c:v>
                </c:pt>
                <c:pt idx="1326">
                  <c:v>39261.0</c:v>
                </c:pt>
                <c:pt idx="1327">
                  <c:v>39262.0</c:v>
                </c:pt>
                <c:pt idx="1328">
                  <c:v>39265.0</c:v>
                </c:pt>
                <c:pt idx="1329">
                  <c:v>39266.0</c:v>
                </c:pt>
                <c:pt idx="1330">
                  <c:v>39267.0</c:v>
                </c:pt>
                <c:pt idx="1331">
                  <c:v>39268.0</c:v>
                </c:pt>
                <c:pt idx="1332">
                  <c:v>39269.0</c:v>
                </c:pt>
                <c:pt idx="1333">
                  <c:v>39272.0</c:v>
                </c:pt>
                <c:pt idx="1334">
                  <c:v>39273.0</c:v>
                </c:pt>
                <c:pt idx="1335">
                  <c:v>39274.0</c:v>
                </c:pt>
                <c:pt idx="1336">
                  <c:v>39275.0</c:v>
                </c:pt>
                <c:pt idx="1337">
                  <c:v>39276.0</c:v>
                </c:pt>
                <c:pt idx="1338">
                  <c:v>39279.0</c:v>
                </c:pt>
                <c:pt idx="1339">
                  <c:v>39280.0</c:v>
                </c:pt>
                <c:pt idx="1340">
                  <c:v>39281.0</c:v>
                </c:pt>
                <c:pt idx="1341">
                  <c:v>39282.0</c:v>
                </c:pt>
                <c:pt idx="1342">
                  <c:v>39283.0</c:v>
                </c:pt>
                <c:pt idx="1343">
                  <c:v>39286.0</c:v>
                </c:pt>
                <c:pt idx="1344">
                  <c:v>39287.0</c:v>
                </c:pt>
                <c:pt idx="1345">
                  <c:v>39288.0</c:v>
                </c:pt>
                <c:pt idx="1346">
                  <c:v>39289.0</c:v>
                </c:pt>
                <c:pt idx="1347">
                  <c:v>39290.0</c:v>
                </c:pt>
                <c:pt idx="1348">
                  <c:v>39293.0</c:v>
                </c:pt>
                <c:pt idx="1349">
                  <c:v>39294.0</c:v>
                </c:pt>
                <c:pt idx="1350">
                  <c:v>39295.0</c:v>
                </c:pt>
                <c:pt idx="1351">
                  <c:v>39296.0</c:v>
                </c:pt>
                <c:pt idx="1352">
                  <c:v>39297.0</c:v>
                </c:pt>
                <c:pt idx="1353">
                  <c:v>39300.0</c:v>
                </c:pt>
                <c:pt idx="1354">
                  <c:v>39301.0</c:v>
                </c:pt>
                <c:pt idx="1355">
                  <c:v>39302.0</c:v>
                </c:pt>
                <c:pt idx="1356">
                  <c:v>39303.0</c:v>
                </c:pt>
                <c:pt idx="1357">
                  <c:v>39304.0</c:v>
                </c:pt>
                <c:pt idx="1358">
                  <c:v>39307.0</c:v>
                </c:pt>
                <c:pt idx="1359">
                  <c:v>39308.0</c:v>
                </c:pt>
                <c:pt idx="1360">
                  <c:v>39309.0</c:v>
                </c:pt>
                <c:pt idx="1361">
                  <c:v>39310.0</c:v>
                </c:pt>
                <c:pt idx="1362">
                  <c:v>39311.0</c:v>
                </c:pt>
                <c:pt idx="1363">
                  <c:v>39314.0</c:v>
                </c:pt>
                <c:pt idx="1364">
                  <c:v>39315.0</c:v>
                </c:pt>
                <c:pt idx="1365">
                  <c:v>39316.0</c:v>
                </c:pt>
                <c:pt idx="1366">
                  <c:v>39317.0</c:v>
                </c:pt>
                <c:pt idx="1367">
                  <c:v>39318.0</c:v>
                </c:pt>
                <c:pt idx="1368">
                  <c:v>39321.0</c:v>
                </c:pt>
                <c:pt idx="1369">
                  <c:v>39322.0</c:v>
                </c:pt>
                <c:pt idx="1370">
                  <c:v>39323.0</c:v>
                </c:pt>
                <c:pt idx="1371">
                  <c:v>39324.0</c:v>
                </c:pt>
                <c:pt idx="1372">
                  <c:v>39325.0</c:v>
                </c:pt>
                <c:pt idx="1373">
                  <c:v>39328.0</c:v>
                </c:pt>
                <c:pt idx="1374">
                  <c:v>39329.0</c:v>
                </c:pt>
                <c:pt idx="1375">
                  <c:v>39330.0</c:v>
                </c:pt>
                <c:pt idx="1376">
                  <c:v>39331.0</c:v>
                </c:pt>
                <c:pt idx="1377">
                  <c:v>39332.0</c:v>
                </c:pt>
                <c:pt idx="1378">
                  <c:v>39335.0</c:v>
                </c:pt>
                <c:pt idx="1379">
                  <c:v>39336.0</c:v>
                </c:pt>
                <c:pt idx="1380">
                  <c:v>39337.0</c:v>
                </c:pt>
                <c:pt idx="1381">
                  <c:v>39338.0</c:v>
                </c:pt>
                <c:pt idx="1382">
                  <c:v>39339.0</c:v>
                </c:pt>
                <c:pt idx="1383">
                  <c:v>39342.0</c:v>
                </c:pt>
                <c:pt idx="1384">
                  <c:v>39343.0</c:v>
                </c:pt>
                <c:pt idx="1385">
                  <c:v>39344.0</c:v>
                </c:pt>
                <c:pt idx="1386">
                  <c:v>39345.0</c:v>
                </c:pt>
                <c:pt idx="1387">
                  <c:v>39346.0</c:v>
                </c:pt>
                <c:pt idx="1388">
                  <c:v>39349.0</c:v>
                </c:pt>
                <c:pt idx="1389">
                  <c:v>39350.0</c:v>
                </c:pt>
                <c:pt idx="1390">
                  <c:v>39351.0</c:v>
                </c:pt>
                <c:pt idx="1391">
                  <c:v>39352.0</c:v>
                </c:pt>
                <c:pt idx="1392">
                  <c:v>39353.0</c:v>
                </c:pt>
                <c:pt idx="1393">
                  <c:v>39356.0</c:v>
                </c:pt>
                <c:pt idx="1394">
                  <c:v>39357.0</c:v>
                </c:pt>
                <c:pt idx="1395">
                  <c:v>39358.0</c:v>
                </c:pt>
                <c:pt idx="1396">
                  <c:v>39359.0</c:v>
                </c:pt>
                <c:pt idx="1397">
                  <c:v>39360.0</c:v>
                </c:pt>
                <c:pt idx="1398">
                  <c:v>39363.0</c:v>
                </c:pt>
                <c:pt idx="1399">
                  <c:v>39364.0</c:v>
                </c:pt>
                <c:pt idx="1400">
                  <c:v>39365.0</c:v>
                </c:pt>
                <c:pt idx="1401">
                  <c:v>39366.0</c:v>
                </c:pt>
                <c:pt idx="1402">
                  <c:v>39367.0</c:v>
                </c:pt>
                <c:pt idx="1403">
                  <c:v>39370.0</c:v>
                </c:pt>
                <c:pt idx="1404">
                  <c:v>39371.0</c:v>
                </c:pt>
                <c:pt idx="1405">
                  <c:v>39372.0</c:v>
                </c:pt>
                <c:pt idx="1406">
                  <c:v>39373.0</c:v>
                </c:pt>
                <c:pt idx="1407">
                  <c:v>39374.0</c:v>
                </c:pt>
                <c:pt idx="1408">
                  <c:v>39377.0</c:v>
                </c:pt>
                <c:pt idx="1409">
                  <c:v>39378.0</c:v>
                </c:pt>
                <c:pt idx="1410">
                  <c:v>39379.0</c:v>
                </c:pt>
                <c:pt idx="1411">
                  <c:v>39380.0</c:v>
                </c:pt>
                <c:pt idx="1412">
                  <c:v>39381.0</c:v>
                </c:pt>
                <c:pt idx="1413">
                  <c:v>39384.0</c:v>
                </c:pt>
                <c:pt idx="1414">
                  <c:v>39385.0</c:v>
                </c:pt>
                <c:pt idx="1415">
                  <c:v>39386.0</c:v>
                </c:pt>
                <c:pt idx="1416">
                  <c:v>39387.0</c:v>
                </c:pt>
                <c:pt idx="1417">
                  <c:v>39388.0</c:v>
                </c:pt>
                <c:pt idx="1418">
                  <c:v>39391.0</c:v>
                </c:pt>
                <c:pt idx="1419">
                  <c:v>39392.0</c:v>
                </c:pt>
                <c:pt idx="1420">
                  <c:v>39393.0</c:v>
                </c:pt>
                <c:pt idx="1421">
                  <c:v>39394.0</c:v>
                </c:pt>
                <c:pt idx="1422">
                  <c:v>39395.0</c:v>
                </c:pt>
                <c:pt idx="1423">
                  <c:v>39398.0</c:v>
                </c:pt>
                <c:pt idx="1424">
                  <c:v>39399.0</c:v>
                </c:pt>
                <c:pt idx="1425">
                  <c:v>39400.0</c:v>
                </c:pt>
                <c:pt idx="1426">
                  <c:v>39401.0</c:v>
                </c:pt>
                <c:pt idx="1427">
                  <c:v>39402.0</c:v>
                </c:pt>
                <c:pt idx="1428">
                  <c:v>39405.0</c:v>
                </c:pt>
                <c:pt idx="1429">
                  <c:v>39406.0</c:v>
                </c:pt>
                <c:pt idx="1430">
                  <c:v>39407.0</c:v>
                </c:pt>
                <c:pt idx="1431">
                  <c:v>39408.0</c:v>
                </c:pt>
                <c:pt idx="1432">
                  <c:v>39409.0</c:v>
                </c:pt>
                <c:pt idx="1433">
                  <c:v>39412.0</c:v>
                </c:pt>
                <c:pt idx="1434">
                  <c:v>39413.0</c:v>
                </c:pt>
                <c:pt idx="1435">
                  <c:v>39414.0</c:v>
                </c:pt>
                <c:pt idx="1436">
                  <c:v>39415.0</c:v>
                </c:pt>
                <c:pt idx="1437">
                  <c:v>39416.0</c:v>
                </c:pt>
                <c:pt idx="1438">
                  <c:v>39419.0</c:v>
                </c:pt>
                <c:pt idx="1439">
                  <c:v>39420.0</c:v>
                </c:pt>
                <c:pt idx="1440">
                  <c:v>39421.0</c:v>
                </c:pt>
                <c:pt idx="1441">
                  <c:v>39422.0</c:v>
                </c:pt>
                <c:pt idx="1442">
                  <c:v>39423.0</c:v>
                </c:pt>
                <c:pt idx="1443">
                  <c:v>39426.0</c:v>
                </c:pt>
                <c:pt idx="1444">
                  <c:v>39427.0</c:v>
                </c:pt>
                <c:pt idx="1445">
                  <c:v>39428.0</c:v>
                </c:pt>
                <c:pt idx="1446">
                  <c:v>39429.0</c:v>
                </c:pt>
                <c:pt idx="1447">
                  <c:v>39430.0</c:v>
                </c:pt>
                <c:pt idx="1448">
                  <c:v>39433.0</c:v>
                </c:pt>
                <c:pt idx="1449">
                  <c:v>39434.0</c:v>
                </c:pt>
                <c:pt idx="1450">
                  <c:v>39435.0</c:v>
                </c:pt>
                <c:pt idx="1451">
                  <c:v>39436.0</c:v>
                </c:pt>
                <c:pt idx="1452">
                  <c:v>39437.0</c:v>
                </c:pt>
                <c:pt idx="1453">
                  <c:v>39440.0</c:v>
                </c:pt>
                <c:pt idx="1454">
                  <c:v>39441.0</c:v>
                </c:pt>
                <c:pt idx="1455">
                  <c:v>39442.0</c:v>
                </c:pt>
                <c:pt idx="1456">
                  <c:v>39443.0</c:v>
                </c:pt>
                <c:pt idx="1457">
                  <c:v>39444.0</c:v>
                </c:pt>
                <c:pt idx="1458">
                  <c:v>39447.0</c:v>
                </c:pt>
                <c:pt idx="1459">
                  <c:v>39448.0</c:v>
                </c:pt>
                <c:pt idx="1460">
                  <c:v>39449.0</c:v>
                </c:pt>
                <c:pt idx="1461">
                  <c:v>39450.0</c:v>
                </c:pt>
                <c:pt idx="1462">
                  <c:v>39451.0</c:v>
                </c:pt>
                <c:pt idx="1463">
                  <c:v>39454.0</c:v>
                </c:pt>
                <c:pt idx="1464">
                  <c:v>39455.0</c:v>
                </c:pt>
                <c:pt idx="1465">
                  <c:v>39456.0</c:v>
                </c:pt>
                <c:pt idx="1466">
                  <c:v>39457.0</c:v>
                </c:pt>
                <c:pt idx="1467">
                  <c:v>39458.0</c:v>
                </c:pt>
                <c:pt idx="1468">
                  <c:v>39461.0</c:v>
                </c:pt>
                <c:pt idx="1469">
                  <c:v>39462.0</c:v>
                </c:pt>
                <c:pt idx="1470">
                  <c:v>39463.0</c:v>
                </c:pt>
                <c:pt idx="1471">
                  <c:v>39464.0</c:v>
                </c:pt>
                <c:pt idx="1472">
                  <c:v>39465.0</c:v>
                </c:pt>
                <c:pt idx="1473">
                  <c:v>39468.0</c:v>
                </c:pt>
                <c:pt idx="1474">
                  <c:v>39469.0</c:v>
                </c:pt>
                <c:pt idx="1475">
                  <c:v>39470.0</c:v>
                </c:pt>
                <c:pt idx="1476">
                  <c:v>39471.0</c:v>
                </c:pt>
                <c:pt idx="1477">
                  <c:v>39472.0</c:v>
                </c:pt>
                <c:pt idx="1478">
                  <c:v>39475.0</c:v>
                </c:pt>
                <c:pt idx="1479">
                  <c:v>39476.0</c:v>
                </c:pt>
                <c:pt idx="1480">
                  <c:v>39477.0</c:v>
                </c:pt>
                <c:pt idx="1481">
                  <c:v>39478.0</c:v>
                </c:pt>
                <c:pt idx="1482">
                  <c:v>39479.0</c:v>
                </c:pt>
                <c:pt idx="1483">
                  <c:v>39482.0</c:v>
                </c:pt>
                <c:pt idx="1484">
                  <c:v>39483.0</c:v>
                </c:pt>
                <c:pt idx="1485">
                  <c:v>39484.0</c:v>
                </c:pt>
                <c:pt idx="1486">
                  <c:v>39485.0</c:v>
                </c:pt>
                <c:pt idx="1487">
                  <c:v>39486.0</c:v>
                </c:pt>
                <c:pt idx="1488">
                  <c:v>39489.0</c:v>
                </c:pt>
                <c:pt idx="1489">
                  <c:v>39490.0</c:v>
                </c:pt>
                <c:pt idx="1490">
                  <c:v>39491.0</c:v>
                </c:pt>
                <c:pt idx="1491">
                  <c:v>39492.0</c:v>
                </c:pt>
                <c:pt idx="1492">
                  <c:v>39493.0</c:v>
                </c:pt>
                <c:pt idx="1493">
                  <c:v>39496.0</c:v>
                </c:pt>
                <c:pt idx="1494">
                  <c:v>39497.0</c:v>
                </c:pt>
                <c:pt idx="1495">
                  <c:v>39498.0</c:v>
                </c:pt>
                <c:pt idx="1496">
                  <c:v>39499.0</c:v>
                </c:pt>
                <c:pt idx="1497">
                  <c:v>39500.0</c:v>
                </c:pt>
                <c:pt idx="1498">
                  <c:v>39503.0</c:v>
                </c:pt>
                <c:pt idx="1499">
                  <c:v>39504.0</c:v>
                </c:pt>
                <c:pt idx="1500">
                  <c:v>39505.0</c:v>
                </c:pt>
                <c:pt idx="1501">
                  <c:v>39506.0</c:v>
                </c:pt>
                <c:pt idx="1502">
                  <c:v>39507.0</c:v>
                </c:pt>
                <c:pt idx="1503">
                  <c:v>39510.0</c:v>
                </c:pt>
                <c:pt idx="1504">
                  <c:v>39511.0</c:v>
                </c:pt>
                <c:pt idx="1505">
                  <c:v>39512.0</c:v>
                </c:pt>
                <c:pt idx="1506">
                  <c:v>39513.0</c:v>
                </c:pt>
                <c:pt idx="1507">
                  <c:v>39514.0</c:v>
                </c:pt>
                <c:pt idx="1508">
                  <c:v>39517.0</c:v>
                </c:pt>
                <c:pt idx="1509">
                  <c:v>39518.0</c:v>
                </c:pt>
                <c:pt idx="1510">
                  <c:v>39519.0</c:v>
                </c:pt>
                <c:pt idx="1511">
                  <c:v>39520.0</c:v>
                </c:pt>
                <c:pt idx="1512">
                  <c:v>39521.0</c:v>
                </c:pt>
                <c:pt idx="1513">
                  <c:v>39524.0</c:v>
                </c:pt>
                <c:pt idx="1514">
                  <c:v>39525.0</c:v>
                </c:pt>
                <c:pt idx="1515">
                  <c:v>39526.0</c:v>
                </c:pt>
                <c:pt idx="1516">
                  <c:v>39527.0</c:v>
                </c:pt>
                <c:pt idx="1517">
                  <c:v>39528.0</c:v>
                </c:pt>
                <c:pt idx="1518">
                  <c:v>39531.0</c:v>
                </c:pt>
                <c:pt idx="1519">
                  <c:v>39532.0</c:v>
                </c:pt>
                <c:pt idx="1520">
                  <c:v>39533.0</c:v>
                </c:pt>
                <c:pt idx="1521">
                  <c:v>39534.0</c:v>
                </c:pt>
                <c:pt idx="1522">
                  <c:v>39535.0</c:v>
                </c:pt>
                <c:pt idx="1523">
                  <c:v>39538.0</c:v>
                </c:pt>
                <c:pt idx="1524">
                  <c:v>39539.0</c:v>
                </c:pt>
                <c:pt idx="1525">
                  <c:v>39540.0</c:v>
                </c:pt>
                <c:pt idx="1526">
                  <c:v>39541.0</c:v>
                </c:pt>
                <c:pt idx="1527">
                  <c:v>39542.0</c:v>
                </c:pt>
                <c:pt idx="1528">
                  <c:v>39545.0</c:v>
                </c:pt>
                <c:pt idx="1529">
                  <c:v>39546.0</c:v>
                </c:pt>
                <c:pt idx="1530">
                  <c:v>39547.0</c:v>
                </c:pt>
                <c:pt idx="1531">
                  <c:v>39548.0</c:v>
                </c:pt>
                <c:pt idx="1532">
                  <c:v>39549.0</c:v>
                </c:pt>
                <c:pt idx="1533">
                  <c:v>39552.0</c:v>
                </c:pt>
                <c:pt idx="1534">
                  <c:v>39553.0</c:v>
                </c:pt>
                <c:pt idx="1535">
                  <c:v>39554.0</c:v>
                </c:pt>
                <c:pt idx="1536">
                  <c:v>39555.0</c:v>
                </c:pt>
                <c:pt idx="1537">
                  <c:v>39556.0</c:v>
                </c:pt>
                <c:pt idx="1538">
                  <c:v>39559.0</c:v>
                </c:pt>
                <c:pt idx="1539">
                  <c:v>39560.0</c:v>
                </c:pt>
                <c:pt idx="1540">
                  <c:v>39561.0</c:v>
                </c:pt>
                <c:pt idx="1541">
                  <c:v>39562.0</c:v>
                </c:pt>
                <c:pt idx="1542">
                  <c:v>39563.0</c:v>
                </c:pt>
                <c:pt idx="1543">
                  <c:v>39566.0</c:v>
                </c:pt>
                <c:pt idx="1544">
                  <c:v>39567.0</c:v>
                </c:pt>
                <c:pt idx="1545">
                  <c:v>39568.0</c:v>
                </c:pt>
                <c:pt idx="1546">
                  <c:v>39569.0</c:v>
                </c:pt>
                <c:pt idx="1547">
                  <c:v>39570.0</c:v>
                </c:pt>
                <c:pt idx="1548">
                  <c:v>39573.0</c:v>
                </c:pt>
                <c:pt idx="1549">
                  <c:v>39574.0</c:v>
                </c:pt>
                <c:pt idx="1550">
                  <c:v>39575.0</c:v>
                </c:pt>
                <c:pt idx="1551">
                  <c:v>39576.0</c:v>
                </c:pt>
                <c:pt idx="1552">
                  <c:v>39577.0</c:v>
                </c:pt>
                <c:pt idx="1553">
                  <c:v>39580.0</c:v>
                </c:pt>
                <c:pt idx="1554">
                  <c:v>39581.0</c:v>
                </c:pt>
                <c:pt idx="1555">
                  <c:v>39582.0</c:v>
                </c:pt>
                <c:pt idx="1556">
                  <c:v>39583.0</c:v>
                </c:pt>
                <c:pt idx="1557">
                  <c:v>39584.0</c:v>
                </c:pt>
                <c:pt idx="1558">
                  <c:v>39587.0</c:v>
                </c:pt>
                <c:pt idx="1559">
                  <c:v>39588.0</c:v>
                </c:pt>
                <c:pt idx="1560">
                  <c:v>39589.0</c:v>
                </c:pt>
                <c:pt idx="1561">
                  <c:v>39590.0</c:v>
                </c:pt>
                <c:pt idx="1562">
                  <c:v>39591.0</c:v>
                </c:pt>
                <c:pt idx="1563">
                  <c:v>39594.0</c:v>
                </c:pt>
                <c:pt idx="1564">
                  <c:v>39595.0</c:v>
                </c:pt>
                <c:pt idx="1565">
                  <c:v>39596.0</c:v>
                </c:pt>
                <c:pt idx="1566">
                  <c:v>39597.0</c:v>
                </c:pt>
                <c:pt idx="1567">
                  <c:v>39598.0</c:v>
                </c:pt>
                <c:pt idx="1568">
                  <c:v>39601.0</c:v>
                </c:pt>
                <c:pt idx="1569">
                  <c:v>39602.0</c:v>
                </c:pt>
                <c:pt idx="1570">
                  <c:v>39603.0</c:v>
                </c:pt>
                <c:pt idx="1571">
                  <c:v>39604.0</c:v>
                </c:pt>
                <c:pt idx="1572">
                  <c:v>39605.0</c:v>
                </c:pt>
                <c:pt idx="1573">
                  <c:v>39608.0</c:v>
                </c:pt>
                <c:pt idx="1574">
                  <c:v>39609.0</c:v>
                </c:pt>
                <c:pt idx="1575">
                  <c:v>39610.0</c:v>
                </c:pt>
                <c:pt idx="1576">
                  <c:v>39611.0</c:v>
                </c:pt>
                <c:pt idx="1577">
                  <c:v>39612.0</c:v>
                </c:pt>
                <c:pt idx="1578">
                  <c:v>39615.0</c:v>
                </c:pt>
                <c:pt idx="1579">
                  <c:v>39616.0</c:v>
                </c:pt>
                <c:pt idx="1580">
                  <c:v>39617.0</c:v>
                </c:pt>
                <c:pt idx="1581">
                  <c:v>39618.0</c:v>
                </c:pt>
                <c:pt idx="1582">
                  <c:v>39619.0</c:v>
                </c:pt>
                <c:pt idx="1583">
                  <c:v>39622.0</c:v>
                </c:pt>
                <c:pt idx="1584">
                  <c:v>39623.0</c:v>
                </c:pt>
                <c:pt idx="1585">
                  <c:v>39624.0</c:v>
                </c:pt>
                <c:pt idx="1586">
                  <c:v>39625.0</c:v>
                </c:pt>
                <c:pt idx="1587">
                  <c:v>39626.0</c:v>
                </c:pt>
                <c:pt idx="1588">
                  <c:v>39629.0</c:v>
                </c:pt>
                <c:pt idx="1589">
                  <c:v>39630.0</c:v>
                </c:pt>
                <c:pt idx="1590">
                  <c:v>39631.0</c:v>
                </c:pt>
                <c:pt idx="1591">
                  <c:v>39632.0</c:v>
                </c:pt>
                <c:pt idx="1592">
                  <c:v>39633.0</c:v>
                </c:pt>
                <c:pt idx="1593">
                  <c:v>39636.0</c:v>
                </c:pt>
                <c:pt idx="1594">
                  <c:v>39637.0</c:v>
                </c:pt>
                <c:pt idx="1595">
                  <c:v>39638.0</c:v>
                </c:pt>
                <c:pt idx="1596">
                  <c:v>39639.0</c:v>
                </c:pt>
                <c:pt idx="1597">
                  <c:v>39640.0</c:v>
                </c:pt>
                <c:pt idx="1598">
                  <c:v>39643.0</c:v>
                </c:pt>
                <c:pt idx="1599">
                  <c:v>39644.0</c:v>
                </c:pt>
                <c:pt idx="1600">
                  <c:v>39645.0</c:v>
                </c:pt>
                <c:pt idx="1601">
                  <c:v>39646.0</c:v>
                </c:pt>
                <c:pt idx="1602">
                  <c:v>39647.0</c:v>
                </c:pt>
                <c:pt idx="1603">
                  <c:v>39650.0</c:v>
                </c:pt>
                <c:pt idx="1604">
                  <c:v>39651.0</c:v>
                </c:pt>
                <c:pt idx="1605">
                  <c:v>39652.0</c:v>
                </c:pt>
                <c:pt idx="1606">
                  <c:v>39653.0</c:v>
                </c:pt>
                <c:pt idx="1607">
                  <c:v>39654.0</c:v>
                </c:pt>
                <c:pt idx="1608">
                  <c:v>39657.0</c:v>
                </c:pt>
                <c:pt idx="1609">
                  <c:v>39658.0</c:v>
                </c:pt>
                <c:pt idx="1610">
                  <c:v>39659.0</c:v>
                </c:pt>
                <c:pt idx="1611">
                  <c:v>39660.0</c:v>
                </c:pt>
                <c:pt idx="1612">
                  <c:v>39661.0</c:v>
                </c:pt>
                <c:pt idx="1613">
                  <c:v>39664.0</c:v>
                </c:pt>
                <c:pt idx="1614">
                  <c:v>39665.0</c:v>
                </c:pt>
                <c:pt idx="1615">
                  <c:v>39666.0</c:v>
                </c:pt>
                <c:pt idx="1616">
                  <c:v>39667.0</c:v>
                </c:pt>
                <c:pt idx="1617">
                  <c:v>39668.0</c:v>
                </c:pt>
                <c:pt idx="1618">
                  <c:v>39671.0</c:v>
                </c:pt>
                <c:pt idx="1619">
                  <c:v>39672.0</c:v>
                </c:pt>
                <c:pt idx="1620">
                  <c:v>39673.0</c:v>
                </c:pt>
                <c:pt idx="1621">
                  <c:v>39674.0</c:v>
                </c:pt>
                <c:pt idx="1622">
                  <c:v>39675.0</c:v>
                </c:pt>
                <c:pt idx="1623">
                  <c:v>39678.0</c:v>
                </c:pt>
                <c:pt idx="1624">
                  <c:v>39679.0</c:v>
                </c:pt>
                <c:pt idx="1625">
                  <c:v>39680.0</c:v>
                </c:pt>
                <c:pt idx="1626">
                  <c:v>39681.0</c:v>
                </c:pt>
                <c:pt idx="1627">
                  <c:v>39682.0</c:v>
                </c:pt>
                <c:pt idx="1628">
                  <c:v>39685.0</c:v>
                </c:pt>
                <c:pt idx="1629">
                  <c:v>39686.0</c:v>
                </c:pt>
                <c:pt idx="1630">
                  <c:v>39687.0</c:v>
                </c:pt>
                <c:pt idx="1631">
                  <c:v>39688.0</c:v>
                </c:pt>
                <c:pt idx="1632">
                  <c:v>39689.0</c:v>
                </c:pt>
                <c:pt idx="1633">
                  <c:v>39692.0</c:v>
                </c:pt>
                <c:pt idx="1634">
                  <c:v>39693.0</c:v>
                </c:pt>
                <c:pt idx="1635">
                  <c:v>39694.0</c:v>
                </c:pt>
                <c:pt idx="1636">
                  <c:v>39695.0</c:v>
                </c:pt>
                <c:pt idx="1637">
                  <c:v>39696.0</c:v>
                </c:pt>
                <c:pt idx="1638">
                  <c:v>39699.0</c:v>
                </c:pt>
                <c:pt idx="1639">
                  <c:v>39700.0</c:v>
                </c:pt>
                <c:pt idx="1640">
                  <c:v>39701.0</c:v>
                </c:pt>
                <c:pt idx="1641">
                  <c:v>39702.0</c:v>
                </c:pt>
                <c:pt idx="1642">
                  <c:v>39703.0</c:v>
                </c:pt>
                <c:pt idx="1643">
                  <c:v>39706.0</c:v>
                </c:pt>
                <c:pt idx="1644">
                  <c:v>39707.0</c:v>
                </c:pt>
                <c:pt idx="1645">
                  <c:v>39708.0</c:v>
                </c:pt>
                <c:pt idx="1646">
                  <c:v>39709.0</c:v>
                </c:pt>
                <c:pt idx="1647">
                  <c:v>39710.0</c:v>
                </c:pt>
                <c:pt idx="1648">
                  <c:v>39713.0</c:v>
                </c:pt>
                <c:pt idx="1649">
                  <c:v>39714.0</c:v>
                </c:pt>
                <c:pt idx="1650">
                  <c:v>39715.0</c:v>
                </c:pt>
                <c:pt idx="1651">
                  <c:v>39716.0</c:v>
                </c:pt>
                <c:pt idx="1652">
                  <c:v>39717.0</c:v>
                </c:pt>
                <c:pt idx="1653">
                  <c:v>39720.0</c:v>
                </c:pt>
                <c:pt idx="1654">
                  <c:v>39721.0</c:v>
                </c:pt>
                <c:pt idx="1655">
                  <c:v>39722.0</c:v>
                </c:pt>
                <c:pt idx="1656">
                  <c:v>39723.0</c:v>
                </c:pt>
                <c:pt idx="1657">
                  <c:v>39724.0</c:v>
                </c:pt>
                <c:pt idx="1658">
                  <c:v>39727.0</c:v>
                </c:pt>
                <c:pt idx="1659">
                  <c:v>39728.0</c:v>
                </c:pt>
                <c:pt idx="1660">
                  <c:v>39729.0</c:v>
                </c:pt>
                <c:pt idx="1661">
                  <c:v>39730.0</c:v>
                </c:pt>
                <c:pt idx="1662">
                  <c:v>39731.0</c:v>
                </c:pt>
                <c:pt idx="1663">
                  <c:v>39734.0</c:v>
                </c:pt>
                <c:pt idx="1664">
                  <c:v>39735.0</c:v>
                </c:pt>
                <c:pt idx="1665">
                  <c:v>39736.0</c:v>
                </c:pt>
                <c:pt idx="1666">
                  <c:v>39737.0</c:v>
                </c:pt>
                <c:pt idx="1667">
                  <c:v>39738.0</c:v>
                </c:pt>
                <c:pt idx="1668">
                  <c:v>39741.0</c:v>
                </c:pt>
                <c:pt idx="1669">
                  <c:v>39742.0</c:v>
                </c:pt>
                <c:pt idx="1670">
                  <c:v>39743.0</c:v>
                </c:pt>
                <c:pt idx="1671">
                  <c:v>39744.0</c:v>
                </c:pt>
                <c:pt idx="1672">
                  <c:v>39745.0</c:v>
                </c:pt>
                <c:pt idx="1673">
                  <c:v>39748.0</c:v>
                </c:pt>
                <c:pt idx="1674">
                  <c:v>39749.0</c:v>
                </c:pt>
                <c:pt idx="1675">
                  <c:v>39750.0</c:v>
                </c:pt>
                <c:pt idx="1676">
                  <c:v>39751.0</c:v>
                </c:pt>
                <c:pt idx="1677">
                  <c:v>39752.0</c:v>
                </c:pt>
                <c:pt idx="1678">
                  <c:v>39755.0</c:v>
                </c:pt>
                <c:pt idx="1679">
                  <c:v>39756.0</c:v>
                </c:pt>
                <c:pt idx="1680">
                  <c:v>39757.0</c:v>
                </c:pt>
                <c:pt idx="1681">
                  <c:v>39758.0</c:v>
                </c:pt>
                <c:pt idx="1682">
                  <c:v>39759.0</c:v>
                </c:pt>
                <c:pt idx="1683">
                  <c:v>39762.0</c:v>
                </c:pt>
                <c:pt idx="1684">
                  <c:v>39763.0</c:v>
                </c:pt>
                <c:pt idx="1685">
                  <c:v>39764.0</c:v>
                </c:pt>
                <c:pt idx="1686">
                  <c:v>39765.0</c:v>
                </c:pt>
                <c:pt idx="1687">
                  <c:v>39766.0</c:v>
                </c:pt>
                <c:pt idx="1688">
                  <c:v>39769.0</c:v>
                </c:pt>
                <c:pt idx="1689">
                  <c:v>39770.0</c:v>
                </c:pt>
                <c:pt idx="1690">
                  <c:v>39771.0</c:v>
                </c:pt>
                <c:pt idx="1691">
                  <c:v>39772.0</c:v>
                </c:pt>
                <c:pt idx="1692">
                  <c:v>39773.0</c:v>
                </c:pt>
                <c:pt idx="1693">
                  <c:v>39776.0</c:v>
                </c:pt>
                <c:pt idx="1694">
                  <c:v>39777.0</c:v>
                </c:pt>
                <c:pt idx="1695">
                  <c:v>39778.0</c:v>
                </c:pt>
                <c:pt idx="1696">
                  <c:v>39779.0</c:v>
                </c:pt>
                <c:pt idx="1697">
                  <c:v>39780.0</c:v>
                </c:pt>
                <c:pt idx="1698">
                  <c:v>39783.0</c:v>
                </c:pt>
                <c:pt idx="1699">
                  <c:v>39784.0</c:v>
                </c:pt>
                <c:pt idx="1700">
                  <c:v>39785.0</c:v>
                </c:pt>
                <c:pt idx="1701">
                  <c:v>39786.0</c:v>
                </c:pt>
                <c:pt idx="1702">
                  <c:v>39787.0</c:v>
                </c:pt>
                <c:pt idx="1703">
                  <c:v>39790.0</c:v>
                </c:pt>
                <c:pt idx="1704">
                  <c:v>39791.0</c:v>
                </c:pt>
                <c:pt idx="1705">
                  <c:v>39792.0</c:v>
                </c:pt>
                <c:pt idx="1706">
                  <c:v>39793.0</c:v>
                </c:pt>
                <c:pt idx="1707">
                  <c:v>39794.0</c:v>
                </c:pt>
                <c:pt idx="1708">
                  <c:v>39797.0</c:v>
                </c:pt>
                <c:pt idx="1709">
                  <c:v>39798.0</c:v>
                </c:pt>
                <c:pt idx="1710">
                  <c:v>39799.0</c:v>
                </c:pt>
                <c:pt idx="1711">
                  <c:v>39800.0</c:v>
                </c:pt>
                <c:pt idx="1712">
                  <c:v>39801.0</c:v>
                </c:pt>
                <c:pt idx="1713">
                  <c:v>39804.0</c:v>
                </c:pt>
                <c:pt idx="1714">
                  <c:v>39805.0</c:v>
                </c:pt>
                <c:pt idx="1715">
                  <c:v>39806.0</c:v>
                </c:pt>
                <c:pt idx="1716">
                  <c:v>39807.0</c:v>
                </c:pt>
                <c:pt idx="1717">
                  <c:v>39808.0</c:v>
                </c:pt>
                <c:pt idx="1718">
                  <c:v>39811.0</c:v>
                </c:pt>
                <c:pt idx="1719">
                  <c:v>39812.0</c:v>
                </c:pt>
                <c:pt idx="1720">
                  <c:v>39813.0</c:v>
                </c:pt>
                <c:pt idx="1721">
                  <c:v>39814.0</c:v>
                </c:pt>
                <c:pt idx="1722">
                  <c:v>39815.0</c:v>
                </c:pt>
                <c:pt idx="1723">
                  <c:v>39818.0</c:v>
                </c:pt>
                <c:pt idx="1724">
                  <c:v>39819.0</c:v>
                </c:pt>
                <c:pt idx="1725">
                  <c:v>39820.0</c:v>
                </c:pt>
                <c:pt idx="1726">
                  <c:v>39821.0</c:v>
                </c:pt>
                <c:pt idx="1727">
                  <c:v>39822.0</c:v>
                </c:pt>
                <c:pt idx="1728">
                  <c:v>39825.0</c:v>
                </c:pt>
                <c:pt idx="1729">
                  <c:v>39826.0</c:v>
                </c:pt>
                <c:pt idx="1730">
                  <c:v>39827.0</c:v>
                </c:pt>
                <c:pt idx="1731">
                  <c:v>39828.0</c:v>
                </c:pt>
                <c:pt idx="1732">
                  <c:v>39829.0</c:v>
                </c:pt>
                <c:pt idx="1733">
                  <c:v>39832.0</c:v>
                </c:pt>
                <c:pt idx="1734">
                  <c:v>39833.0</c:v>
                </c:pt>
                <c:pt idx="1735">
                  <c:v>39834.0</c:v>
                </c:pt>
                <c:pt idx="1736">
                  <c:v>39835.0</c:v>
                </c:pt>
                <c:pt idx="1737">
                  <c:v>39836.0</c:v>
                </c:pt>
                <c:pt idx="1738">
                  <c:v>39839.0</c:v>
                </c:pt>
                <c:pt idx="1739">
                  <c:v>39840.0</c:v>
                </c:pt>
                <c:pt idx="1740">
                  <c:v>39841.0</c:v>
                </c:pt>
                <c:pt idx="1741">
                  <c:v>39842.0</c:v>
                </c:pt>
                <c:pt idx="1742">
                  <c:v>39843.0</c:v>
                </c:pt>
                <c:pt idx="1743">
                  <c:v>39846.0</c:v>
                </c:pt>
                <c:pt idx="1744">
                  <c:v>39847.0</c:v>
                </c:pt>
                <c:pt idx="1745">
                  <c:v>39848.0</c:v>
                </c:pt>
                <c:pt idx="1746">
                  <c:v>39849.0</c:v>
                </c:pt>
                <c:pt idx="1747">
                  <c:v>39850.0</c:v>
                </c:pt>
                <c:pt idx="1748">
                  <c:v>39853.0</c:v>
                </c:pt>
                <c:pt idx="1749">
                  <c:v>39854.0</c:v>
                </c:pt>
                <c:pt idx="1750">
                  <c:v>39855.0</c:v>
                </c:pt>
                <c:pt idx="1751">
                  <c:v>39856.0</c:v>
                </c:pt>
                <c:pt idx="1752">
                  <c:v>39857.0</c:v>
                </c:pt>
                <c:pt idx="1753">
                  <c:v>39860.0</c:v>
                </c:pt>
                <c:pt idx="1754">
                  <c:v>39861.0</c:v>
                </c:pt>
                <c:pt idx="1755">
                  <c:v>39862.0</c:v>
                </c:pt>
                <c:pt idx="1756">
                  <c:v>39863.0</c:v>
                </c:pt>
                <c:pt idx="1757">
                  <c:v>39864.0</c:v>
                </c:pt>
                <c:pt idx="1758">
                  <c:v>39867.0</c:v>
                </c:pt>
                <c:pt idx="1759">
                  <c:v>39868.0</c:v>
                </c:pt>
                <c:pt idx="1760">
                  <c:v>39869.0</c:v>
                </c:pt>
                <c:pt idx="1761">
                  <c:v>39870.0</c:v>
                </c:pt>
                <c:pt idx="1762">
                  <c:v>39871.0</c:v>
                </c:pt>
                <c:pt idx="1763">
                  <c:v>39874.0</c:v>
                </c:pt>
                <c:pt idx="1764">
                  <c:v>39875.0</c:v>
                </c:pt>
                <c:pt idx="1765">
                  <c:v>39876.0</c:v>
                </c:pt>
                <c:pt idx="1766">
                  <c:v>39877.0</c:v>
                </c:pt>
                <c:pt idx="1767">
                  <c:v>39878.0</c:v>
                </c:pt>
                <c:pt idx="1768">
                  <c:v>39881.0</c:v>
                </c:pt>
                <c:pt idx="1769">
                  <c:v>39882.0</c:v>
                </c:pt>
                <c:pt idx="1770">
                  <c:v>39883.0</c:v>
                </c:pt>
                <c:pt idx="1771">
                  <c:v>39884.0</c:v>
                </c:pt>
                <c:pt idx="1772">
                  <c:v>39885.0</c:v>
                </c:pt>
                <c:pt idx="1773">
                  <c:v>39888.0</c:v>
                </c:pt>
                <c:pt idx="1774">
                  <c:v>39889.0</c:v>
                </c:pt>
                <c:pt idx="1775">
                  <c:v>39890.0</c:v>
                </c:pt>
                <c:pt idx="1776">
                  <c:v>39891.0</c:v>
                </c:pt>
                <c:pt idx="1777">
                  <c:v>39892.0</c:v>
                </c:pt>
                <c:pt idx="1778">
                  <c:v>39895.0</c:v>
                </c:pt>
                <c:pt idx="1779">
                  <c:v>39896.0</c:v>
                </c:pt>
                <c:pt idx="1780">
                  <c:v>39897.0</c:v>
                </c:pt>
                <c:pt idx="1781">
                  <c:v>39898.0</c:v>
                </c:pt>
                <c:pt idx="1782">
                  <c:v>39899.0</c:v>
                </c:pt>
                <c:pt idx="1783">
                  <c:v>39902.0</c:v>
                </c:pt>
                <c:pt idx="1784">
                  <c:v>39903.0</c:v>
                </c:pt>
                <c:pt idx="1785">
                  <c:v>39904.0</c:v>
                </c:pt>
                <c:pt idx="1786">
                  <c:v>39905.0</c:v>
                </c:pt>
                <c:pt idx="1787">
                  <c:v>39906.0</c:v>
                </c:pt>
                <c:pt idx="1788">
                  <c:v>39909.0</c:v>
                </c:pt>
                <c:pt idx="1789">
                  <c:v>39910.0</c:v>
                </c:pt>
                <c:pt idx="1790">
                  <c:v>39911.0</c:v>
                </c:pt>
                <c:pt idx="1791">
                  <c:v>39912.0</c:v>
                </c:pt>
                <c:pt idx="1792">
                  <c:v>39913.0</c:v>
                </c:pt>
                <c:pt idx="1793">
                  <c:v>39916.0</c:v>
                </c:pt>
                <c:pt idx="1794">
                  <c:v>39917.0</c:v>
                </c:pt>
                <c:pt idx="1795">
                  <c:v>39918.0</c:v>
                </c:pt>
                <c:pt idx="1796">
                  <c:v>39919.0</c:v>
                </c:pt>
                <c:pt idx="1797">
                  <c:v>39920.0</c:v>
                </c:pt>
                <c:pt idx="1798">
                  <c:v>39923.0</c:v>
                </c:pt>
                <c:pt idx="1799">
                  <c:v>39924.0</c:v>
                </c:pt>
                <c:pt idx="1800">
                  <c:v>39925.0</c:v>
                </c:pt>
                <c:pt idx="1801">
                  <c:v>39926.0</c:v>
                </c:pt>
                <c:pt idx="1802">
                  <c:v>39927.0</c:v>
                </c:pt>
                <c:pt idx="1803">
                  <c:v>39930.0</c:v>
                </c:pt>
                <c:pt idx="1804">
                  <c:v>39931.0</c:v>
                </c:pt>
                <c:pt idx="1805">
                  <c:v>39932.0</c:v>
                </c:pt>
                <c:pt idx="1806">
                  <c:v>39933.0</c:v>
                </c:pt>
                <c:pt idx="1807">
                  <c:v>39934.0</c:v>
                </c:pt>
                <c:pt idx="1808">
                  <c:v>39937.0</c:v>
                </c:pt>
                <c:pt idx="1809">
                  <c:v>39938.0</c:v>
                </c:pt>
                <c:pt idx="1810">
                  <c:v>39939.0</c:v>
                </c:pt>
                <c:pt idx="1811">
                  <c:v>39940.0</c:v>
                </c:pt>
                <c:pt idx="1812">
                  <c:v>39941.0</c:v>
                </c:pt>
                <c:pt idx="1813">
                  <c:v>39944.0</c:v>
                </c:pt>
                <c:pt idx="1814">
                  <c:v>39945.0</c:v>
                </c:pt>
                <c:pt idx="1815">
                  <c:v>39946.0</c:v>
                </c:pt>
                <c:pt idx="1816">
                  <c:v>39947.0</c:v>
                </c:pt>
                <c:pt idx="1817">
                  <c:v>39948.0</c:v>
                </c:pt>
                <c:pt idx="1818">
                  <c:v>39951.0</c:v>
                </c:pt>
                <c:pt idx="1819">
                  <c:v>39952.0</c:v>
                </c:pt>
                <c:pt idx="1820">
                  <c:v>39953.0</c:v>
                </c:pt>
                <c:pt idx="1821">
                  <c:v>39954.0</c:v>
                </c:pt>
                <c:pt idx="1822">
                  <c:v>39955.0</c:v>
                </c:pt>
                <c:pt idx="1823">
                  <c:v>39958.0</c:v>
                </c:pt>
                <c:pt idx="1824">
                  <c:v>39959.0</c:v>
                </c:pt>
                <c:pt idx="1825">
                  <c:v>39960.0</c:v>
                </c:pt>
                <c:pt idx="1826">
                  <c:v>39961.0</c:v>
                </c:pt>
                <c:pt idx="1827">
                  <c:v>39962.0</c:v>
                </c:pt>
                <c:pt idx="1828">
                  <c:v>39965.0</c:v>
                </c:pt>
                <c:pt idx="1829">
                  <c:v>39966.0</c:v>
                </c:pt>
                <c:pt idx="1830">
                  <c:v>39967.0</c:v>
                </c:pt>
                <c:pt idx="1831">
                  <c:v>39968.0</c:v>
                </c:pt>
                <c:pt idx="1832">
                  <c:v>39969.0</c:v>
                </c:pt>
                <c:pt idx="1833">
                  <c:v>39972.0</c:v>
                </c:pt>
                <c:pt idx="1834">
                  <c:v>39973.0</c:v>
                </c:pt>
                <c:pt idx="1835">
                  <c:v>39974.0</c:v>
                </c:pt>
                <c:pt idx="1836">
                  <c:v>39975.0</c:v>
                </c:pt>
                <c:pt idx="1837">
                  <c:v>39976.0</c:v>
                </c:pt>
                <c:pt idx="1838">
                  <c:v>39979.0</c:v>
                </c:pt>
                <c:pt idx="1839">
                  <c:v>39980.0</c:v>
                </c:pt>
                <c:pt idx="1840">
                  <c:v>39981.0</c:v>
                </c:pt>
                <c:pt idx="1841">
                  <c:v>39982.0</c:v>
                </c:pt>
                <c:pt idx="1842">
                  <c:v>39983.0</c:v>
                </c:pt>
                <c:pt idx="1843">
                  <c:v>39986.0</c:v>
                </c:pt>
                <c:pt idx="1844">
                  <c:v>39987.0</c:v>
                </c:pt>
                <c:pt idx="1845">
                  <c:v>39988.0</c:v>
                </c:pt>
                <c:pt idx="1846">
                  <c:v>39989.0</c:v>
                </c:pt>
                <c:pt idx="1847">
                  <c:v>39990.0</c:v>
                </c:pt>
                <c:pt idx="1848">
                  <c:v>39993.0</c:v>
                </c:pt>
                <c:pt idx="1849">
                  <c:v>39994.0</c:v>
                </c:pt>
                <c:pt idx="1850">
                  <c:v>39995.0</c:v>
                </c:pt>
                <c:pt idx="1851">
                  <c:v>39996.0</c:v>
                </c:pt>
                <c:pt idx="1852">
                  <c:v>39997.0</c:v>
                </c:pt>
                <c:pt idx="1853">
                  <c:v>40000.0</c:v>
                </c:pt>
                <c:pt idx="1854">
                  <c:v>40001.0</c:v>
                </c:pt>
                <c:pt idx="1855">
                  <c:v>40002.0</c:v>
                </c:pt>
                <c:pt idx="1856">
                  <c:v>40003.0</c:v>
                </c:pt>
                <c:pt idx="1857">
                  <c:v>40004.0</c:v>
                </c:pt>
                <c:pt idx="1858">
                  <c:v>40007.0</c:v>
                </c:pt>
                <c:pt idx="1859">
                  <c:v>40008.0</c:v>
                </c:pt>
                <c:pt idx="1860">
                  <c:v>40009.0</c:v>
                </c:pt>
                <c:pt idx="1861">
                  <c:v>40010.0</c:v>
                </c:pt>
                <c:pt idx="1862">
                  <c:v>40011.0</c:v>
                </c:pt>
                <c:pt idx="1863">
                  <c:v>40014.0</c:v>
                </c:pt>
                <c:pt idx="1864">
                  <c:v>40015.0</c:v>
                </c:pt>
                <c:pt idx="1865">
                  <c:v>40016.0</c:v>
                </c:pt>
                <c:pt idx="1866">
                  <c:v>40017.0</c:v>
                </c:pt>
                <c:pt idx="1867">
                  <c:v>40018.0</c:v>
                </c:pt>
                <c:pt idx="1868">
                  <c:v>40021.0</c:v>
                </c:pt>
                <c:pt idx="1869">
                  <c:v>40022.0</c:v>
                </c:pt>
                <c:pt idx="1870">
                  <c:v>40023.0</c:v>
                </c:pt>
                <c:pt idx="1871">
                  <c:v>40024.0</c:v>
                </c:pt>
                <c:pt idx="1872">
                  <c:v>40025.0</c:v>
                </c:pt>
                <c:pt idx="1873">
                  <c:v>40028.0</c:v>
                </c:pt>
                <c:pt idx="1874">
                  <c:v>40029.0</c:v>
                </c:pt>
                <c:pt idx="1875">
                  <c:v>40030.0</c:v>
                </c:pt>
                <c:pt idx="1876">
                  <c:v>40031.0</c:v>
                </c:pt>
                <c:pt idx="1877">
                  <c:v>40032.0</c:v>
                </c:pt>
                <c:pt idx="1878">
                  <c:v>40035.0</c:v>
                </c:pt>
                <c:pt idx="1879">
                  <c:v>40036.0</c:v>
                </c:pt>
                <c:pt idx="1880">
                  <c:v>40037.0</c:v>
                </c:pt>
                <c:pt idx="1881">
                  <c:v>40038.0</c:v>
                </c:pt>
                <c:pt idx="1882">
                  <c:v>40039.0</c:v>
                </c:pt>
                <c:pt idx="1883">
                  <c:v>40042.0</c:v>
                </c:pt>
                <c:pt idx="1884">
                  <c:v>40043.0</c:v>
                </c:pt>
                <c:pt idx="1885">
                  <c:v>40044.0</c:v>
                </c:pt>
                <c:pt idx="1886">
                  <c:v>40045.0</c:v>
                </c:pt>
                <c:pt idx="1887">
                  <c:v>40046.0</c:v>
                </c:pt>
                <c:pt idx="1888">
                  <c:v>40049.0</c:v>
                </c:pt>
                <c:pt idx="1889">
                  <c:v>40050.0</c:v>
                </c:pt>
                <c:pt idx="1890">
                  <c:v>40051.0</c:v>
                </c:pt>
                <c:pt idx="1891">
                  <c:v>40052.0</c:v>
                </c:pt>
                <c:pt idx="1892">
                  <c:v>40053.0</c:v>
                </c:pt>
                <c:pt idx="1893">
                  <c:v>40056.0</c:v>
                </c:pt>
                <c:pt idx="1894">
                  <c:v>40057.0</c:v>
                </c:pt>
                <c:pt idx="1895">
                  <c:v>40058.0</c:v>
                </c:pt>
                <c:pt idx="1896">
                  <c:v>40059.0</c:v>
                </c:pt>
                <c:pt idx="1897">
                  <c:v>40060.0</c:v>
                </c:pt>
                <c:pt idx="1898">
                  <c:v>40063.0</c:v>
                </c:pt>
                <c:pt idx="1899">
                  <c:v>40064.0</c:v>
                </c:pt>
                <c:pt idx="1900">
                  <c:v>40065.0</c:v>
                </c:pt>
                <c:pt idx="1901">
                  <c:v>40066.0</c:v>
                </c:pt>
                <c:pt idx="1902">
                  <c:v>40067.0</c:v>
                </c:pt>
                <c:pt idx="1903">
                  <c:v>40070.0</c:v>
                </c:pt>
                <c:pt idx="1904">
                  <c:v>40071.0</c:v>
                </c:pt>
                <c:pt idx="1905">
                  <c:v>40072.0</c:v>
                </c:pt>
                <c:pt idx="1906">
                  <c:v>40073.0</c:v>
                </c:pt>
                <c:pt idx="1907">
                  <c:v>40074.0</c:v>
                </c:pt>
                <c:pt idx="1908">
                  <c:v>40077.0</c:v>
                </c:pt>
                <c:pt idx="1909">
                  <c:v>40078.0</c:v>
                </c:pt>
                <c:pt idx="1910">
                  <c:v>40079.0</c:v>
                </c:pt>
                <c:pt idx="1911">
                  <c:v>40080.0</c:v>
                </c:pt>
                <c:pt idx="1912">
                  <c:v>40081.0</c:v>
                </c:pt>
                <c:pt idx="1913">
                  <c:v>40084.0</c:v>
                </c:pt>
                <c:pt idx="1914">
                  <c:v>40085.0</c:v>
                </c:pt>
                <c:pt idx="1915">
                  <c:v>40086.0</c:v>
                </c:pt>
                <c:pt idx="1916">
                  <c:v>40087.0</c:v>
                </c:pt>
                <c:pt idx="1917">
                  <c:v>40088.0</c:v>
                </c:pt>
                <c:pt idx="1918">
                  <c:v>40091.0</c:v>
                </c:pt>
                <c:pt idx="1919">
                  <c:v>40092.0</c:v>
                </c:pt>
                <c:pt idx="1920">
                  <c:v>40093.0</c:v>
                </c:pt>
                <c:pt idx="1921">
                  <c:v>40094.0</c:v>
                </c:pt>
                <c:pt idx="1922">
                  <c:v>40095.0</c:v>
                </c:pt>
                <c:pt idx="1923">
                  <c:v>40098.0</c:v>
                </c:pt>
                <c:pt idx="1924">
                  <c:v>40099.0</c:v>
                </c:pt>
                <c:pt idx="1925">
                  <c:v>40100.0</c:v>
                </c:pt>
                <c:pt idx="1926">
                  <c:v>40101.0</c:v>
                </c:pt>
                <c:pt idx="1927">
                  <c:v>40102.0</c:v>
                </c:pt>
                <c:pt idx="1928">
                  <c:v>40105.0</c:v>
                </c:pt>
                <c:pt idx="1929">
                  <c:v>40106.0</c:v>
                </c:pt>
                <c:pt idx="1930">
                  <c:v>40107.0</c:v>
                </c:pt>
                <c:pt idx="1931">
                  <c:v>40108.0</c:v>
                </c:pt>
                <c:pt idx="1932">
                  <c:v>40109.0</c:v>
                </c:pt>
                <c:pt idx="1933">
                  <c:v>40112.0</c:v>
                </c:pt>
                <c:pt idx="1934">
                  <c:v>40113.0</c:v>
                </c:pt>
                <c:pt idx="1935">
                  <c:v>40114.0</c:v>
                </c:pt>
                <c:pt idx="1936">
                  <c:v>40115.0</c:v>
                </c:pt>
                <c:pt idx="1937">
                  <c:v>40116.0</c:v>
                </c:pt>
                <c:pt idx="1938">
                  <c:v>40119.0</c:v>
                </c:pt>
                <c:pt idx="1939">
                  <c:v>40120.0</c:v>
                </c:pt>
                <c:pt idx="1940">
                  <c:v>40121.0</c:v>
                </c:pt>
                <c:pt idx="1941">
                  <c:v>40122.0</c:v>
                </c:pt>
                <c:pt idx="1942">
                  <c:v>40123.0</c:v>
                </c:pt>
                <c:pt idx="1943">
                  <c:v>40126.0</c:v>
                </c:pt>
                <c:pt idx="1944">
                  <c:v>40127.0</c:v>
                </c:pt>
                <c:pt idx="1945">
                  <c:v>40128.0</c:v>
                </c:pt>
                <c:pt idx="1946">
                  <c:v>40129.0</c:v>
                </c:pt>
                <c:pt idx="1947">
                  <c:v>40130.0</c:v>
                </c:pt>
                <c:pt idx="1948">
                  <c:v>40133.0</c:v>
                </c:pt>
                <c:pt idx="1949">
                  <c:v>40134.0</c:v>
                </c:pt>
                <c:pt idx="1950">
                  <c:v>40135.0</c:v>
                </c:pt>
                <c:pt idx="1951">
                  <c:v>40136.0</c:v>
                </c:pt>
                <c:pt idx="1952">
                  <c:v>40137.0</c:v>
                </c:pt>
                <c:pt idx="1953">
                  <c:v>40140.0</c:v>
                </c:pt>
                <c:pt idx="1954">
                  <c:v>40141.0</c:v>
                </c:pt>
                <c:pt idx="1955">
                  <c:v>40142.0</c:v>
                </c:pt>
                <c:pt idx="1956">
                  <c:v>40143.0</c:v>
                </c:pt>
                <c:pt idx="1957">
                  <c:v>40144.0</c:v>
                </c:pt>
                <c:pt idx="1958">
                  <c:v>40147.0</c:v>
                </c:pt>
                <c:pt idx="1959">
                  <c:v>40148.0</c:v>
                </c:pt>
                <c:pt idx="1960">
                  <c:v>40149.0</c:v>
                </c:pt>
                <c:pt idx="1961">
                  <c:v>40150.0</c:v>
                </c:pt>
                <c:pt idx="1962">
                  <c:v>40151.0</c:v>
                </c:pt>
                <c:pt idx="1963">
                  <c:v>40154.0</c:v>
                </c:pt>
                <c:pt idx="1964">
                  <c:v>40155.0</c:v>
                </c:pt>
                <c:pt idx="1965">
                  <c:v>40156.0</c:v>
                </c:pt>
                <c:pt idx="1966">
                  <c:v>40157.0</c:v>
                </c:pt>
                <c:pt idx="1967">
                  <c:v>40158.0</c:v>
                </c:pt>
                <c:pt idx="1968">
                  <c:v>40161.0</c:v>
                </c:pt>
                <c:pt idx="1969">
                  <c:v>40162.0</c:v>
                </c:pt>
                <c:pt idx="1970">
                  <c:v>40163.0</c:v>
                </c:pt>
                <c:pt idx="1971">
                  <c:v>40164.0</c:v>
                </c:pt>
                <c:pt idx="1972">
                  <c:v>40165.0</c:v>
                </c:pt>
                <c:pt idx="1973">
                  <c:v>40168.0</c:v>
                </c:pt>
                <c:pt idx="1974">
                  <c:v>40169.0</c:v>
                </c:pt>
                <c:pt idx="1975">
                  <c:v>40170.0</c:v>
                </c:pt>
                <c:pt idx="1976">
                  <c:v>40171.0</c:v>
                </c:pt>
                <c:pt idx="1977">
                  <c:v>40172.0</c:v>
                </c:pt>
                <c:pt idx="1978">
                  <c:v>40175.0</c:v>
                </c:pt>
                <c:pt idx="1979">
                  <c:v>40176.0</c:v>
                </c:pt>
                <c:pt idx="1980">
                  <c:v>40177.0</c:v>
                </c:pt>
                <c:pt idx="1981">
                  <c:v>40178.0</c:v>
                </c:pt>
                <c:pt idx="1982">
                  <c:v>40179.0</c:v>
                </c:pt>
                <c:pt idx="1983">
                  <c:v>40182.0</c:v>
                </c:pt>
                <c:pt idx="1984">
                  <c:v>40183.0</c:v>
                </c:pt>
                <c:pt idx="1985">
                  <c:v>40184.0</c:v>
                </c:pt>
                <c:pt idx="1986">
                  <c:v>40185.0</c:v>
                </c:pt>
                <c:pt idx="1987">
                  <c:v>40186.0</c:v>
                </c:pt>
                <c:pt idx="1988">
                  <c:v>40189.0</c:v>
                </c:pt>
                <c:pt idx="1989">
                  <c:v>40190.0</c:v>
                </c:pt>
                <c:pt idx="1990">
                  <c:v>40191.0</c:v>
                </c:pt>
                <c:pt idx="1991">
                  <c:v>40192.0</c:v>
                </c:pt>
                <c:pt idx="1992">
                  <c:v>40193.0</c:v>
                </c:pt>
                <c:pt idx="1993">
                  <c:v>40196.0</c:v>
                </c:pt>
                <c:pt idx="1994">
                  <c:v>40197.0</c:v>
                </c:pt>
                <c:pt idx="1995">
                  <c:v>40198.0</c:v>
                </c:pt>
                <c:pt idx="1996">
                  <c:v>40199.0</c:v>
                </c:pt>
                <c:pt idx="1997">
                  <c:v>40200.0</c:v>
                </c:pt>
                <c:pt idx="1998">
                  <c:v>40203.0</c:v>
                </c:pt>
                <c:pt idx="1999">
                  <c:v>40204.0</c:v>
                </c:pt>
                <c:pt idx="2000">
                  <c:v>40205.0</c:v>
                </c:pt>
                <c:pt idx="2001">
                  <c:v>40206.0</c:v>
                </c:pt>
                <c:pt idx="2002">
                  <c:v>40207.0</c:v>
                </c:pt>
                <c:pt idx="2003">
                  <c:v>40210.0</c:v>
                </c:pt>
                <c:pt idx="2004">
                  <c:v>40211.0</c:v>
                </c:pt>
                <c:pt idx="2005">
                  <c:v>40212.0</c:v>
                </c:pt>
                <c:pt idx="2006">
                  <c:v>40213.0</c:v>
                </c:pt>
                <c:pt idx="2007">
                  <c:v>40214.0</c:v>
                </c:pt>
                <c:pt idx="2008">
                  <c:v>40217.0</c:v>
                </c:pt>
                <c:pt idx="2009">
                  <c:v>40218.0</c:v>
                </c:pt>
                <c:pt idx="2010">
                  <c:v>40219.0</c:v>
                </c:pt>
                <c:pt idx="2011">
                  <c:v>40220.0</c:v>
                </c:pt>
                <c:pt idx="2012">
                  <c:v>40221.0</c:v>
                </c:pt>
                <c:pt idx="2013">
                  <c:v>40224.0</c:v>
                </c:pt>
                <c:pt idx="2014">
                  <c:v>40225.0</c:v>
                </c:pt>
                <c:pt idx="2015">
                  <c:v>40226.0</c:v>
                </c:pt>
                <c:pt idx="2016">
                  <c:v>40227.0</c:v>
                </c:pt>
                <c:pt idx="2017">
                  <c:v>40228.0</c:v>
                </c:pt>
                <c:pt idx="2018">
                  <c:v>40231.0</c:v>
                </c:pt>
                <c:pt idx="2019">
                  <c:v>40232.0</c:v>
                </c:pt>
                <c:pt idx="2020">
                  <c:v>40233.0</c:v>
                </c:pt>
                <c:pt idx="2021">
                  <c:v>40234.0</c:v>
                </c:pt>
                <c:pt idx="2022">
                  <c:v>40235.0</c:v>
                </c:pt>
                <c:pt idx="2023">
                  <c:v>40238.0</c:v>
                </c:pt>
                <c:pt idx="2024">
                  <c:v>40239.0</c:v>
                </c:pt>
                <c:pt idx="2025">
                  <c:v>40240.0</c:v>
                </c:pt>
                <c:pt idx="2026">
                  <c:v>40241.0</c:v>
                </c:pt>
                <c:pt idx="2027">
                  <c:v>40242.0</c:v>
                </c:pt>
                <c:pt idx="2028">
                  <c:v>40245.0</c:v>
                </c:pt>
                <c:pt idx="2029">
                  <c:v>40246.0</c:v>
                </c:pt>
                <c:pt idx="2030">
                  <c:v>40247.0</c:v>
                </c:pt>
                <c:pt idx="2031">
                  <c:v>40248.0</c:v>
                </c:pt>
                <c:pt idx="2032">
                  <c:v>40249.0</c:v>
                </c:pt>
                <c:pt idx="2033">
                  <c:v>40252.0</c:v>
                </c:pt>
                <c:pt idx="2034">
                  <c:v>40253.0</c:v>
                </c:pt>
                <c:pt idx="2035">
                  <c:v>40254.0</c:v>
                </c:pt>
                <c:pt idx="2036">
                  <c:v>40255.0</c:v>
                </c:pt>
                <c:pt idx="2037">
                  <c:v>40256.0</c:v>
                </c:pt>
                <c:pt idx="2038">
                  <c:v>40259.0</c:v>
                </c:pt>
                <c:pt idx="2039">
                  <c:v>40260.0</c:v>
                </c:pt>
                <c:pt idx="2040">
                  <c:v>40261.0</c:v>
                </c:pt>
                <c:pt idx="2041">
                  <c:v>40262.0</c:v>
                </c:pt>
                <c:pt idx="2042">
                  <c:v>40263.0</c:v>
                </c:pt>
                <c:pt idx="2043">
                  <c:v>40266.0</c:v>
                </c:pt>
                <c:pt idx="2044">
                  <c:v>40267.0</c:v>
                </c:pt>
                <c:pt idx="2045">
                  <c:v>40268.0</c:v>
                </c:pt>
                <c:pt idx="2046">
                  <c:v>40269.0</c:v>
                </c:pt>
                <c:pt idx="2047">
                  <c:v>40270.0</c:v>
                </c:pt>
                <c:pt idx="2048">
                  <c:v>40273.0</c:v>
                </c:pt>
                <c:pt idx="2049">
                  <c:v>40274.0</c:v>
                </c:pt>
                <c:pt idx="2050">
                  <c:v>40275.0</c:v>
                </c:pt>
                <c:pt idx="2051">
                  <c:v>40276.0</c:v>
                </c:pt>
                <c:pt idx="2052">
                  <c:v>40277.0</c:v>
                </c:pt>
                <c:pt idx="2053">
                  <c:v>40280.0</c:v>
                </c:pt>
                <c:pt idx="2054">
                  <c:v>40281.0</c:v>
                </c:pt>
                <c:pt idx="2055">
                  <c:v>40282.0</c:v>
                </c:pt>
                <c:pt idx="2056">
                  <c:v>40283.0</c:v>
                </c:pt>
                <c:pt idx="2057">
                  <c:v>40284.0</c:v>
                </c:pt>
                <c:pt idx="2058">
                  <c:v>40287.0</c:v>
                </c:pt>
                <c:pt idx="2059">
                  <c:v>40288.0</c:v>
                </c:pt>
                <c:pt idx="2060">
                  <c:v>40289.0</c:v>
                </c:pt>
                <c:pt idx="2061">
                  <c:v>40290.0</c:v>
                </c:pt>
                <c:pt idx="2062">
                  <c:v>40291.0</c:v>
                </c:pt>
                <c:pt idx="2063">
                  <c:v>40294.0</c:v>
                </c:pt>
                <c:pt idx="2064">
                  <c:v>40295.0</c:v>
                </c:pt>
                <c:pt idx="2065">
                  <c:v>40296.0</c:v>
                </c:pt>
                <c:pt idx="2066">
                  <c:v>40297.0</c:v>
                </c:pt>
                <c:pt idx="2067">
                  <c:v>40298.0</c:v>
                </c:pt>
                <c:pt idx="2068">
                  <c:v>40301.0</c:v>
                </c:pt>
                <c:pt idx="2069">
                  <c:v>40302.0</c:v>
                </c:pt>
                <c:pt idx="2070">
                  <c:v>40303.0</c:v>
                </c:pt>
                <c:pt idx="2071">
                  <c:v>40304.0</c:v>
                </c:pt>
                <c:pt idx="2072">
                  <c:v>40305.0</c:v>
                </c:pt>
                <c:pt idx="2073">
                  <c:v>40308.0</c:v>
                </c:pt>
                <c:pt idx="2074">
                  <c:v>40309.0</c:v>
                </c:pt>
                <c:pt idx="2075">
                  <c:v>40310.0</c:v>
                </c:pt>
                <c:pt idx="2076">
                  <c:v>40311.0</c:v>
                </c:pt>
                <c:pt idx="2077">
                  <c:v>40312.0</c:v>
                </c:pt>
                <c:pt idx="2078">
                  <c:v>40315.0</c:v>
                </c:pt>
                <c:pt idx="2079">
                  <c:v>40316.0</c:v>
                </c:pt>
                <c:pt idx="2080">
                  <c:v>40317.0</c:v>
                </c:pt>
                <c:pt idx="2081">
                  <c:v>40318.0</c:v>
                </c:pt>
                <c:pt idx="2082">
                  <c:v>40319.0</c:v>
                </c:pt>
                <c:pt idx="2083">
                  <c:v>40322.0</c:v>
                </c:pt>
                <c:pt idx="2084">
                  <c:v>40323.0</c:v>
                </c:pt>
                <c:pt idx="2085">
                  <c:v>40324.0</c:v>
                </c:pt>
                <c:pt idx="2086">
                  <c:v>40325.0</c:v>
                </c:pt>
                <c:pt idx="2087">
                  <c:v>40326.0</c:v>
                </c:pt>
                <c:pt idx="2088">
                  <c:v>40329.0</c:v>
                </c:pt>
                <c:pt idx="2089">
                  <c:v>40330.0</c:v>
                </c:pt>
                <c:pt idx="2090">
                  <c:v>40331.0</c:v>
                </c:pt>
                <c:pt idx="2091">
                  <c:v>40332.0</c:v>
                </c:pt>
                <c:pt idx="2092">
                  <c:v>40333.0</c:v>
                </c:pt>
                <c:pt idx="2093">
                  <c:v>40336.0</c:v>
                </c:pt>
                <c:pt idx="2094">
                  <c:v>40337.0</c:v>
                </c:pt>
                <c:pt idx="2095">
                  <c:v>40338.0</c:v>
                </c:pt>
                <c:pt idx="2096">
                  <c:v>40339.0</c:v>
                </c:pt>
                <c:pt idx="2097">
                  <c:v>40340.0</c:v>
                </c:pt>
                <c:pt idx="2098">
                  <c:v>40343.0</c:v>
                </c:pt>
                <c:pt idx="2099">
                  <c:v>40344.0</c:v>
                </c:pt>
                <c:pt idx="2100">
                  <c:v>40345.0</c:v>
                </c:pt>
                <c:pt idx="2101">
                  <c:v>40346.0</c:v>
                </c:pt>
                <c:pt idx="2102">
                  <c:v>40347.0</c:v>
                </c:pt>
                <c:pt idx="2103">
                  <c:v>40350.0</c:v>
                </c:pt>
                <c:pt idx="2104">
                  <c:v>40351.0</c:v>
                </c:pt>
                <c:pt idx="2105">
                  <c:v>40352.0</c:v>
                </c:pt>
                <c:pt idx="2106">
                  <c:v>40353.0</c:v>
                </c:pt>
                <c:pt idx="2107">
                  <c:v>40354.0</c:v>
                </c:pt>
                <c:pt idx="2108">
                  <c:v>40357.0</c:v>
                </c:pt>
                <c:pt idx="2109">
                  <c:v>40358.0</c:v>
                </c:pt>
                <c:pt idx="2110">
                  <c:v>40359.0</c:v>
                </c:pt>
                <c:pt idx="2111">
                  <c:v>40360.0</c:v>
                </c:pt>
                <c:pt idx="2112">
                  <c:v>40361.0</c:v>
                </c:pt>
                <c:pt idx="2113">
                  <c:v>40364.0</c:v>
                </c:pt>
                <c:pt idx="2114">
                  <c:v>40365.0</c:v>
                </c:pt>
                <c:pt idx="2115">
                  <c:v>40366.0</c:v>
                </c:pt>
                <c:pt idx="2116">
                  <c:v>40367.0</c:v>
                </c:pt>
                <c:pt idx="2117">
                  <c:v>40368.0</c:v>
                </c:pt>
                <c:pt idx="2118">
                  <c:v>40371.0</c:v>
                </c:pt>
                <c:pt idx="2119">
                  <c:v>40372.0</c:v>
                </c:pt>
                <c:pt idx="2120">
                  <c:v>40373.0</c:v>
                </c:pt>
                <c:pt idx="2121">
                  <c:v>40374.0</c:v>
                </c:pt>
                <c:pt idx="2122">
                  <c:v>40375.0</c:v>
                </c:pt>
                <c:pt idx="2123">
                  <c:v>40378.0</c:v>
                </c:pt>
                <c:pt idx="2124">
                  <c:v>40379.0</c:v>
                </c:pt>
                <c:pt idx="2125">
                  <c:v>40380.0</c:v>
                </c:pt>
                <c:pt idx="2126">
                  <c:v>40381.0</c:v>
                </c:pt>
                <c:pt idx="2127">
                  <c:v>40382.0</c:v>
                </c:pt>
                <c:pt idx="2128">
                  <c:v>40385.0</c:v>
                </c:pt>
                <c:pt idx="2129">
                  <c:v>40386.0</c:v>
                </c:pt>
                <c:pt idx="2130">
                  <c:v>40387.0</c:v>
                </c:pt>
                <c:pt idx="2131">
                  <c:v>40388.0</c:v>
                </c:pt>
                <c:pt idx="2132">
                  <c:v>40389.0</c:v>
                </c:pt>
                <c:pt idx="2133">
                  <c:v>40392.0</c:v>
                </c:pt>
                <c:pt idx="2134">
                  <c:v>40393.0</c:v>
                </c:pt>
                <c:pt idx="2135">
                  <c:v>40394.0</c:v>
                </c:pt>
                <c:pt idx="2136">
                  <c:v>40395.0</c:v>
                </c:pt>
                <c:pt idx="2137">
                  <c:v>40396.0</c:v>
                </c:pt>
                <c:pt idx="2138">
                  <c:v>40399.0</c:v>
                </c:pt>
                <c:pt idx="2139">
                  <c:v>40400.0</c:v>
                </c:pt>
                <c:pt idx="2140">
                  <c:v>40401.0</c:v>
                </c:pt>
                <c:pt idx="2141">
                  <c:v>40402.0</c:v>
                </c:pt>
                <c:pt idx="2142">
                  <c:v>40403.0</c:v>
                </c:pt>
                <c:pt idx="2143">
                  <c:v>40406.0</c:v>
                </c:pt>
                <c:pt idx="2144">
                  <c:v>40407.0</c:v>
                </c:pt>
                <c:pt idx="2145">
                  <c:v>40408.0</c:v>
                </c:pt>
                <c:pt idx="2146">
                  <c:v>40409.0</c:v>
                </c:pt>
                <c:pt idx="2147">
                  <c:v>40410.0</c:v>
                </c:pt>
                <c:pt idx="2148">
                  <c:v>40413.0</c:v>
                </c:pt>
                <c:pt idx="2149">
                  <c:v>40414.0</c:v>
                </c:pt>
                <c:pt idx="2150">
                  <c:v>40415.0</c:v>
                </c:pt>
                <c:pt idx="2151">
                  <c:v>40416.0</c:v>
                </c:pt>
                <c:pt idx="2152">
                  <c:v>40417.0</c:v>
                </c:pt>
                <c:pt idx="2153">
                  <c:v>40420.0</c:v>
                </c:pt>
                <c:pt idx="2154">
                  <c:v>40421.0</c:v>
                </c:pt>
                <c:pt idx="2155">
                  <c:v>40422.0</c:v>
                </c:pt>
                <c:pt idx="2156">
                  <c:v>40423.0</c:v>
                </c:pt>
                <c:pt idx="2157">
                  <c:v>40424.0</c:v>
                </c:pt>
                <c:pt idx="2158">
                  <c:v>40427.0</c:v>
                </c:pt>
                <c:pt idx="2159">
                  <c:v>40428.0</c:v>
                </c:pt>
                <c:pt idx="2160">
                  <c:v>40429.0</c:v>
                </c:pt>
                <c:pt idx="2161">
                  <c:v>40430.0</c:v>
                </c:pt>
                <c:pt idx="2162">
                  <c:v>40431.0</c:v>
                </c:pt>
                <c:pt idx="2163">
                  <c:v>40434.0</c:v>
                </c:pt>
                <c:pt idx="2164">
                  <c:v>40435.0</c:v>
                </c:pt>
                <c:pt idx="2165">
                  <c:v>40436.0</c:v>
                </c:pt>
                <c:pt idx="2166">
                  <c:v>40437.0</c:v>
                </c:pt>
                <c:pt idx="2167">
                  <c:v>40438.0</c:v>
                </c:pt>
                <c:pt idx="2168">
                  <c:v>40441.0</c:v>
                </c:pt>
                <c:pt idx="2169">
                  <c:v>40442.0</c:v>
                </c:pt>
                <c:pt idx="2170">
                  <c:v>40443.0</c:v>
                </c:pt>
                <c:pt idx="2171">
                  <c:v>40444.0</c:v>
                </c:pt>
                <c:pt idx="2172">
                  <c:v>40445.0</c:v>
                </c:pt>
                <c:pt idx="2173">
                  <c:v>40448.0</c:v>
                </c:pt>
                <c:pt idx="2174">
                  <c:v>40449.0</c:v>
                </c:pt>
                <c:pt idx="2175">
                  <c:v>40450.0</c:v>
                </c:pt>
                <c:pt idx="2176">
                  <c:v>40451.0</c:v>
                </c:pt>
                <c:pt idx="2177">
                  <c:v>40452.0</c:v>
                </c:pt>
                <c:pt idx="2178">
                  <c:v>40455.0</c:v>
                </c:pt>
                <c:pt idx="2179">
                  <c:v>40456.0</c:v>
                </c:pt>
                <c:pt idx="2180">
                  <c:v>40457.0</c:v>
                </c:pt>
                <c:pt idx="2181">
                  <c:v>40458.0</c:v>
                </c:pt>
                <c:pt idx="2182">
                  <c:v>40459.0</c:v>
                </c:pt>
                <c:pt idx="2183">
                  <c:v>40462.0</c:v>
                </c:pt>
                <c:pt idx="2184">
                  <c:v>40463.0</c:v>
                </c:pt>
                <c:pt idx="2185">
                  <c:v>40464.0</c:v>
                </c:pt>
                <c:pt idx="2186">
                  <c:v>40465.0</c:v>
                </c:pt>
                <c:pt idx="2187">
                  <c:v>40466.0</c:v>
                </c:pt>
                <c:pt idx="2188">
                  <c:v>40469.0</c:v>
                </c:pt>
                <c:pt idx="2189">
                  <c:v>40470.0</c:v>
                </c:pt>
                <c:pt idx="2190">
                  <c:v>40471.0</c:v>
                </c:pt>
                <c:pt idx="2191">
                  <c:v>40472.0</c:v>
                </c:pt>
                <c:pt idx="2192">
                  <c:v>40473.0</c:v>
                </c:pt>
                <c:pt idx="2193">
                  <c:v>40476.0</c:v>
                </c:pt>
                <c:pt idx="2194">
                  <c:v>40477.0</c:v>
                </c:pt>
                <c:pt idx="2195">
                  <c:v>40478.0</c:v>
                </c:pt>
                <c:pt idx="2196">
                  <c:v>40479.0</c:v>
                </c:pt>
                <c:pt idx="2197">
                  <c:v>40480.0</c:v>
                </c:pt>
                <c:pt idx="2198">
                  <c:v>40483.0</c:v>
                </c:pt>
                <c:pt idx="2199">
                  <c:v>40484.0</c:v>
                </c:pt>
                <c:pt idx="2200">
                  <c:v>40485.0</c:v>
                </c:pt>
                <c:pt idx="2201">
                  <c:v>40486.0</c:v>
                </c:pt>
                <c:pt idx="2202">
                  <c:v>40487.0</c:v>
                </c:pt>
                <c:pt idx="2203">
                  <c:v>40490.0</c:v>
                </c:pt>
                <c:pt idx="2204">
                  <c:v>40491.0</c:v>
                </c:pt>
                <c:pt idx="2205">
                  <c:v>40492.0</c:v>
                </c:pt>
                <c:pt idx="2206">
                  <c:v>40493.0</c:v>
                </c:pt>
                <c:pt idx="2207">
                  <c:v>40494.0</c:v>
                </c:pt>
                <c:pt idx="2208">
                  <c:v>40497.0</c:v>
                </c:pt>
                <c:pt idx="2209">
                  <c:v>40498.0</c:v>
                </c:pt>
                <c:pt idx="2210">
                  <c:v>40499.0</c:v>
                </c:pt>
                <c:pt idx="2211">
                  <c:v>40500.0</c:v>
                </c:pt>
                <c:pt idx="2212">
                  <c:v>40501.0</c:v>
                </c:pt>
                <c:pt idx="2213">
                  <c:v>40504.0</c:v>
                </c:pt>
                <c:pt idx="2214">
                  <c:v>40505.0</c:v>
                </c:pt>
                <c:pt idx="2215">
                  <c:v>40506.0</c:v>
                </c:pt>
                <c:pt idx="2216">
                  <c:v>40507.0</c:v>
                </c:pt>
                <c:pt idx="2217">
                  <c:v>40508.0</c:v>
                </c:pt>
                <c:pt idx="2218">
                  <c:v>40511.0</c:v>
                </c:pt>
                <c:pt idx="2219">
                  <c:v>40512.0</c:v>
                </c:pt>
                <c:pt idx="2220">
                  <c:v>40513.0</c:v>
                </c:pt>
                <c:pt idx="2221">
                  <c:v>40514.0</c:v>
                </c:pt>
                <c:pt idx="2222">
                  <c:v>40515.0</c:v>
                </c:pt>
                <c:pt idx="2223">
                  <c:v>40518.0</c:v>
                </c:pt>
                <c:pt idx="2224">
                  <c:v>40519.0</c:v>
                </c:pt>
                <c:pt idx="2225">
                  <c:v>40520.0</c:v>
                </c:pt>
                <c:pt idx="2226">
                  <c:v>40521.0</c:v>
                </c:pt>
                <c:pt idx="2227">
                  <c:v>40522.0</c:v>
                </c:pt>
                <c:pt idx="2228">
                  <c:v>40525.0</c:v>
                </c:pt>
                <c:pt idx="2229">
                  <c:v>40526.0</c:v>
                </c:pt>
                <c:pt idx="2230">
                  <c:v>40527.0</c:v>
                </c:pt>
                <c:pt idx="2231">
                  <c:v>40528.0</c:v>
                </c:pt>
                <c:pt idx="2232">
                  <c:v>40529.0</c:v>
                </c:pt>
                <c:pt idx="2233">
                  <c:v>40532.0</c:v>
                </c:pt>
                <c:pt idx="2234">
                  <c:v>40533.0</c:v>
                </c:pt>
                <c:pt idx="2235">
                  <c:v>40534.0</c:v>
                </c:pt>
                <c:pt idx="2236">
                  <c:v>40535.0</c:v>
                </c:pt>
                <c:pt idx="2237">
                  <c:v>40536.0</c:v>
                </c:pt>
                <c:pt idx="2238">
                  <c:v>40539.0</c:v>
                </c:pt>
                <c:pt idx="2239">
                  <c:v>40540.0</c:v>
                </c:pt>
                <c:pt idx="2240">
                  <c:v>40541.0</c:v>
                </c:pt>
                <c:pt idx="2241">
                  <c:v>40542.0</c:v>
                </c:pt>
                <c:pt idx="2242">
                  <c:v>40543.0</c:v>
                </c:pt>
                <c:pt idx="2243">
                  <c:v>40546.0</c:v>
                </c:pt>
                <c:pt idx="2244">
                  <c:v>40547.0</c:v>
                </c:pt>
                <c:pt idx="2245">
                  <c:v>40548.0</c:v>
                </c:pt>
                <c:pt idx="2246">
                  <c:v>40549.0</c:v>
                </c:pt>
                <c:pt idx="2247">
                  <c:v>40550.0</c:v>
                </c:pt>
                <c:pt idx="2248">
                  <c:v>40553.0</c:v>
                </c:pt>
                <c:pt idx="2249">
                  <c:v>40554.0</c:v>
                </c:pt>
                <c:pt idx="2250">
                  <c:v>40555.0</c:v>
                </c:pt>
                <c:pt idx="2251">
                  <c:v>40556.0</c:v>
                </c:pt>
                <c:pt idx="2252">
                  <c:v>40557.0</c:v>
                </c:pt>
                <c:pt idx="2253">
                  <c:v>40560.0</c:v>
                </c:pt>
                <c:pt idx="2254">
                  <c:v>40561.0</c:v>
                </c:pt>
                <c:pt idx="2255">
                  <c:v>40562.0</c:v>
                </c:pt>
                <c:pt idx="2256">
                  <c:v>40563.0</c:v>
                </c:pt>
                <c:pt idx="2257">
                  <c:v>40564.0</c:v>
                </c:pt>
                <c:pt idx="2258">
                  <c:v>40567.0</c:v>
                </c:pt>
                <c:pt idx="2259">
                  <c:v>40568.0</c:v>
                </c:pt>
                <c:pt idx="2260">
                  <c:v>40569.0</c:v>
                </c:pt>
                <c:pt idx="2261">
                  <c:v>40570.0</c:v>
                </c:pt>
                <c:pt idx="2262">
                  <c:v>40571.0</c:v>
                </c:pt>
                <c:pt idx="2263">
                  <c:v>40574.0</c:v>
                </c:pt>
                <c:pt idx="2264">
                  <c:v>40575.0</c:v>
                </c:pt>
                <c:pt idx="2265">
                  <c:v>40576.0</c:v>
                </c:pt>
                <c:pt idx="2266">
                  <c:v>40577.0</c:v>
                </c:pt>
                <c:pt idx="2267">
                  <c:v>40578.0</c:v>
                </c:pt>
                <c:pt idx="2268">
                  <c:v>40581.0</c:v>
                </c:pt>
                <c:pt idx="2269">
                  <c:v>40582.0</c:v>
                </c:pt>
                <c:pt idx="2270">
                  <c:v>40583.0</c:v>
                </c:pt>
                <c:pt idx="2271">
                  <c:v>40584.0</c:v>
                </c:pt>
                <c:pt idx="2272">
                  <c:v>40585.0</c:v>
                </c:pt>
                <c:pt idx="2273">
                  <c:v>40588.0</c:v>
                </c:pt>
                <c:pt idx="2274">
                  <c:v>40589.0</c:v>
                </c:pt>
                <c:pt idx="2275">
                  <c:v>40590.0</c:v>
                </c:pt>
                <c:pt idx="2276">
                  <c:v>40591.0</c:v>
                </c:pt>
                <c:pt idx="2277">
                  <c:v>40592.0</c:v>
                </c:pt>
                <c:pt idx="2278">
                  <c:v>40595.0</c:v>
                </c:pt>
                <c:pt idx="2279">
                  <c:v>40596.0</c:v>
                </c:pt>
                <c:pt idx="2280">
                  <c:v>40597.0</c:v>
                </c:pt>
                <c:pt idx="2281">
                  <c:v>40598.0</c:v>
                </c:pt>
                <c:pt idx="2282">
                  <c:v>40599.0</c:v>
                </c:pt>
                <c:pt idx="2283">
                  <c:v>40602.0</c:v>
                </c:pt>
                <c:pt idx="2284">
                  <c:v>40603.0</c:v>
                </c:pt>
                <c:pt idx="2285">
                  <c:v>40604.0</c:v>
                </c:pt>
                <c:pt idx="2286">
                  <c:v>40605.0</c:v>
                </c:pt>
                <c:pt idx="2287">
                  <c:v>40606.0</c:v>
                </c:pt>
                <c:pt idx="2288">
                  <c:v>40609.0</c:v>
                </c:pt>
                <c:pt idx="2289">
                  <c:v>40610.0</c:v>
                </c:pt>
                <c:pt idx="2290">
                  <c:v>40611.0</c:v>
                </c:pt>
                <c:pt idx="2291">
                  <c:v>40612.0</c:v>
                </c:pt>
                <c:pt idx="2292">
                  <c:v>40613.0</c:v>
                </c:pt>
                <c:pt idx="2293">
                  <c:v>40616.0</c:v>
                </c:pt>
                <c:pt idx="2294">
                  <c:v>40617.0</c:v>
                </c:pt>
                <c:pt idx="2295">
                  <c:v>40618.0</c:v>
                </c:pt>
                <c:pt idx="2296">
                  <c:v>40619.0</c:v>
                </c:pt>
                <c:pt idx="2297">
                  <c:v>40620.0</c:v>
                </c:pt>
                <c:pt idx="2298">
                  <c:v>40623.0</c:v>
                </c:pt>
                <c:pt idx="2299">
                  <c:v>40624.0</c:v>
                </c:pt>
                <c:pt idx="2300">
                  <c:v>40625.0</c:v>
                </c:pt>
                <c:pt idx="2301">
                  <c:v>40626.0</c:v>
                </c:pt>
                <c:pt idx="2302">
                  <c:v>40627.0</c:v>
                </c:pt>
                <c:pt idx="2303">
                  <c:v>40630.0</c:v>
                </c:pt>
                <c:pt idx="2304">
                  <c:v>40631.0</c:v>
                </c:pt>
                <c:pt idx="2305">
                  <c:v>40632.0</c:v>
                </c:pt>
                <c:pt idx="2306">
                  <c:v>40633.0</c:v>
                </c:pt>
                <c:pt idx="2307">
                  <c:v>40634.0</c:v>
                </c:pt>
                <c:pt idx="2308">
                  <c:v>40637.0</c:v>
                </c:pt>
                <c:pt idx="2309">
                  <c:v>40638.0</c:v>
                </c:pt>
                <c:pt idx="2310">
                  <c:v>40639.0</c:v>
                </c:pt>
                <c:pt idx="2311">
                  <c:v>40640.0</c:v>
                </c:pt>
                <c:pt idx="2312">
                  <c:v>40641.0</c:v>
                </c:pt>
                <c:pt idx="2313">
                  <c:v>40644.0</c:v>
                </c:pt>
                <c:pt idx="2314">
                  <c:v>40645.0</c:v>
                </c:pt>
                <c:pt idx="2315">
                  <c:v>40646.0</c:v>
                </c:pt>
                <c:pt idx="2316">
                  <c:v>40647.0</c:v>
                </c:pt>
                <c:pt idx="2317">
                  <c:v>40648.0</c:v>
                </c:pt>
                <c:pt idx="2318">
                  <c:v>40651.0</c:v>
                </c:pt>
                <c:pt idx="2319">
                  <c:v>40652.0</c:v>
                </c:pt>
                <c:pt idx="2320">
                  <c:v>40653.0</c:v>
                </c:pt>
                <c:pt idx="2321">
                  <c:v>40654.0</c:v>
                </c:pt>
                <c:pt idx="2322">
                  <c:v>40655.0</c:v>
                </c:pt>
                <c:pt idx="2323">
                  <c:v>40658.0</c:v>
                </c:pt>
                <c:pt idx="2324">
                  <c:v>40659.0</c:v>
                </c:pt>
                <c:pt idx="2325">
                  <c:v>40660.0</c:v>
                </c:pt>
                <c:pt idx="2326">
                  <c:v>40661.0</c:v>
                </c:pt>
                <c:pt idx="2327">
                  <c:v>40662.0</c:v>
                </c:pt>
                <c:pt idx="2328">
                  <c:v>40665.0</c:v>
                </c:pt>
                <c:pt idx="2329">
                  <c:v>40666.0</c:v>
                </c:pt>
                <c:pt idx="2330">
                  <c:v>40667.0</c:v>
                </c:pt>
                <c:pt idx="2331">
                  <c:v>40668.0</c:v>
                </c:pt>
                <c:pt idx="2332">
                  <c:v>40669.0</c:v>
                </c:pt>
                <c:pt idx="2333">
                  <c:v>40672.0</c:v>
                </c:pt>
                <c:pt idx="2334">
                  <c:v>40673.0</c:v>
                </c:pt>
                <c:pt idx="2335">
                  <c:v>40674.0</c:v>
                </c:pt>
                <c:pt idx="2336">
                  <c:v>40675.0</c:v>
                </c:pt>
                <c:pt idx="2337">
                  <c:v>40676.0</c:v>
                </c:pt>
                <c:pt idx="2338">
                  <c:v>40679.0</c:v>
                </c:pt>
                <c:pt idx="2339">
                  <c:v>40680.0</c:v>
                </c:pt>
                <c:pt idx="2340">
                  <c:v>40681.0</c:v>
                </c:pt>
                <c:pt idx="2341">
                  <c:v>40682.0</c:v>
                </c:pt>
                <c:pt idx="2342">
                  <c:v>40683.0</c:v>
                </c:pt>
                <c:pt idx="2343">
                  <c:v>40686.0</c:v>
                </c:pt>
                <c:pt idx="2344">
                  <c:v>40687.0</c:v>
                </c:pt>
                <c:pt idx="2345">
                  <c:v>40688.0</c:v>
                </c:pt>
                <c:pt idx="2346">
                  <c:v>40689.0</c:v>
                </c:pt>
                <c:pt idx="2347">
                  <c:v>40690.0</c:v>
                </c:pt>
                <c:pt idx="2348">
                  <c:v>40693.0</c:v>
                </c:pt>
                <c:pt idx="2349">
                  <c:v>40694.0</c:v>
                </c:pt>
                <c:pt idx="2350">
                  <c:v>40695.0</c:v>
                </c:pt>
                <c:pt idx="2351">
                  <c:v>40696.0</c:v>
                </c:pt>
                <c:pt idx="2352">
                  <c:v>40697.0</c:v>
                </c:pt>
                <c:pt idx="2353">
                  <c:v>40700.0</c:v>
                </c:pt>
                <c:pt idx="2354">
                  <c:v>40701.0</c:v>
                </c:pt>
                <c:pt idx="2355">
                  <c:v>40702.0</c:v>
                </c:pt>
                <c:pt idx="2356">
                  <c:v>40703.0</c:v>
                </c:pt>
                <c:pt idx="2357">
                  <c:v>40704.0</c:v>
                </c:pt>
                <c:pt idx="2358">
                  <c:v>40707.0</c:v>
                </c:pt>
                <c:pt idx="2359">
                  <c:v>40708.0</c:v>
                </c:pt>
                <c:pt idx="2360">
                  <c:v>40709.0</c:v>
                </c:pt>
                <c:pt idx="2361">
                  <c:v>40710.0</c:v>
                </c:pt>
                <c:pt idx="2362">
                  <c:v>40711.0</c:v>
                </c:pt>
                <c:pt idx="2363">
                  <c:v>40714.0</c:v>
                </c:pt>
                <c:pt idx="2364">
                  <c:v>40715.0</c:v>
                </c:pt>
                <c:pt idx="2365">
                  <c:v>40716.0</c:v>
                </c:pt>
                <c:pt idx="2366">
                  <c:v>40717.0</c:v>
                </c:pt>
                <c:pt idx="2367">
                  <c:v>40718.0</c:v>
                </c:pt>
                <c:pt idx="2368">
                  <c:v>40721.0</c:v>
                </c:pt>
                <c:pt idx="2369">
                  <c:v>40722.0</c:v>
                </c:pt>
                <c:pt idx="2370">
                  <c:v>40723.0</c:v>
                </c:pt>
                <c:pt idx="2371">
                  <c:v>40724.0</c:v>
                </c:pt>
                <c:pt idx="2372">
                  <c:v>40725.0</c:v>
                </c:pt>
                <c:pt idx="2373">
                  <c:v>40728.0</c:v>
                </c:pt>
                <c:pt idx="2374">
                  <c:v>40729.0</c:v>
                </c:pt>
                <c:pt idx="2375">
                  <c:v>40730.0</c:v>
                </c:pt>
                <c:pt idx="2376">
                  <c:v>40731.0</c:v>
                </c:pt>
                <c:pt idx="2377">
                  <c:v>40732.0</c:v>
                </c:pt>
                <c:pt idx="2378">
                  <c:v>40735.0</c:v>
                </c:pt>
                <c:pt idx="2379">
                  <c:v>40736.0</c:v>
                </c:pt>
                <c:pt idx="2380">
                  <c:v>40737.0</c:v>
                </c:pt>
                <c:pt idx="2381">
                  <c:v>40738.0</c:v>
                </c:pt>
                <c:pt idx="2382">
                  <c:v>40739.0</c:v>
                </c:pt>
                <c:pt idx="2383">
                  <c:v>40742.0</c:v>
                </c:pt>
                <c:pt idx="2384">
                  <c:v>40743.0</c:v>
                </c:pt>
                <c:pt idx="2385">
                  <c:v>40744.0</c:v>
                </c:pt>
                <c:pt idx="2386">
                  <c:v>40745.0</c:v>
                </c:pt>
                <c:pt idx="2387">
                  <c:v>40746.0</c:v>
                </c:pt>
                <c:pt idx="2388">
                  <c:v>40749.0</c:v>
                </c:pt>
                <c:pt idx="2389">
                  <c:v>40750.0</c:v>
                </c:pt>
                <c:pt idx="2390">
                  <c:v>40751.0</c:v>
                </c:pt>
                <c:pt idx="2391">
                  <c:v>40752.0</c:v>
                </c:pt>
                <c:pt idx="2392">
                  <c:v>40753.0</c:v>
                </c:pt>
                <c:pt idx="2393">
                  <c:v>40756.0</c:v>
                </c:pt>
                <c:pt idx="2394">
                  <c:v>40757.0</c:v>
                </c:pt>
                <c:pt idx="2395">
                  <c:v>40758.0</c:v>
                </c:pt>
                <c:pt idx="2396">
                  <c:v>40759.0</c:v>
                </c:pt>
                <c:pt idx="2397">
                  <c:v>40760.0</c:v>
                </c:pt>
                <c:pt idx="2398">
                  <c:v>40763.0</c:v>
                </c:pt>
                <c:pt idx="2399">
                  <c:v>40764.0</c:v>
                </c:pt>
                <c:pt idx="2400">
                  <c:v>40765.0</c:v>
                </c:pt>
                <c:pt idx="2401">
                  <c:v>40766.0</c:v>
                </c:pt>
                <c:pt idx="2402">
                  <c:v>40767.0</c:v>
                </c:pt>
                <c:pt idx="2403">
                  <c:v>40770.0</c:v>
                </c:pt>
                <c:pt idx="2404">
                  <c:v>40771.0</c:v>
                </c:pt>
                <c:pt idx="2405">
                  <c:v>40772.0</c:v>
                </c:pt>
                <c:pt idx="2406">
                  <c:v>40773.0</c:v>
                </c:pt>
                <c:pt idx="2407">
                  <c:v>40774.0</c:v>
                </c:pt>
                <c:pt idx="2408">
                  <c:v>40777.0</c:v>
                </c:pt>
                <c:pt idx="2409">
                  <c:v>40778.0</c:v>
                </c:pt>
                <c:pt idx="2410">
                  <c:v>40779.0</c:v>
                </c:pt>
                <c:pt idx="2411">
                  <c:v>40780.0</c:v>
                </c:pt>
                <c:pt idx="2412">
                  <c:v>40781.0</c:v>
                </c:pt>
                <c:pt idx="2413">
                  <c:v>40784.0</c:v>
                </c:pt>
                <c:pt idx="2414">
                  <c:v>40785.0</c:v>
                </c:pt>
                <c:pt idx="2415">
                  <c:v>40786.0</c:v>
                </c:pt>
                <c:pt idx="2416">
                  <c:v>40787.0</c:v>
                </c:pt>
                <c:pt idx="2417">
                  <c:v>40788.0</c:v>
                </c:pt>
                <c:pt idx="2418">
                  <c:v>40791.0</c:v>
                </c:pt>
                <c:pt idx="2419">
                  <c:v>40792.0</c:v>
                </c:pt>
                <c:pt idx="2420">
                  <c:v>40793.0</c:v>
                </c:pt>
                <c:pt idx="2421">
                  <c:v>40794.0</c:v>
                </c:pt>
                <c:pt idx="2422">
                  <c:v>40795.0</c:v>
                </c:pt>
                <c:pt idx="2423">
                  <c:v>40798.0</c:v>
                </c:pt>
                <c:pt idx="2424">
                  <c:v>40799.0</c:v>
                </c:pt>
                <c:pt idx="2425">
                  <c:v>40800.0</c:v>
                </c:pt>
                <c:pt idx="2426">
                  <c:v>40801.0</c:v>
                </c:pt>
                <c:pt idx="2427">
                  <c:v>40802.0</c:v>
                </c:pt>
                <c:pt idx="2428">
                  <c:v>40805.0</c:v>
                </c:pt>
                <c:pt idx="2429">
                  <c:v>40806.0</c:v>
                </c:pt>
                <c:pt idx="2430">
                  <c:v>40807.0</c:v>
                </c:pt>
                <c:pt idx="2431">
                  <c:v>40808.0</c:v>
                </c:pt>
                <c:pt idx="2432">
                  <c:v>40809.0</c:v>
                </c:pt>
                <c:pt idx="2433">
                  <c:v>40812.0</c:v>
                </c:pt>
                <c:pt idx="2434">
                  <c:v>40813.0</c:v>
                </c:pt>
                <c:pt idx="2435">
                  <c:v>40814.0</c:v>
                </c:pt>
                <c:pt idx="2436">
                  <c:v>40815.0</c:v>
                </c:pt>
                <c:pt idx="2437">
                  <c:v>40816.0</c:v>
                </c:pt>
                <c:pt idx="2438">
                  <c:v>40819.0</c:v>
                </c:pt>
                <c:pt idx="2439">
                  <c:v>40820.0</c:v>
                </c:pt>
                <c:pt idx="2440">
                  <c:v>40821.0</c:v>
                </c:pt>
                <c:pt idx="2441">
                  <c:v>40822.0</c:v>
                </c:pt>
                <c:pt idx="2442">
                  <c:v>40823.0</c:v>
                </c:pt>
                <c:pt idx="2443">
                  <c:v>40826.0</c:v>
                </c:pt>
                <c:pt idx="2444">
                  <c:v>40827.0</c:v>
                </c:pt>
                <c:pt idx="2445">
                  <c:v>40828.0</c:v>
                </c:pt>
                <c:pt idx="2446">
                  <c:v>40829.0</c:v>
                </c:pt>
                <c:pt idx="2447">
                  <c:v>40830.0</c:v>
                </c:pt>
                <c:pt idx="2448">
                  <c:v>40833.0</c:v>
                </c:pt>
                <c:pt idx="2449">
                  <c:v>40834.0</c:v>
                </c:pt>
                <c:pt idx="2450">
                  <c:v>40835.0</c:v>
                </c:pt>
                <c:pt idx="2451">
                  <c:v>40836.0</c:v>
                </c:pt>
                <c:pt idx="2452">
                  <c:v>40837.0</c:v>
                </c:pt>
                <c:pt idx="2453">
                  <c:v>40840.0</c:v>
                </c:pt>
                <c:pt idx="2454">
                  <c:v>40841.0</c:v>
                </c:pt>
                <c:pt idx="2455">
                  <c:v>40842.0</c:v>
                </c:pt>
                <c:pt idx="2456">
                  <c:v>40843.0</c:v>
                </c:pt>
                <c:pt idx="2457">
                  <c:v>40844.0</c:v>
                </c:pt>
                <c:pt idx="2458">
                  <c:v>40847.0</c:v>
                </c:pt>
                <c:pt idx="2459">
                  <c:v>40848.0</c:v>
                </c:pt>
                <c:pt idx="2460">
                  <c:v>40849.0</c:v>
                </c:pt>
                <c:pt idx="2461">
                  <c:v>40850.0</c:v>
                </c:pt>
                <c:pt idx="2462">
                  <c:v>40851.0</c:v>
                </c:pt>
                <c:pt idx="2463">
                  <c:v>40854.0</c:v>
                </c:pt>
                <c:pt idx="2464">
                  <c:v>40855.0</c:v>
                </c:pt>
                <c:pt idx="2465">
                  <c:v>40856.0</c:v>
                </c:pt>
                <c:pt idx="2466">
                  <c:v>40857.0</c:v>
                </c:pt>
                <c:pt idx="2467">
                  <c:v>40858.0</c:v>
                </c:pt>
                <c:pt idx="2468">
                  <c:v>40861.0</c:v>
                </c:pt>
                <c:pt idx="2469">
                  <c:v>40862.0</c:v>
                </c:pt>
                <c:pt idx="2470">
                  <c:v>40863.0</c:v>
                </c:pt>
                <c:pt idx="2471">
                  <c:v>40864.0</c:v>
                </c:pt>
                <c:pt idx="2472">
                  <c:v>40865.0</c:v>
                </c:pt>
                <c:pt idx="2473">
                  <c:v>40868.0</c:v>
                </c:pt>
                <c:pt idx="2474">
                  <c:v>40869.0</c:v>
                </c:pt>
                <c:pt idx="2475">
                  <c:v>40870.0</c:v>
                </c:pt>
                <c:pt idx="2476">
                  <c:v>40871.0</c:v>
                </c:pt>
                <c:pt idx="2477">
                  <c:v>40872.0</c:v>
                </c:pt>
                <c:pt idx="2478">
                  <c:v>40875.0</c:v>
                </c:pt>
                <c:pt idx="2479">
                  <c:v>40876.0</c:v>
                </c:pt>
                <c:pt idx="2480">
                  <c:v>40877.0</c:v>
                </c:pt>
                <c:pt idx="2481">
                  <c:v>40878.0</c:v>
                </c:pt>
                <c:pt idx="2482">
                  <c:v>40879.0</c:v>
                </c:pt>
                <c:pt idx="2483">
                  <c:v>40882.0</c:v>
                </c:pt>
                <c:pt idx="2484">
                  <c:v>40883.0</c:v>
                </c:pt>
                <c:pt idx="2485">
                  <c:v>40884.0</c:v>
                </c:pt>
                <c:pt idx="2486">
                  <c:v>40885.0</c:v>
                </c:pt>
                <c:pt idx="2487">
                  <c:v>40886.0</c:v>
                </c:pt>
                <c:pt idx="2488">
                  <c:v>40889.0</c:v>
                </c:pt>
                <c:pt idx="2489">
                  <c:v>40890.0</c:v>
                </c:pt>
                <c:pt idx="2490">
                  <c:v>40891.0</c:v>
                </c:pt>
                <c:pt idx="2491">
                  <c:v>40892.0</c:v>
                </c:pt>
                <c:pt idx="2492">
                  <c:v>40893.0</c:v>
                </c:pt>
                <c:pt idx="2493">
                  <c:v>40896.0</c:v>
                </c:pt>
                <c:pt idx="2494">
                  <c:v>40897.0</c:v>
                </c:pt>
                <c:pt idx="2495">
                  <c:v>40898.0</c:v>
                </c:pt>
                <c:pt idx="2496">
                  <c:v>40899.0</c:v>
                </c:pt>
                <c:pt idx="2497">
                  <c:v>40900.0</c:v>
                </c:pt>
                <c:pt idx="2498">
                  <c:v>40903.0</c:v>
                </c:pt>
                <c:pt idx="2499">
                  <c:v>40904.0</c:v>
                </c:pt>
                <c:pt idx="2500">
                  <c:v>40905.0</c:v>
                </c:pt>
                <c:pt idx="2501">
                  <c:v>40906.0</c:v>
                </c:pt>
                <c:pt idx="2502">
                  <c:v>40907.0</c:v>
                </c:pt>
                <c:pt idx="2503">
                  <c:v>40910.0</c:v>
                </c:pt>
                <c:pt idx="2504">
                  <c:v>40911.0</c:v>
                </c:pt>
                <c:pt idx="2505">
                  <c:v>40912.0</c:v>
                </c:pt>
                <c:pt idx="2506">
                  <c:v>40913.0</c:v>
                </c:pt>
                <c:pt idx="2507">
                  <c:v>40914.0</c:v>
                </c:pt>
                <c:pt idx="2508">
                  <c:v>40917.0</c:v>
                </c:pt>
                <c:pt idx="2509">
                  <c:v>40918.0</c:v>
                </c:pt>
                <c:pt idx="2510">
                  <c:v>40919.0</c:v>
                </c:pt>
                <c:pt idx="2511">
                  <c:v>40920.0</c:v>
                </c:pt>
                <c:pt idx="2512">
                  <c:v>40921.0</c:v>
                </c:pt>
                <c:pt idx="2513">
                  <c:v>40924.0</c:v>
                </c:pt>
                <c:pt idx="2514">
                  <c:v>40925.0</c:v>
                </c:pt>
                <c:pt idx="2515">
                  <c:v>40926.0</c:v>
                </c:pt>
                <c:pt idx="2516">
                  <c:v>40927.0</c:v>
                </c:pt>
                <c:pt idx="2517">
                  <c:v>40928.0</c:v>
                </c:pt>
                <c:pt idx="2518">
                  <c:v>40931.0</c:v>
                </c:pt>
                <c:pt idx="2519">
                  <c:v>40932.0</c:v>
                </c:pt>
                <c:pt idx="2520">
                  <c:v>40933.0</c:v>
                </c:pt>
                <c:pt idx="2521">
                  <c:v>40934.0</c:v>
                </c:pt>
                <c:pt idx="2522">
                  <c:v>40935.0</c:v>
                </c:pt>
                <c:pt idx="2523">
                  <c:v>40938.0</c:v>
                </c:pt>
                <c:pt idx="2524">
                  <c:v>40939.0</c:v>
                </c:pt>
                <c:pt idx="2525">
                  <c:v>40940.0</c:v>
                </c:pt>
                <c:pt idx="2526">
                  <c:v>40941.0</c:v>
                </c:pt>
                <c:pt idx="2527">
                  <c:v>40942.0</c:v>
                </c:pt>
                <c:pt idx="2528">
                  <c:v>40945.0</c:v>
                </c:pt>
                <c:pt idx="2529">
                  <c:v>40946.0</c:v>
                </c:pt>
                <c:pt idx="2530">
                  <c:v>40947.0</c:v>
                </c:pt>
                <c:pt idx="2531">
                  <c:v>40948.0</c:v>
                </c:pt>
                <c:pt idx="2532">
                  <c:v>40949.0</c:v>
                </c:pt>
                <c:pt idx="2533">
                  <c:v>40952.0</c:v>
                </c:pt>
                <c:pt idx="2534">
                  <c:v>40953.0</c:v>
                </c:pt>
                <c:pt idx="2535">
                  <c:v>40954.0</c:v>
                </c:pt>
                <c:pt idx="2536">
                  <c:v>40955.0</c:v>
                </c:pt>
                <c:pt idx="2537">
                  <c:v>40956.0</c:v>
                </c:pt>
                <c:pt idx="2538">
                  <c:v>40959.0</c:v>
                </c:pt>
                <c:pt idx="2539">
                  <c:v>40960.0</c:v>
                </c:pt>
                <c:pt idx="2540">
                  <c:v>40961.0</c:v>
                </c:pt>
                <c:pt idx="2541">
                  <c:v>40962.0</c:v>
                </c:pt>
                <c:pt idx="2542">
                  <c:v>40963.0</c:v>
                </c:pt>
                <c:pt idx="2543">
                  <c:v>40966.0</c:v>
                </c:pt>
                <c:pt idx="2544">
                  <c:v>40967.0</c:v>
                </c:pt>
                <c:pt idx="2545">
                  <c:v>40968.0</c:v>
                </c:pt>
                <c:pt idx="2546">
                  <c:v>40969.0</c:v>
                </c:pt>
                <c:pt idx="2547">
                  <c:v>40970.0</c:v>
                </c:pt>
                <c:pt idx="2548">
                  <c:v>40973.0</c:v>
                </c:pt>
                <c:pt idx="2549">
                  <c:v>40974.0</c:v>
                </c:pt>
                <c:pt idx="2550">
                  <c:v>40975.0</c:v>
                </c:pt>
                <c:pt idx="2551">
                  <c:v>40976.0</c:v>
                </c:pt>
                <c:pt idx="2552">
                  <c:v>40977.0</c:v>
                </c:pt>
                <c:pt idx="2553">
                  <c:v>40980.0</c:v>
                </c:pt>
                <c:pt idx="2554">
                  <c:v>40981.0</c:v>
                </c:pt>
                <c:pt idx="2555">
                  <c:v>40982.0</c:v>
                </c:pt>
                <c:pt idx="2556">
                  <c:v>40983.0</c:v>
                </c:pt>
                <c:pt idx="2557">
                  <c:v>40984.0</c:v>
                </c:pt>
                <c:pt idx="2558">
                  <c:v>40987.0</c:v>
                </c:pt>
                <c:pt idx="2559">
                  <c:v>40988.0</c:v>
                </c:pt>
                <c:pt idx="2560">
                  <c:v>40989.0</c:v>
                </c:pt>
                <c:pt idx="2561">
                  <c:v>40990.0</c:v>
                </c:pt>
                <c:pt idx="2562">
                  <c:v>40991.0</c:v>
                </c:pt>
                <c:pt idx="2563">
                  <c:v>40994.0</c:v>
                </c:pt>
                <c:pt idx="2564">
                  <c:v>40995.0</c:v>
                </c:pt>
                <c:pt idx="2565">
                  <c:v>40996.0</c:v>
                </c:pt>
                <c:pt idx="2566">
                  <c:v>40997.0</c:v>
                </c:pt>
                <c:pt idx="2567">
                  <c:v>40998.0</c:v>
                </c:pt>
                <c:pt idx="2568">
                  <c:v>41001.0</c:v>
                </c:pt>
                <c:pt idx="2569">
                  <c:v>41002.0</c:v>
                </c:pt>
                <c:pt idx="2570">
                  <c:v>41003.0</c:v>
                </c:pt>
                <c:pt idx="2571">
                  <c:v>41004.0</c:v>
                </c:pt>
                <c:pt idx="2572">
                  <c:v>41005.0</c:v>
                </c:pt>
                <c:pt idx="2573">
                  <c:v>41008.0</c:v>
                </c:pt>
                <c:pt idx="2574">
                  <c:v>41009.0</c:v>
                </c:pt>
                <c:pt idx="2575">
                  <c:v>41010.0</c:v>
                </c:pt>
                <c:pt idx="2576">
                  <c:v>41011.0</c:v>
                </c:pt>
                <c:pt idx="2577">
                  <c:v>41012.0</c:v>
                </c:pt>
                <c:pt idx="2578">
                  <c:v>41015.0</c:v>
                </c:pt>
                <c:pt idx="2579">
                  <c:v>41016.0</c:v>
                </c:pt>
                <c:pt idx="2580">
                  <c:v>41017.0</c:v>
                </c:pt>
                <c:pt idx="2581">
                  <c:v>41018.0</c:v>
                </c:pt>
                <c:pt idx="2582">
                  <c:v>41019.0</c:v>
                </c:pt>
                <c:pt idx="2583">
                  <c:v>41022.0</c:v>
                </c:pt>
                <c:pt idx="2584">
                  <c:v>41023.0</c:v>
                </c:pt>
                <c:pt idx="2585">
                  <c:v>41024.0</c:v>
                </c:pt>
                <c:pt idx="2586">
                  <c:v>41025.0</c:v>
                </c:pt>
                <c:pt idx="2587">
                  <c:v>41026.0</c:v>
                </c:pt>
                <c:pt idx="2588">
                  <c:v>41029.0</c:v>
                </c:pt>
                <c:pt idx="2589">
                  <c:v>41030.0</c:v>
                </c:pt>
                <c:pt idx="2590">
                  <c:v>41031.0</c:v>
                </c:pt>
                <c:pt idx="2591">
                  <c:v>41032.0</c:v>
                </c:pt>
                <c:pt idx="2592">
                  <c:v>41033.0</c:v>
                </c:pt>
                <c:pt idx="2593">
                  <c:v>41036.0</c:v>
                </c:pt>
                <c:pt idx="2594">
                  <c:v>41037.0</c:v>
                </c:pt>
                <c:pt idx="2595">
                  <c:v>41038.0</c:v>
                </c:pt>
                <c:pt idx="2596">
                  <c:v>41039.0</c:v>
                </c:pt>
                <c:pt idx="2597">
                  <c:v>41040.0</c:v>
                </c:pt>
                <c:pt idx="2598">
                  <c:v>41043.0</c:v>
                </c:pt>
                <c:pt idx="2599">
                  <c:v>41044.0</c:v>
                </c:pt>
                <c:pt idx="2600">
                  <c:v>41045.0</c:v>
                </c:pt>
                <c:pt idx="2601">
                  <c:v>41046.0</c:v>
                </c:pt>
                <c:pt idx="2602">
                  <c:v>41047.0</c:v>
                </c:pt>
                <c:pt idx="2603">
                  <c:v>41050.0</c:v>
                </c:pt>
                <c:pt idx="2604">
                  <c:v>41051.0</c:v>
                </c:pt>
                <c:pt idx="2605">
                  <c:v>41052.0</c:v>
                </c:pt>
                <c:pt idx="2606">
                  <c:v>41053.0</c:v>
                </c:pt>
                <c:pt idx="2607">
                  <c:v>41054.0</c:v>
                </c:pt>
                <c:pt idx="2608">
                  <c:v>41057.0</c:v>
                </c:pt>
              </c:numCache>
            </c:numRef>
          </c:cat>
          <c:val>
            <c:numRef>
              <c:f>Index_constructin!$DT$7:$DT$2616</c:f>
              <c:numCache>
                <c:formatCode>General</c:formatCode>
                <c:ptCount val="2610"/>
                <c:pt idx="0">
                  <c:v>100.0</c:v>
                </c:pt>
                <c:pt idx="1">
                  <c:v>100.7954654321561</c:v>
                </c:pt>
                <c:pt idx="2">
                  <c:v>100.0449099435915</c:v>
                </c:pt>
                <c:pt idx="3">
                  <c:v>100.2643646715464</c:v>
                </c:pt>
                <c:pt idx="4">
                  <c:v>100.1623731159807</c:v>
                </c:pt>
                <c:pt idx="5">
                  <c:v>99.85949528074232</c:v>
                </c:pt>
                <c:pt idx="6">
                  <c:v>100.0807327817877</c:v>
                </c:pt>
                <c:pt idx="7">
                  <c:v>99.97753573350074</c:v>
                </c:pt>
                <c:pt idx="8">
                  <c:v>100.7515060685923</c:v>
                </c:pt>
                <c:pt idx="9">
                  <c:v>100.6572029628957</c:v>
                </c:pt>
                <c:pt idx="10">
                  <c:v>100.5279177142882</c:v>
                </c:pt>
                <c:pt idx="11">
                  <c:v>100.7744993879855</c:v>
                </c:pt>
                <c:pt idx="12">
                  <c:v>101.524983487248</c:v>
                </c:pt>
                <c:pt idx="13">
                  <c:v>101.2690159949637</c:v>
                </c:pt>
                <c:pt idx="14">
                  <c:v>100.8901895696585</c:v>
                </c:pt>
                <c:pt idx="15">
                  <c:v>100.8192794095284</c:v>
                </c:pt>
                <c:pt idx="16">
                  <c:v>100.6937737375188</c:v>
                </c:pt>
                <c:pt idx="17">
                  <c:v>100.5084512271827</c:v>
                </c:pt>
                <c:pt idx="18">
                  <c:v>100.0409657436293</c:v>
                </c:pt>
                <c:pt idx="19">
                  <c:v>99.96932231501723</c:v>
                </c:pt>
                <c:pt idx="20">
                  <c:v>99.83654403825608</c:v>
                </c:pt>
                <c:pt idx="21">
                  <c:v>99.83750936476272</c:v>
                </c:pt>
                <c:pt idx="22">
                  <c:v>99.7408225811082</c:v>
                </c:pt>
                <c:pt idx="23">
                  <c:v>99.75445240126792</c:v>
                </c:pt>
                <c:pt idx="24">
                  <c:v>99.75445240126792</c:v>
                </c:pt>
                <c:pt idx="25">
                  <c:v>99.69229057478505</c:v>
                </c:pt>
                <c:pt idx="26">
                  <c:v>99.54731764872772</c:v>
                </c:pt>
                <c:pt idx="27">
                  <c:v>100.4779044615734</c:v>
                </c:pt>
                <c:pt idx="28">
                  <c:v>100.5929607527912</c:v>
                </c:pt>
                <c:pt idx="29">
                  <c:v>100.354159120133</c:v>
                </c:pt>
                <c:pt idx="30">
                  <c:v>100.3508376650282</c:v>
                </c:pt>
                <c:pt idx="31">
                  <c:v>100.7085537577149</c:v>
                </c:pt>
                <c:pt idx="32">
                  <c:v>101.5874826327848</c:v>
                </c:pt>
                <c:pt idx="33">
                  <c:v>102.511482824571</c:v>
                </c:pt>
                <c:pt idx="34">
                  <c:v>103.0161867914966</c:v>
                </c:pt>
                <c:pt idx="35">
                  <c:v>101.2321445968362</c:v>
                </c:pt>
                <c:pt idx="36">
                  <c:v>103.8694046257037</c:v>
                </c:pt>
                <c:pt idx="37">
                  <c:v>104.7927904779738</c:v>
                </c:pt>
                <c:pt idx="38">
                  <c:v>104.3115787877902</c:v>
                </c:pt>
                <c:pt idx="39">
                  <c:v>104.6215332980813</c:v>
                </c:pt>
                <c:pt idx="40">
                  <c:v>104.6215332980813</c:v>
                </c:pt>
                <c:pt idx="41">
                  <c:v>104.4672232882415</c:v>
                </c:pt>
                <c:pt idx="42">
                  <c:v>104.6287137143222</c:v>
                </c:pt>
                <c:pt idx="43">
                  <c:v>104.6208540072621</c:v>
                </c:pt>
                <c:pt idx="44">
                  <c:v>104.4750446096357</c:v>
                </c:pt>
                <c:pt idx="45">
                  <c:v>104.1262091043205</c:v>
                </c:pt>
                <c:pt idx="46">
                  <c:v>103.3726122520582</c:v>
                </c:pt>
                <c:pt idx="47">
                  <c:v>103.8179217701418</c:v>
                </c:pt>
                <c:pt idx="48">
                  <c:v>103.5982341030526</c:v>
                </c:pt>
                <c:pt idx="49">
                  <c:v>104.0098560092525</c:v>
                </c:pt>
                <c:pt idx="50">
                  <c:v>104.1737337327451</c:v>
                </c:pt>
                <c:pt idx="51">
                  <c:v>104.4605686044798</c:v>
                </c:pt>
                <c:pt idx="52">
                  <c:v>105.1447440386175</c:v>
                </c:pt>
                <c:pt idx="53">
                  <c:v>104.4541429386339</c:v>
                </c:pt>
                <c:pt idx="54">
                  <c:v>104.5506142056708</c:v>
                </c:pt>
                <c:pt idx="55">
                  <c:v>104.4146280820737</c:v>
                </c:pt>
                <c:pt idx="56">
                  <c:v>104.3772769181467</c:v>
                </c:pt>
                <c:pt idx="57">
                  <c:v>104.3836390586391</c:v>
                </c:pt>
                <c:pt idx="58">
                  <c:v>104.7014563974284</c:v>
                </c:pt>
                <c:pt idx="59">
                  <c:v>104.6513655435112</c:v>
                </c:pt>
                <c:pt idx="60">
                  <c:v>104.7072667947612</c:v>
                </c:pt>
                <c:pt idx="61">
                  <c:v>104.6311629768696</c:v>
                </c:pt>
                <c:pt idx="62">
                  <c:v>104.6290859949116</c:v>
                </c:pt>
                <c:pt idx="63">
                  <c:v>104.5130665449835</c:v>
                </c:pt>
                <c:pt idx="64">
                  <c:v>105.2470581957909</c:v>
                </c:pt>
                <c:pt idx="65">
                  <c:v>104.9018163372588</c:v>
                </c:pt>
                <c:pt idx="66">
                  <c:v>104.5738116270863</c:v>
                </c:pt>
                <c:pt idx="67">
                  <c:v>104.449369080422</c:v>
                </c:pt>
                <c:pt idx="68">
                  <c:v>104.5772159424891</c:v>
                </c:pt>
                <c:pt idx="69">
                  <c:v>105.3005935559619</c:v>
                </c:pt>
                <c:pt idx="70">
                  <c:v>105.2759716559974</c:v>
                </c:pt>
                <c:pt idx="71">
                  <c:v>105.0811019011514</c:v>
                </c:pt>
                <c:pt idx="72">
                  <c:v>104.4719738150768</c:v>
                </c:pt>
                <c:pt idx="73">
                  <c:v>105.2810361427877</c:v>
                </c:pt>
                <c:pt idx="74">
                  <c:v>104.4837587968956</c:v>
                </c:pt>
                <c:pt idx="75">
                  <c:v>104.3205215982752</c:v>
                </c:pt>
                <c:pt idx="76">
                  <c:v>104.5606045068816</c:v>
                </c:pt>
                <c:pt idx="77">
                  <c:v>105.6480569945746</c:v>
                </c:pt>
                <c:pt idx="78">
                  <c:v>105.6928310079227</c:v>
                </c:pt>
                <c:pt idx="79">
                  <c:v>105.1581637905208</c:v>
                </c:pt>
                <c:pt idx="80">
                  <c:v>105.1482493090728</c:v>
                </c:pt>
                <c:pt idx="81">
                  <c:v>105.2762282529976</c:v>
                </c:pt>
                <c:pt idx="82">
                  <c:v>105.6745725132351</c:v>
                </c:pt>
                <c:pt idx="83">
                  <c:v>105.1851516279789</c:v>
                </c:pt>
                <c:pt idx="84">
                  <c:v>105.1418269654414</c:v>
                </c:pt>
                <c:pt idx="85">
                  <c:v>104.848164454183</c:v>
                </c:pt>
                <c:pt idx="86">
                  <c:v>104.6621171351123</c:v>
                </c:pt>
                <c:pt idx="87">
                  <c:v>104.0329793589127</c:v>
                </c:pt>
                <c:pt idx="88">
                  <c:v>104.5048008925222</c:v>
                </c:pt>
                <c:pt idx="89">
                  <c:v>104.4544446537093</c:v>
                </c:pt>
                <c:pt idx="90">
                  <c:v>104.4273109268238</c:v>
                </c:pt>
                <c:pt idx="91">
                  <c:v>104.1895714630954</c:v>
                </c:pt>
                <c:pt idx="92">
                  <c:v>104.050341108235</c:v>
                </c:pt>
                <c:pt idx="93">
                  <c:v>104.050341108235</c:v>
                </c:pt>
                <c:pt idx="94">
                  <c:v>104.3703077814586</c:v>
                </c:pt>
                <c:pt idx="95">
                  <c:v>104.2624955987426</c:v>
                </c:pt>
                <c:pt idx="96">
                  <c:v>104.4429706786565</c:v>
                </c:pt>
                <c:pt idx="97">
                  <c:v>103.5599443799473</c:v>
                </c:pt>
                <c:pt idx="98">
                  <c:v>102.845489549247</c:v>
                </c:pt>
                <c:pt idx="99">
                  <c:v>102.6987972740488</c:v>
                </c:pt>
                <c:pt idx="100">
                  <c:v>103.2079594193677</c:v>
                </c:pt>
                <c:pt idx="101">
                  <c:v>104.0503642505502</c:v>
                </c:pt>
                <c:pt idx="102">
                  <c:v>104.7197856337123</c:v>
                </c:pt>
                <c:pt idx="103">
                  <c:v>105.6168152410708</c:v>
                </c:pt>
                <c:pt idx="104">
                  <c:v>105.2697106191433</c:v>
                </c:pt>
                <c:pt idx="105">
                  <c:v>105.2745211949274</c:v>
                </c:pt>
                <c:pt idx="106">
                  <c:v>104.8766899877766</c:v>
                </c:pt>
                <c:pt idx="107">
                  <c:v>104.6904634739487</c:v>
                </c:pt>
                <c:pt idx="108">
                  <c:v>104.8686330373674</c:v>
                </c:pt>
                <c:pt idx="109">
                  <c:v>104.4580763684793</c:v>
                </c:pt>
                <c:pt idx="110">
                  <c:v>103.6088371973905</c:v>
                </c:pt>
                <c:pt idx="111">
                  <c:v>103.588212139684</c:v>
                </c:pt>
                <c:pt idx="112">
                  <c:v>104.323289153148</c:v>
                </c:pt>
                <c:pt idx="113">
                  <c:v>104.115873287206</c:v>
                </c:pt>
                <c:pt idx="114">
                  <c:v>104.1078647696493</c:v>
                </c:pt>
                <c:pt idx="115">
                  <c:v>104.2461779503485</c:v>
                </c:pt>
                <c:pt idx="116">
                  <c:v>104.0993801978053</c:v>
                </c:pt>
                <c:pt idx="117">
                  <c:v>103.7084935105331</c:v>
                </c:pt>
                <c:pt idx="118">
                  <c:v>103.4555696632684</c:v>
                </c:pt>
                <c:pt idx="119">
                  <c:v>103.4625477625469</c:v>
                </c:pt>
                <c:pt idx="120">
                  <c:v>103.8205195237836</c:v>
                </c:pt>
                <c:pt idx="121">
                  <c:v>103.9321522029419</c:v>
                </c:pt>
                <c:pt idx="122">
                  <c:v>104.1711133122685</c:v>
                </c:pt>
                <c:pt idx="123">
                  <c:v>103.801459661476</c:v>
                </c:pt>
                <c:pt idx="124">
                  <c:v>103.7461175733925</c:v>
                </c:pt>
                <c:pt idx="125">
                  <c:v>103.5907068638728</c:v>
                </c:pt>
                <c:pt idx="126">
                  <c:v>103.6202673892434</c:v>
                </c:pt>
                <c:pt idx="127">
                  <c:v>104.0286337976306</c:v>
                </c:pt>
                <c:pt idx="128">
                  <c:v>104.1099319610784</c:v>
                </c:pt>
                <c:pt idx="129">
                  <c:v>103.9866927411431</c:v>
                </c:pt>
                <c:pt idx="130">
                  <c:v>104.1520463865213</c:v>
                </c:pt>
                <c:pt idx="131">
                  <c:v>104.4507753068458</c:v>
                </c:pt>
                <c:pt idx="132">
                  <c:v>105.0647237837637</c:v>
                </c:pt>
                <c:pt idx="133">
                  <c:v>105.1322356863386</c:v>
                </c:pt>
                <c:pt idx="134">
                  <c:v>105.4130332581035</c:v>
                </c:pt>
                <c:pt idx="135">
                  <c:v>105.837004505532</c:v>
                </c:pt>
                <c:pt idx="136">
                  <c:v>106.3921431788501</c:v>
                </c:pt>
                <c:pt idx="137">
                  <c:v>106.3921431788501</c:v>
                </c:pt>
                <c:pt idx="138">
                  <c:v>106.3921431788501</c:v>
                </c:pt>
                <c:pt idx="139">
                  <c:v>107.0523678157409</c:v>
                </c:pt>
                <c:pt idx="140">
                  <c:v>107.0583646074756</c:v>
                </c:pt>
                <c:pt idx="141">
                  <c:v>106.6088404405135</c:v>
                </c:pt>
                <c:pt idx="142">
                  <c:v>106.5855550060407</c:v>
                </c:pt>
                <c:pt idx="143">
                  <c:v>107.0988719270026</c:v>
                </c:pt>
                <c:pt idx="144">
                  <c:v>107.0488712361484</c:v>
                </c:pt>
                <c:pt idx="145">
                  <c:v>105.5419880080103</c:v>
                </c:pt>
                <c:pt idx="146">
                  <c:v>105.7497607304795</c:v>
                </c:pt>
                <c:pt idx="147">
                  <c:v>106.799125438449</c:v>
                </c:pt>
                <c:pt idx="148">
                  <c:v>107.0605574490796</c:v>
                </c:pt>
                <c:pt idx="149">
                  <c:v>107.4207749321024</c:v>
                </c:pt>
                <c:pt idx="150">
                  <c:v>108.2361346749632</c:v>
                </c:pt>
                <c:pt idx="151">
                  <c:v>107.9251575624024</c:v>
                </c:pt>
                <c:pt idx="152">
                  <c:v>107.292816070848</c:v>
                </c:pt>
                <c:pt idx="153">
                  <c:v>107.0872836138696</c:v>
                </c:pt>
                <c:pt idx="154">
                  <c:v>106.9745210082228</c:v>
                </c:pt>
                <c:pt idx="155">
                  <c:v>107.613816134464</c:v>
                </c:pt>
                <c:pt idx="156">
                  <c:v>107.613816134464</c:v>
                </c:pt>
                <c:pt idx="157">
                  <c:v>108.2482140481243</c:v>
                </c:pt>
                <c:pt idx="158">
                  <c:v>108.876065159516</c:v>
                </c:pt>
                <c:pt idx="159">
                  <c:v>110.5464855431297</c:v>
                </c:pt>
                <c:pt idx="160">
                  <c:v>110.5464855431297</c:v>
                </c:pt>
                <c:pt idx="161">
                  <c:v>110.0706842130762</c:v>
                </c:pt>
                <c:pt idx="162">
                  <c:v>109.1501587800859</c:v>
                </c:pt>
                <c:pt idx="163">
                  <c:v>109.701820057276</c:v>
                </c:pt>
                <c:pt idx="164">
                  <c:v>108.9551186545661</c:v>
                </c:pt>
                <c:pt idx="165">
                  <c:v>108.7501156477263</c:v>
                </c:pt>
                <c:pt idx="166">
                  <c:v>108.8305574483867</c:v>
                </c:pt>
                <c:pt idx="167">
                  <c:v>108.329915443848</c:v>
                </c:pt>
                <c:pt idx="168">
                  <c:v>108.3749872577492</c:v>
                </c:pt>
                <c:pt idx="169">
                  <c:v>108.680029045974</c:v>
                </c:pt>
                <c:pt idx="170">
                  <c:v>108.7850248799571</c:v>
                </c:pt>
                <c:pt idx="171">
                  <c:v>108.8386788675454</c:v>
                </c:pt>
                <c:pt idx="172">
                  <c:v>108.5642871963918</c:v>
                </c:pt>
                <c:pt idx="173">
                  <c:v>109.4762256942487</c:v>
                </c:pt>
                <c:pt idx="174">
                  <c:v>108.818734592445</c:v>
                </c:pt>
                <c:pt idx="175">
                  <c:v>109.0598351356665</c:v>
                </c:pt>
                <c:pt idx="176">
                  <c:v>111.3684642603905</c:v>
                </c:pt>
                <c:pt idx="177">
                  <c:v>114.1974280126359</c:v>
                </c:pt>
                <c:pt idx="178">
                  <c:v>119.0270728311282</c:v>
                </c:pt>
                <c:pt idx="179">
                  <c:v>118.3356140278413</c:v>
                </c:pt>
                <c:pt idx="180">
                  <c:v>117.6851767748841</c:v>
                </c:pt>
                <c:pt idx="181">
                  <c:v>116.9086569548299</c:v>
                </c:pt>
                <c:pt idx="182">
                  <c:v>115.6735088072584</c:v>
                </c:pt>
                <c:pt idx="183">
                  <c:v>115.3552312598795</c:v>
                </c:pt>
                <c:pt idx="184">
                  <c:v>115.3552312598795</c:v>
                </c:pt>
                <c:pt idx="185">
                  <c:v>115.3552312598795</c:v>
                </c:pt>
                <c:pt idx="186">
                  <c:v>115.3552312598795</c:v>
                </c:pt>
                <c:pt idx="187">
                  <c:v>115.3552312598795</c:v>
                </c:pt>
                <c:pt idx="188">
                  <c:v>116.3122521219131</c:v>
                </c:pt>
                <c:pt idx="189">
                  <c:v>115.9855952778071</c:v>
                </c:pt>
                <c:pt idx="190">
                  <c:v>115.3258415476065</c:v>
                </c:pt>
                <c:pt idx="191">
                  <c:v>114.5374651441014</c:v>
                </c:pt>
                <c:pt idx="192">
                  <c:v>114.8041112957692</c:v>
                </c:pt>
                <c:pt idx="193">
                  <c:v>114.910982200486</c:v>
                </c:pt>
                <c:pt idx="194">
                  <c:v>114.6351119808283</c:v>
                </c:pt>
                <c:pt idx="195">
                  <c:v>114.4480763192882</c:v>
                </c:pt>
                <c:pt idx="196">
                  <c:v>114.0488553182026</c:v>
                </c:pt>
                <c:pt idx="197">
                  <c:v>113.0518004398981</c:v>
                </c:pt>
                <c:pt idx="198">
                  <c:v>113.1075206891226</c:v>
                </c:pt>
                <c:pt idx="199">
                  <c:v>113.8085028364623</c:v>
                </c:pt>
                <c:pt idx="200">
                  <c:v>113.8085028364623</c:v>
                </c:pt>
                <c:pt idx="201">
                  <c:v>114.7379627853675</c:v>
                </c:pt>
                <c:pt idx="202">
                  <c:v>114.0773991348538</c:v>
                </c:pt>
                <c:pt idx="203">
                  <c:v>112.0731259323996</c:v>
                </c:pt>
                <c:pt idx="204">
                  <c:v>111.6932297434044</c:v>
                </c:pt>
                <c:pt idx="205">
                  <c:v>112.3868491891552</c:v>
                </c:pt>
                <c:pt idx="206">
                  <c:v>112.3239633525187</c:v>
                </c:pt>
                <c:pt idx="207">
                  <c:v>112.048622189086</c:v>
                </c:pt>
                <c:pt idx="208">
                  <c:v>111.4356691967544</c:v>
                </c:pt>
                <c:pt idx="209">
                  <c:v>110.1105194116712</c:v>
                </c:pt>
                <c:pt idx="210">
                  <c:v>109.5485466345915</c:v>
                </c:pt>
                <c:pt idx="211">
                  <c:v>109.9531520952348</c:v>
                </c:pt>
                <c:pt idx="212">
                  <c:v>111.7534030846028</c:v>
                </c:pt>
                <c:pt idx="213">
                  <c:v>113.6727877102873</c:v>
                </c:pt>
                <c:pt idx="214">
                  <c:v>112.777490384019</c:v>
                </c:pt>
                <c:pt idx="215">
                  <c:v>112.4371207618617</c:v>
                </c:pt>
                <c:pt idx="216">
                  <c:v>113.1118987344931</c:v>
                </c:pt>
                <c:pt idx="217">
                  <c:v>114.1389797052511</c:v>
                </c:pt>
                <c:pt idx="218">
                  <c:v>113.9177419127715</c:v>
                </c:pt>
                <c:pt idx="219">
                  <c:v>113.4823887503245</c:v>
                </c:pt>
                <c:pt idx="220">
                  <c:v>114.6225836184786</c:v>
                </c:pt>
                <c:pt idx="221">
                  <c:v>115.7013871107214</c:v>
                </c:pt>
                <c:pt idx="222">
                  <c:v>115.7410341099365</c:v>
                </c:pt>
                <c:pt idx="223">
                  <c:v>115.5717723560462</c:v>
                </c:pt>
                <c:pt idx="224">
                  <c:v>116.0822564301265</c:v>
                </c:pt>
                <c:pt idx="225">
                  <c:v>116.5554819447828</c:v>
                </c:pt>
                <c:pt idx="226">
                  <c:v>116.2571210684168</c:v>
                </c:pt>
                <c:pt idx="227">
                  <c:v>116.5531347799223</c:v>
                </c:pt>
                <c:pt idx="228">
                  <c:v>116.9769670726003</c:v>
                </c:pt>
                <c:pt idx="229">
                  <c:v>117.2616310844137</c:v>
                </c:pt>
                <c:pt idx="230">
                  <c:v>117.7208388394841</c:v>
                </c:pt>
                <c:pt idx="231">
                  <c:v>118.3877284762756</c:v>
                </c:pt>
                <c:pt idx="232">
                  <c:v>118.6867297394371</c:v>
                </c:pt>
                <c:pt idx="233">
                  <c:v>118.6867297394371</c:v>
                </c:pt>
                <c:pt idx="234">
                  <c:v>118.481825691584</c:v>
                </c:pt>
                <c:pt idx="235">
                  <c:v>117.9256496439467</c:v>
                </c:pt>
                <c:pt idx="236">
                  <c:v>117.3140476519931</c:v>
                </c:pt>
                <c:pt idx="237">
                  <c:v>118.4256379595226</c:v>
                </c:pt>
                <c:pt idx="238">
                  <c:v>118.4256379595226</c:v>
                </c:pt>
                <c:pt idx="239">
                  <c:v>118.4256379595226</c:v>
                </c:pt>
                <c:pt idx="240">
                  <c:v>119.573844650954</c:v>
                </c:pt>
                <c:pt idx="241">
                  <c:v>119.7048966300456</c:v>
                </c:pt>
                <c:pt idx="242">
                  <c:v>119.7048966300456</c:v>
                </c:pt>
                <c:pt idx="243">
                  <c:v>119.7899680732363</c:v>
                </c:pt>
                <c:pt idx="244">
                  <c:v>119.7718343147982</c:v>
                </c:pt>
                <c:pt idx="245">
                  <c:v>119.5398572363608</c:v>
                </c:pt>
                <c:pt idx="246">
                  <c:v>121.8965181670906</c:v>
                </c:pt>
                <c:pt idx="247">
                  <c:v>121.901575466182</c:v>
                </c:pt>
                <c:pt idx="248">
                  <c:v>121.4622948602231</c:v>
                </c:pt>
                <c:pt idx="249">
                  <c:v>122.0006191055569</c:v>
                </c:pt>
                <c:pt idx="250">
                  <c:v>122.0006191055569</c:v>
                </c:pt>
                <c:pt idx="251">
                  <c:v>122.4202926565159</c:v>
                </c:pt>
                <c:pt idx="252">
                  <c:v>122.7906095987513</c:v>
                </c:pt>
                <c:pt idx="253">
                  <c:v>123.5757985139786</c:v>
                </c:pt>
                <c:pt idx="254">
                  <c:v>124.7903872359199</c:v>
                </c:pt>
                <c:pt idx="255">
                  <c:v>125.2272877457146</c:v>
                </c:pt>
                <c:pt idx="256">
                  <c:v>126.2043720971925</c:v>
                </c:pt>
                <c:pt idx="257">
                  <c:v>127.3281538474787</c:v>
                </c:pt>
                <c:pt idx="258">
                  <c:v>126.668305874564</c:v>
                </c:pt>
                <c:pt idx="259">
                  <c:v>126.7506584537397</c:v>
                </c:pt>
                <c:pt idx="260">
                  <c:v>127.286764567368</c:v>
                </c:pt>
                <c:pt idx="261">
                  <c:v>127.4937717988316</c:v>
                </c:pt>
                <c:pt idx="262">
                  <c:v>127.527295519368</c:v>
                </c:pt>
                <c:pt idx="263">
                  <c:v>128.0263741809403</c:v>
                </c:pt>
                <c:pt idx="264">
                  <c:v>127.9550769466058</c:v>
                </c:pt>
                <c:pt idx="265">
                  <c:v>127.4121085113578</c:v>
                </c:pt>
                <c:pt idx="266">
                  <c:v>127.6870428829858</c:v>
                </c:pt>
                <c:pt idx="267">
                  <c:v>128.1239800007546</c:v>
                </c:pt>
                <c:pt idx="268">
                  <c:v>127.7437420823866</c:v>
                </c:pt>
                <c:pt idx="269">
                  <c:v>126.5504999550608</c:v>
                </c:pt>
                <c:pt idx="270">
                  <c:v>126.0580132824261</c:v>
                </c:pt>
                <c:pt idx="271">
                  <c:v>126.8942443677365</c:v>
                </c:pt>
                <c:pt idx="272">
                  <c:v>127.3614112094969</c:v>
                </c:pt>
                <c:pt idx="273">
                  <c:v>127.3614112094969</c:v>
                </c:pt>
                <c:pt idx="274">
                  <c:v>127.6626442528662</c:v>
                </c:pt>
                <c:pt idx="275">
                  <c:v>128.2986254393138</c:v>
                </c:pt>
                <c:pt idx="276">
                  <c:v>128.8847454693126</c:v>
                </c:pt>
                <c:pt idx="277">
                  <c:v>129.3179927730106</c:v>
                </c:pt>
                <c:pt idx="278">
                  <c:v>129.9929728875056</c:v>
                </c:pt>
                <c:pt idx="279">
                  <c:v>130.1948245101149</c:v>
                </c:pt>
                <c:pt idx="280">
                  <c:v>130.8469351703995</c:v>
                </c:pt>
                <c:pt idx="281">
                  <c:v>131.385448271819</c:v>
                </c:pt>
                <c:pt idx="282">
                  <c:v>132.5370997827403</c:v>
                </c:pt>
                <c:pt idx="283">
                  <c:v>132.4933164806485</c:v>
                </c:pt>
                <c:pt idx="284">
                  <c:v>132.3736990437515</c:v>
                </c:pt>
                <c:pt idx="285">
                  <c:v>132.3736990437515</c:v>
                </c:pt>
                <c:pt idx="286">
                  <c:v>132.8776792178074</c:v>
                </c:pt>
                <c:pt idx="287">
                  <c:v>133.6061098146548</c:v>
                </c:pt>
                <c:pt idx="288">
                  <c:v>134.6469839297165</c:v>
                </c:pt>
                <c:pt idx="289">
                  <c:v>136.1283529407564</c:v>
                </c:pt>
                <c:pt idx="290">
                  <c:v>137.9332030955846</c:v>
                </c:pt>
                <c:pt idx="291">
                  <c:v>139.5932869449316</c:v>
                </c:pt>
                <c:pt idx="292">
                  <c:v>139.3383257528055</c:v>
                </c:pt>
                <c:pt idx="293">
                  <c:v>140.8212829505521</c:v>
                </c:pt>
                <c:pt idx="294">
                  <c:v>141.3451920234988</c:v>
                </c:pt>
                <c:pt idx="295">
                  <c:v>140.4550635322838</c:v>
                </c:pt>
                <c:pt idx="296">
                  <c:v>138.859069315617</c:v>
                </c:pt>
                <c:pt idx="297">
                  <c:v>137.8873809672518</c:v>
                </c:pt>
                <c:pt idx="298">
                  <c:v>137.9398526742999</c:v>
                </c:pt>
                <c:pt idx="299">
                  <c:v>137.6777112535163</c:v>
                </c:pt>
                <c:pt idx="300">
                  <c:v>135.8776187649864</c:v>
                </c:pt>
                <c:pt idx="301">
                  <c:v>135.8776187649864</c:v>
                </c:pt>
                <c:pt idx="302">
                  <c:v>135.2383149260226</c:v>
                </c:pt>
                <c:pt idx="303">
                  <c:v>134.5680961557552</c:v>
                </c:pt>
                <c:pt idx="304">
                  <c:v>133.4593813139381</c:v>
                </c:pt>
                <c:pt idx="305">
                  <c:v>132.4326443682484</c:v>
                </c:pt>
                <c:pt idx="306">
                  <c:v>132.8917437542494</c:v>
                </c:pt>
                <c:pt idx="307">
                  <c:v>133.4746128378775</c:v>
                </c:pt>
                <c:pt idx="308">
                  <c:v>134.2079607059902</c:v>
                </c:pt>
                <c:pt idx="309">
                  <c:v>134.7548897138101</c:v>
                </c:pt>
                <c:pt idx="310">
                  <c:v>134.1006633570045</c:v>
                </c:pt>
                <c:pt idx="311">
                  <c:v>133.581928897485</c:v>
                </c:pt>
                <c:pt idx="312">
                  <c:v>134.7125689324982</c:v>
                </c:pt>
                <c:pt idx="313">
                  <c:v>134.4008616921691</c:v>
                </c:pt>
                <c:pt idx="314">
                  <c:v>135.7729623099252</c:v>
                </c:pt>
                <c:pt idx="315">
                  <c:v>136.4151494197432</c:v>
                </c:pt>
                <c:pt idx="316">
                  <c:v>135.9502932776985</c:v>
                </c:pt>
                <c:pt idx="317">
                  <c:v>136.4793598705924</c:v>
                </c:pt>
                <c:pt idx="318">
                  <c:v>135.8836479105942</c:v>
                </c:pt>
                <c:pt idx="319">
                  <c:v>136.2235242310569</c:v>
                </c:pt>
                <c:pt idx="320">
                  <c:v>136.8888715888481</c:v>
                </c:pt>
                <c:pt idx="321">
                  <c:v>138.289783912216</c:v>
                </c:pt>
                <c:pt idx="322">
                  <c:v>139.1990855393805</c:v>
                </c:pt>
                <c:pt idx="323">
                  <c:v>139.9476326728045</c:v>
                </c:pt>
                <c:pt idx="324">
                  <c:v>139.77131430592</c:v>
                </c:pt>
                <c:pt idx="325">
                  <c:v>140.4170712919062</c:v>
                </c:pt>
                <c:pt idx="326">
                  <c:v>141.4196663889775</c:v>
                </c:pt>
                <c:pt idx="327">
                  <c:v>141.5958257754164</c:v>
                </c:pt>
                <c:pt idx="328">
                  <c:v>141.6147404335806</c:v>
                </c:pt>
                <c:pt idx="329">
                  <c:v>142.2228004062864</c:v>
                </c:pt>
                <c:pt idx="330">
                  <c:v>143.6754340552438</c:v>
                </c:pt>
                <c:pt idx="331">
                  <c:v>144.1010020539414</c:v>
                </c:pt>
                <c:pt idx="332">
                  <c:v>144.5850103406235</c:v>
                </c:pt>
                <c:pt idx="333">
                  <c:v>145.5842436765583</c:v>
                </c:pt>
                <c:pt idx="334">
                  <c:v>146.8991184824734</c:v>
                </c:pt>
                <c:pt idx="335">
                  <c:v>147.1167358039666</c:v>
                </c:pt>
                <c:pt idx="336">
                  <c:v>145.3848404087956</c:v>
                </c:pt>
                <c:pt idx="337">
                  <c:v>145.367233788885</c:v>
                </c:pt>
                <c:pt idx="338">
                  <c:v>146.074927919525</c:v>
                </c:pt>
                <c:pt idx="339">
                  <c:v>145.9843861620967</c:v>
                </c:pt>
                <c:pt idx="340">
                  <c:v>145.6837606748701</c:v>
                </c:pt>
                <c:pt idx="341">
                  <c:v>146.3640176251972</c:v>
                </c:pt>
                <c:pt idx="342">
                  <c:v>147.5558085944791</c:v>
                </c:pt>
                <c:pt idx="343">
                  <c:v>147.9590863267688</c:v>
                </c:pt>
                <c:pt idx="344">
                  <c:v>148.1289695654573</c:v>
                </c:pt>
                <c:pt idx="345">
                  <c:v>146.8195223074957</c:v>
                </c:pt>
                <c:pt idx="346">
                  <c:v>145.7563426798571</c:v>
                </c:pt>
                <c:pt idx="347">
                  <c:v>146.6952562651</c:v>
                </c:pt>
                <c:pt idx="348">
                  <c:v>146.3597650842063</c:v>
                </c:pt>
                <c:pt idx="349">
                  <c:v>146.5498806706073</c:v>
                </c:pt>
                <c:pt idx="350">
                  <c:v>146.8194192492066</c:v>
                </c:pt>
                <c:pt idx="351">
                  <c:v>146.1550027495365</c:v>
                </c:pt>
                <c:pt idx="352">
                  <c:v>146.7505867746133</c:v>
                </c:pt>
                <c:pt idx="353">
                  <c:v>146.9600529850765</c:v>
                </c:pt>
                <c:pt idx="354">
                  <c:v>146.9600529850765</c:v>
                </c:pt>
                <c:pt idx="355">
                  <c:v>148.587119315442</c:v>
                </c:pt>
                <c:pt idx="356">
                  <c:v>148.790942303309</c:v>
                </c:pt>
                <c:pt idx="357">
                  <c:v>147.897419288751</c:v>
                </c:pt>
                <c:pt idx="358">
                  <c:v>148.3759353693503</c:v>
                </c:pt>
                <c:pt idx="359">
                  <c:v>148.1934807206096</c:v>
                </c:pt>
                <c:pt idx="360">
                  <c:v>148.2884935949666</c:v>
                </c:pt>
                <c:pt idx="361">
                  <c:v>149.3453555529245</c:v>
                </c:pt>
                <c:pt idx="362">
                  <c:v>149.9637941246781</c:v>
                </c:pt>
                <c:pt idx="363">
                  <c:v>150.6143322115439</c:v>
                </c:pt>
                <c:pt idx="364">
                  <c:v>149.7536589620252</c:v>
                </c:pt>
                <c:pt idx="365">
                  <c:v>149.348240731223</c:v>
                </c:pt>
                <c:pt idx="366">
                  <c:v>149.8732978597723</c:v>
                </c:pt>
                <c:pt idx="367">
                  <c:v>149.78349051347</c:v>
                </c:pt>
                <c:pt idx="368">
                  <c:v>149.060041568385</c:v>
                </c:pt>
                <c:pt idx="369">
                  <c:v>148.498443532092</c:v>
                </c:pt>
                <c:pt idx="370">
                  <c:v>147.3528460334984</c:v>
                </c:pt>
                <c:pt idx="371">
                  <c:v>147.6668436814083</c:v>
                </c:pt>
                <c:pt idx="372">
                  <c:v>147.8848089957477</c:v>
                </c:pt>
                <c:pt idx="373">
                  <c:v>147.1322562490836</c:v>
                </c:pt>
                <c:pt idx="374">
                  <c:v>145.9957912543325</c:v>
                </c:pt>
                <c:pt idx="375">
                  <c:v>146.7758919635968</c:v>
                </c:pt>
                <c:pt idx="376">
                  <c:v>147.6180237263553</c:v>
                </c:pt>
                <c:pt idx="377">
                  <c:v>148.3871640176513</c:v>
                </c:pt>
                <c:pt idx="378">
                  <c:v>149.9975023103434</c:v>
                </c:pt>
                <c:pt idx="379">
                  <c:v>149.5905960460918</c:v>
                </c:pt>
                <c:pt idx="380">
                  <c:v>148.7321912286035</c:v>
                </c:pt>
                <c:pt idx="381">
                  <c:v>148.7389716441993</c:v>
                </c:pt>
                <c:pt idx="382">
                  <c:v>148.7054109361557</c:v>
                </c:pt>
                <c:pt idx="383">
                  <c:v>148.7492378341731</c:v>
                </c:pt>
                <c:pt idx="384">
                  <c:v>149.1263362519013</c:v>
                </c:pt>
                <c:pt idx="385">
                  <c:v>149.6902592260491</c:v>
                </c:pt>
                <c:pt idx="386">
                  <c:v>149.1871556707825</c:v>
                </c:pt>
                <c:pt idx="387">
                  <c:v>148.9393045282257</c:v>
                </c:pt>
                <c:pt idx="388">
                  <c:v>149.9694848786118</c:v>
                </c:pt>
                <c:pt idx="389">
                  <c:v>150.3596947307769</c:v>
                </c:pt>
                <c:pt idx="390">
                  <c:v>150.3596947307769</c:v>
                </c:pt>
                <c:pt idx="391">
                  <c:v>150.3596947307769</c:v>
                </c:pt>
                <c:pt idx="392">
                  <c:v>150.3596947307769</c:v>
                </c:pt>
                <c:pt idx="393">
                  <c:v>151.7082860012075</c:v>
                </c:pt>
                <c:pt idx="394">
                  <c:v>151.6401518495143</c:v>
                </c:pt>
                <c:pt idx="395">
                  <c:v>151.0154967925338</c:v>
                </c:pt>
                <c:pt idx="396">
                  <c:v>149.7930046257785</c:v>
                </c:pt>
                <c:pt idx="397">
                  <c:v>149.738019415077</c:v>
                </c:pt>
                <c:pt idx="398">
                  <c:v>148.401114180415</c:v>
                </c:pt>
                <c:pt idx="399">
                  <c:v>148.5471568861417</c:v>
                </c:pt>
                <c:pt idx="400">
                  <c:v>147.8351966509238</c:v>
                </c:pt>
                <c:pt idx="401">
                  <c:v>147.0545477627926</c:v>
                </c:pt>
                <c:pt idx="402">
                  <c:v>147.9984372631051</c:v>
                </c:pt>
                <c:pt idx="403">
                  <c:v>148.9648190870376</c:v>
                </c:pt>
                <c:pt idx="404">
                  <c:v>148.6415099797711</c:v>
                </c:pt>
                <c:pt idx="405">
                  <c:v>147.9422059024113</c:v>
                </c:pt>
                <c:pt idx="406">
                  <c:v>147.650783757295</c:v>
                </c:pt>
                <c:pt idx="407">
                  <c:v>148.4229367220762</c:v>
                </c:pt>
                <c:pt idx="408">
                  <c:v>148.4088723919913</c:v>
                </c:pt>
                <c:pt idx="409">
                  <c:v>147.7880409486515</c:v>
                </c:pt>
                <c:pt idx="410">
                  <c:v>147.9290906266569</c:v>
                </c:pt>
                <c:pt idx="411">
                  <c:v>147.6850291836065</c:v>
                </c:pt>
                <c:pt idx="412">
                  <c:v>148.7298183656313</c:v>
                </c:pt>
                <c:pt idx="413">
                  <c:v>147.9312725545536</c:v>
                </c:pt>
                <c:pt idx="414">
                  <c:v>147.864768397068</c:v>
                </c:pt>
                <c:pt idx="415">
                  <c:v>148.0497225734161</c:v>
                </c:pt>
                <c:pt idx="416">
                  <c:v>148.2018312503668</c:v>
                </c:pt>
                <c:pt idx="417">
                  <c:v>148.2018312503668</c:v>
                </c:pt>
                <c:pt idx="418">
                  <c:v>147.5442448613053</c:v>
                </c:pt>
                <c:pt idx="419">
                  <c:v>148.407092051021</c:v>
                </c:pt>
                <c:pt idx="420">
                  <c:v>149.0066371831479</c:v>
                </c:pt>
                <c:pt idx="421">
                  <c:v>149.0066371831479</c:v>
                </c:pt>
                <c:pt idx="422">
                  <c:v>149.2563493727751</c:v>
                </c:pt>
                <c:pt idx="423">
                  <c:v>149.1345742854139</c:v>
                </c:pt>
                <c:pt idx="424">
                  <c:v>149.9387962423084</c:v>
                </c:pt>
                <c:pt idx="425">
                  <c:v>148.7859325049413</c:v>
                </c:pt>
                <c:pt idx="426">
                  <c:v>148.8724406580998</c:v>
                </c:pt>
                <c:pt idx="427">
                  <c:v>149.3725807656836</c:v>
                </c:pt>
                <c:pt idx="428">
                  <c:v>149.9061881922798</c:v>
                </c:pt>
                <c:pt idx="429">
                  <c:v>150.9181741550034</c:v>
                </c:pt>
                <c:pt idx="430">
                  <c:v>151.8146600140969</c:v>
                </c:pt>
                <c:pt idx="431">
                  <c:v>153.8399403115494</c:v>
                </c:pt>
                <c:pt idx="432">
                  <c:v>155.1887653541812</c:v>
                </c:pt>
                <c:pt idx="433">
                  <c:v>153.4226093484125</c:v>
                </c:pt>
                <c:pt idx="434">
                  <c:v>153.2825183976221</c:v>
                </c:pt>
                <c:pt idx="435">
                  <c:v>152.2975709701246</c:v>
                </c:pt>
                <c:pt idx="436">
                  <c:v>153.2257854261364</c:v>
                </c:pt>
                <c:pt idx="437">
                  <c:v>153.215885447201</c:v>
                </c:pt>
                <c:pt idx="438">
                  <c:v>153.215885447201</c:v>
                </c:pt>
                <c:pt idx="439">
                  <c:v>153.215885447201</c:v>
                </c:pt>
                <c:pt idx="440">
                  <c:v>153.5140726142171</c:v>
                </c:pt>
                <c:pt idx="441">
                  <c:v>153.6049924028147</c:v>
                </c:pt>
                <c:pt idx="442">
                  <c:v>155.5507547498079</c:v>
                </c:pt>
                <c:pt idx="443">
                  <c:v>157.0681592458841</c:v>
                </c:pt>
                <c:pt idx="444">
                  <c:v>157.0375112010649</c:v>
                </c:pt>
                <c:pt idx="445">
                  <c:v>155.482389437912</c:v>
                </c:pt>
                <c:pt idx="446">
                  <c:v>155.456938752988</c:v>
                </c:pt>
                <c:pt idx="447">
                  <c:v>155.383461170205</c:v>
                </c:pt>
                <c:pt idx="448">
                  <c:v>154.2576802296092</c:v>
                </c:pt>
                <c:pt idx="449">
                  <c:v>152.4513689755575</c:v>
                </c:pt>
                <c:pt idx="450">
                  <c:v>151.1574838059401</c:v>
                </c:pt>
                <c:pt idx="451">
                  <c:v>150.5419591528163</c:v>
                </c:pt>
                <c:pt idx="452">
                  <c:v>151.5786641768331</c:v>
                </c:pt>
                <c:pt idx="453">
                  <c:v>151.3491155685391</c:v>
                </c:pt>
                <c:pt idx="454">
                  <c:v>151.1935448596928</c:v>
                </c:pt>
                <c:pt idx="455">
                  <c:v>152.4838035887208</c:v>
                </c:pt>
                <c:pt idx="456">
                  <c:v>152.7481495431446</c:v>
                </c:pt>
                <c:pt idx="457">
                  <c:v>151.8859472638584</c:v>
                </c:pt>
                <c:pt idx="458">
                  <c:v>151.9545361540041</c:v>
                </c:pt>
                <c:pt idx="459">
                  <c:v>151.7368943120806</c:v>
                </c:pt>
                <c:pt idx="460">
                  <c:v>152.7162644976773</c:v>
                </c:pt>
                <c:pt idx="461">
                  <c:v>153.4721960710106</c:v>
                </c:pt>
                <c:pt idx="462">
                  <c:v>152.7904172306645</c:v>
                </c:pt>
                <c:pt idx="463">
                  <c:v>153.8212824785211</c:v>
                </c:pt>
                <c:pt idx="464">
                  <c:v>155.616541938913</c:v>
                </c:pt>
                <c:pt idx="465">
                  <c:v>155.5609255641399</c:v>
                </c:pt>
                <c:pt idx="466">
                  <c:v>154.452674184925</c:v>
                </c:pt>
                <c:pt idx="467">
                  <c:v>154.8202035012015</c:v>
                </c:pt>
                <c:pt idx="468">
                  <c:v>154.9390903277524</c:v>
                </c:pt>
                <c:pt idx="469">
                  <c:v>154.1600333897402</c:v>
                </c:pt>
                <c:pt idx="470">
                  <c:v>154.0557039666062</c:v>
                </c:pt>
                <c:pt idx="471">
                  <c:v>153.160101705733</c:v>
                </c:pt>
                <c:pt idx="472">
                  <c:v>153.1083331056773</c:v>
                </c:pt>
                <c:pt idx="473">
                  <c:v>152.7121766709911</c:v>
                </c:pt>
                <c:pt idx="474">
                  <c:v>153.0721714382906</c:v>
                </c:pt>
                <c:pt idx="475">
                  <c:v>153.8326329954616</c:v>
                </c:pt>
                <c:pt idx="476">
                  <c:v>155.2978098046673</c:v>
                </c:pt>
                <c:pt idx="477">
                  <c:v>156.1039071333708</c:v>
                </c:pt>
                <c:pt idx="478">
                  <c:v>157.6175924763913</c:v>
                </c:pt>
                <c:pt idx="479">
                  <c:v>158.6399052654738</c:v>
                </c:pt>
                <c:pt idx="480">
                  <c:v>160.0439451422306</c:v>
                </c:pt>
                <c:pt idx="481">
                  <c:v>160.538971403708</c:v>
                </c:pt>
                <c:pt idx="482">
                  <c:v>160.3021168868346</c:v>
                </c:pt>
                <c:pt idx="483">
                  <c:v>161.770021859124</c:v>
                </c:pt>
                <c:pt idx="484">
                  <c:v>162.782478134331</c:v>
                </c:pt>
                <c:pt idx="485">
                  <c:v>163.0972135729253</c:v>
                </c:pt>
                <c:pt idx="486">
                  <c:v>163.3277383642816</c:v>
                </c:pt>
                <c:pt idx="487">
                  <c:v>164.1494565494187</c:v>
                </c:pt>
                <c:pt idx="488">
                  <c:v>164.1494565494187</c:v>
                </c:pt>
                <c:pt idx="489">
                  <c:v>164.1494565494187</c:v>
                </c:pt>
                <c:pt idx="490">
                  <c:v>165.7555250084675</c:v>
                </c:pt>
                <c:pt idx="491">
                  <c:v>166.7567751418259</c:v>
                </c:pt>
                <c:pt idx="492">
                  <c:v>167.2621481816684</c:v>
                </c:pt>
                <c:pt idx="493">
                  <c:v>167.4280576534066</c:v>
                </c:pt>
                <c:pt idx="494">
                  <c:v>168.3766334470271</c:v>
                </c:pt>
                <c:pt idx="495">
                  <c:v>167.9187920222923</c:v>
                </c:pt>
                <c:pt idx="496">
                  <c:v>168.2616918881925</c:v>
                </c:pt>
                <c:pt idx="497">
                  <c:v>168.2241868813</c:v>
                </c:pt>
                <c:pt idx="498">
                  <c:v>168.2241868813</c:v>
                </c:pt>
                <c:pt idx="499">
                  <c:v>169.4940215387408</c:v>
                </c:pt>
                <c:pt idx="500">
                  <c:v>170.5216128883355</c:v>
                </c:pt>
                <c:pt idx="501">
                  <c:v>169.3105610795673</c:v>
                </c:pt>
                <c:pt idx="502">
                  <c:v>169.1028899379172</c:v>
                </c:pt>
                <c:pt idx="503">
                  <c:v>169.1028899379172</c:v>
                </c:pt>
                <c:pt idx="504">
                  <c:v>169.7731738327161</c:v>
                </c:pt>
                <c:pt idx="505">
                  <c:v>170.3213057318405</c:v>
                </c:pt>
                <c:pt idx="506">
                  <c:v>171.9133649900869</c:v>
                </c:pt>
                <c:pt idx="507">
                  <c:v>171.7207793775474</c:v>
                </c:pt>
                <c:pt idx="508">
                  <c:v>171.4695977275479</c:v>
                </c:pt>
                <c:pt idx="509">
                  <c:v>171.0045959871098</c:v>
                </c:pt>
                <c:pt idx="510">
                  <c:v>168.4396766532677</c:v>
                </c:pt>
                <c:pt idx="511">
                  <c:v>168.7599274876574</c:v>
                </c:pt>
                <c:pt idx="512">
                  <c:v>170.181385083221</c:v>
                </c:pt>
                <c:pt idx="513">
                  <c:v>171.0307493650662</c:v>
                </c:pt>
                <c:pt idx="514">
                  <c:v>167.7744717642205</c:v>
                </c:pt>
                <c:pt idx="515">
                  <c:v>166.6420617944623</c:v>
                </c:pt>
                <c:pt idx="516">
                  <c:v>165.9233488440547</c:v>
                </c:pt>
                <c:pt idx="517">
                  <c:v>167.9866348256061</c:v>
                </c:pt>
                <c:pt idx="518">
                  <c:v>168.0843370655824</c:v>
                </c:pt>
                <c:pt idx="519">
                  <c:v>166.1058220480361</c:v>
                </c:pt>
                <c:pt idx="520">
                  <c:v>165.3887530120957</c:v>
                </c:pt>
                <c:pt idx="521">
                  <c:v>166.7741121966443</c:v>
                </c:pt>
                <c:pt idx="522">
                  <c:v>167.0139566134181</c:v>
                </c:pt>
                <c:pt idx="523">
                  <c:v>166.9273223962885</c:v>
                </c:pt>
                <c:pt idx="524">
                  <c:v>165.9947040339769</c:v>
                </c:pt>
                <c:pt idx="525">
                  <c:v>164.8584962382948</c:v>
                </c:pt>
                <c:pt idx="526">
                  <c:v>165.2613847311493</c:v>
                </c:pt>
                <c:pt idx="527">
                  <c:v>163.2005862154743</c:v>
                </c:pt>
                <c:pt idx="528">
                  <c:v>162.1933629371464</c:v>
                </c:pt>
                <c:pt idx="529">
                  <c:v>163.171444317888</c:v>
                </c:pt>
                <c:pt idx="530">
                  <c:v>164.7885442519735</c:v>
                </c:pt>
                <c:pt idx="531">
                  <c:v>165.9310213354145</c:v>
                </c:pt>
                <c:pt idx="532">
                  <c:v>166.5884012682955</c:v>
                </c:pt>
                <c:pt idx="533">
                  <c:v>166.6298476249459</c:v>
                </c:pt>
                <c:pt idx="534">
                  <c:v>166.3650685125625</c:v>
                </c:pt>
                <c:pt idx="535">
                  <c:v>165.3420977800916</c:v>
                </c:pt>
                <c:pt idx="536">
                  <c:v>164.7098859324011</c:v>
                </c:pt>
                <c:pt idx="537">
                  <c:v>164.9396604738867</c:v>
                </c:pt>
                <c:pt idx="538">
                  <c:v>163.2638139881646</c:v>
                </c:pt>
                <c:pt idx="539">
                  <c:v>165.1776392587498</c:v>
                </c:pt>
                <c:pt idx="540">
                  <c:v>165.4502978594627</c:v>
                </c:pt>
                <c:pt idx="541">
                  <c:v>161.7728209019923</c:v>
                </c:pt>
                <c:pt idx="542">
                  <c:v>162.9386757739651</c:v>
                </c:pt>
                <c:pt idx="543">
                  <c:v>163.7703477827312</c:v>
                </c:pt>
                <c:pt idx="544">
                  <c:v>163.5416514707635</c:v>
                </c:pt>
                <c:pt idx="545">
                  <c:v>163.3020638810075</c:v>
                </c:pt>
                <c:pt idx="546">
                  <c:v>164.377747547147</c:v>
                </c:pt>
                <c:pt idx="547">
                  <c:v>164.377747547147</c:v>
                </c:pt>
                <c:pt idx="548">
                  <c:v>164.4699402709666</c:v>
                </c:pt>
                <c:pt idx="549">
                  <c:v>164.3456044334649</c:v>
                </c:pt>
                <c:pt idx="550">
                  <c:v>163.9581471333686</c:v>
                </c:pt>
                <c:pt idx="551">
                  <c:v>164.4972177899565</c:v>
                </c:pt>
                <c:pt idx="552">
                  <c:v>164.5719463784162</c:v>
                </c:pt>
                <c:pt idx="553">
                  <c:v>166.6738432248131</c:v>
                </c:pt>
                <c:pt idx="554">
                  <c:v>167.16552261374</c:v>
                </c:pt>
                <c:pt idx="555">
                  <c:v>166.1597396441554</c:v>
                </c:pt>
                <c:pt idx="556">
                  <c:v>166.9714300209718</c:v>
                </c:pt>
                <c:pt idx="557">
                  <c:v>167.5409078148134</c:v>
                </c:pt>
                <c:pt idx="558">
                  <c:v>168.119467677718</c:v>
                </c:pt>
                <c:pt idx="559">
                  <c:v>168.4369042746451</c:v>
                </c:pt>
                <c:pt idx="560">
                  <c:v>168.0790705576516</c:v>
                </c:pt>
                <c:pt idx="561">
                  <c:v>168.6267492192912</c:v>
                </c:pt>
                <c:pt idx="562">
                  <c:v>168.7558450454671</c:v>
                </c:pt>
                <c:pt idx="563">
                  <c:v>169.209770929042</c:v>
                </c:pt>
                <c:pt idx="564">
                  <c:v>169.1455710771294</c:v>
                </c:pt>
                <c:pt idx="565">
                  <c:v>168.7862375244457</c:v>
                </c:pt>
                <c:pt idx="566">
                  <c:v>169.335285836969</c:v>
                </c:pt>
                <c:pt idx="567">
                  <c:v>169.1951442357702</c:v>
                </c:pt>
                <c:pt idx="568">
                  <c:v>170.1643886969061</c:v>
                </c:pt>
                <c:pt idx="569">
                  <c:v>170.3691070894685</c:v>
                </c:pt>
                <c:pt idx="570">
                  <c:v>170.1862955159008</c:v>
                </c:pt>
                <c:pt idx="571">
                  <c:v>170.2373852365562</c:v>
                </c:pt>
                <c:pt idx="572">
                  <c:v>170.2025508960259</c:v>
                </c:pt>
                <c:pt idx="573">
                  <c:v>170.7456926755249</c:v>
                </c:pt>
                <c:pt idx="574">
                  <c:v>170.8997782826494</c:v>
                </c:pt>
                <c:pt idx="575">
                  <c:v>170.2562981385418</c:v>
                </c:pt>
                <c:pt idx="576">
                  <c:v>170.1801731272262</c:v>
                </c:pt>
                <c:pt idx="577">
                  <c:v>170.0112402058966</c:v>
                </c:pt>
                <c:pt idx="578">
                  <c:v>169.689947808035</c:v>
                </c:pt>
                <c:pt idx="579">
                  <c:v>169.4618995104753</c:v>
                </c:pt>
                <c:pt idx="580">
                  <c:v>169.8091980146645</c:v>
                </c:pt>
                <c:pt idx="581">
                  <c:v>168.916657955445</c:v>
                </c:pt>
                <c:pt idx="582">
                  <c:v>167.3451827942146</c:v>
                </c:pt>
                <c:pt idx="583">
                  <c:v>167.899998720947</c:v>
                </c:pt>
                <c:pt idx="584">
                  <c:v>168.2596179575124</c:v>
                </c:pt>
                <c:pt idx="585">
                  <c:v>167.3786057468893</c:v>
                </c:pt>
                <c:pt idx="586">
                  <c:v>168.3281494023535</c:v>
                </c:pt>
                <c:pt idx="587">
                  <c:v>168.3898026016461</c:v>
                </c:pt>
                <c:pt idx="588">
                  <c:v>169.6527091589612</c:v>
                </c:pt>
                <c:pt idx="589">
                  <c:v>169.8877434634718</c:v>
                </c:pt>
                <c:pt idx="590">
                  <c:v>169.6073156970237</c:v>
                </c:pt>
                <c:pt idx="591">
                  <c:v>169.2445019116666</c:v>
                </c:pt>
                <c:pt idx="592">
                  <c:v>169.1425491414213</c:v>
                </c:pt>
                <c:pt idx="593">
                  <c:v>170.2663589343055</c:v>
                </c:pt>
                <c:pt idx="594">
                  <c:v>170.010100918225</c:v>
                </c:pt>
                <c:pt idx="595">
                  <c:v>169.3683760444352</c:v>
                </c:pt>
                <c:pt idx="596">
                  <c:v>169.7471293646978</c:v>
                </c:pt>
                <c:pt idx="597">
                  <c:v>170.0755020286392</c:v>
                </c:pt>
                <c:pt idx="598">
                  <c:v>171.2543990278774</c:v>
                </c:pt>
                <c:pt idx="599">
                  <c:v>172.8207339492763</c:v>
                </c:pt>
                <c:pt idx="600">
                  <c:v>173.455299552821</c:v>
                </c:pt>
                <c:pt idx="601">
                  <c:v>174.9713436619546</c:v>
                </c:pt>
                <c:pt idx="602">
                  <c:v>175.6943004209579</c:v>
                </c:pt>
                <c:pt idx="603">
                  <c:v>177.1514370688654</c:v>
                </c:pt>
                <c:pt idx="604">
                  <c:v>175.2916126686103</c:v>
                </c:pt>
                <c:pt idx="605">
                  <c:v>174.2980803648649</c:v>
                </c:pt>
                <c:pt idx="606">
                  <c:v>173.922389140404</c:v>
                </c:pt>
                <c:pt idx="607">
                  <c:v>173.635090427544</c:v>
                </c:pt>
                <c:pt idx="608">
                  <c:v>173.1301327023668</c:v>
                </c:pt>
                <c:pt idx="609">
                  <c:v>174.0565447904773</c:v>
                </c:pt>
                <c:pt idx="610">
                  <c:v>174.2634638233804</c:v>
                </c:pt>
                <c:pt idx="611">
                  <c:v>175.486397772517</c:v>
                </c:pt>
                <c:pt idx="612">
                  <c:v>175.7146667947607</c:v>
                </c:pt>
                <c:pt idx="613">
                  <c:v>175.7879868366508</c:v>
                </c:pt>
                <c:pt idx="614">
                  <c:v>175.9801252545664</c:v>
                </c:pt>
                <c:pt idx="615">
                  <c:v>176.5544121581727</c:v>
                </c:pt>
                <c:pt idx="616">
                  <c:v>176.5544121581727</c:v>
                </c:pt>
                <c:pt idx="617">
                  <c:v>176.4982369855487</c:v>
                </c:pt>
                <c:pt idx="618">
                  <c:v>173.5158794978492</c:v>
                </c:pt>
                <c:pt idx="619">
                  <c:v>173.6904110551445</c:v>
                </c:pt>
                <c:pt idx="620">
                  <c:v>175.4644137454214</c:v>
                </c:pt>
                <c:pt idx="621">
                  <c:v>175.7504481293315</c:v>
                </c:pt>
                <c:pt idx="622">
                  <c:v>175.4266882719905</c:v>
                </c:pt>
                <c:pt idx="623">
                  <c:v>175.5546247395151</c:v>
                </c:pt>
                <c:pt idx="624">
                  <c:v>175.705947618357</c:v>
                </c:pt>
                <c:pt idx="625">
                  <c:v>175.2549572933649</c:v>
                </c:pt>
                <c:pt idx="626">
                  <c:v>175.2830329283761</c:v>
                </c:pt>
                <c:pt idx="627">
                  <c:v>175.4093209432026</c:v>
                </c:pt>
                <c:pt idx="628">
                  <c:v>176.0634131986137</c:v>
                </c:pt>
                <c:pt idx="629">
                  <c:v>177.1488395121911</c:v>
                </c:pt>
                <c:pt idx="630">
                  <c:v>178.222066142255</c:v>
                </c:pt>
                <c:pt idx="631">
                  <c:v>177.6934430893492</c:v>
                </c:pt>
                <c:pt idx="632">
                  <c:v>176.8187713425353</c:v>
                </c:pt>
                <c:pt idx="633">
                  <c:v>177.437488105405</c:v>
                </c:pt>
                <c:pt idx="634">
                  <c:v>178.4831448885873</c:v>
                </c:pt>
                <c:pt idx="635">
                  <c:v>179.18105063244</c:v>
                </c:pt>
                <c:pt idx="636">
                  <c:v>179.0518528916938</c:v>
                </c:pt>
                <c:pt idx="637">
                  <c:v>179.5336755061103</c:v>
                </c:pt>
                <c:pt idx="638">
                  <c:v>180.3798183370815</c:v>
                </c:pt>
                <c:pt idx="639">
                  <c:v>182.0830096352293</c:v>
                </c:pt>
                <c:pt idx="640">
                  <c:v>181.6379197471584</c:v>
                </c:pt>
                <c:pt idx="641">
                  <c:v>182.8661986027881</c:v>
                </c:pt>
                <c:pt idx="642">
                  <c:v>183.7243190834746</c:v>
                </c:pt>
                <c:pt idx="643">
                  <c:v>183.7243190834746</c:v>
                </c:pt>
                <c:pt idx="644">
                  <c:v>183.7243190834746</c:v>
                </c:pt>
                <c:pt idx="645">
                  <c:v>185.1507464216624</c:v>
                </c:pt>
                <c:pt idx="646">
                  <c:v>185.2435140638447</c:v>
                </c:pt>
                <c:pt idx="647">
                  <c:v>186.0639489442145</c:v>
                </c:pt>
                <c:pt idx="648">
                  <c:v>188.1656371597042</c:v>
                </c:pt>
                <c:pt idx="649">
                  <c:v>189.7893442940294</c:v>
                </c:pt>
                <c:pt idx="650">
                  <c:v>190.4245644707381</c:v>
                </c:pt>
                <c:pt idx="651">
                  <c:v>190.6745266164492</c:v>
                </c:pt>
                <c:pt idx="652">
                  <c:v>192.277369939181</c:v>
                </c:pt>
                <c:pt idx="653">
                  <c:v>194.3299120774728</c:v>
                </c:pt>
                <c:pt idx="654">
                  <c:v>192.31798005831</c:v>
                </c:pt>
                <c:pt idx="655">
                  <c:v>189.7696984549277</c:v>
                </c:pt>
                <c:pt idx="656">
                  <c:v>189.6590232991105</c:v>
                </c:pt>
                <c:pt idx="657">
                  <c:v>189.4989095297273</c:v>
                </c:pt>
                <c:pt idx="658">
                  <c:v>189.1708808242315</c:v>
                </c:pt>
                <c:pt idx="659">
                  <c:v>189.625350717535</c:v>
                </c:pt>
                <c:pt idx="660">
                  <c:v>189.4311434179226</c:v>
                </c:pt>
                <c:pt idx="661">
                  <c:v>187.6386527605103</c:v>
                </c:pt>
                <c:pt idx="662">
                  <c:v>187.8631065988658</c:v>
                </c:pt>
                <c:pt idx="663">
                  <c:v>188.1597260200188</c:v>
                </c:pt>
                <c:pt idx="664">
                  <c:v>188.1670605501197</c:v>
                </c:pt>
                <c:pt idx="665">
                  <c:v>189.8898487985303</c:v>
                </c:pt>
                <c:pt idx="666">
                  <c:v>189.6877844649225</c:v>
                </c:pt>
                <c:pt idx="667">
                  <c:v>189.1247108604504</c:v>
                </c:pt>
                <c:pt idx="668">
                  <c:v>188.9617111845446</c:v>
                </c:pt>
                <c:pt idx="669">
                  <c:v>187.9141839505798</c:v>
                </c:pt>
                <c:pt idx="670">
                  <c:v>188.8424933616182</c:v>
                </c:pt>
                <c:pt idx="671">
                  <c:v>189.0769770709711</c:v>
                </c:pt>
                <c:pt idx="672">
                  <c:v>189.2559334319385</c:v>
                </c:pt>
                <c:pt idx="673">
                  <c:v>190.5714192816323</c:v>
                </c:pt>
                <c:pt idx="674">
                  <c:v>190.3379417697671</c:v>
                </c:pt>
                <c:pt idx="675">
                  <c:v>190.8266572994252</c:v>
                </c:pt>
                <c:pt idx="676">
                  <c:v>191.128752562668</c:v>
                </c:pt>
                <c:pt idx="677">
                  <c:v>190.491349250839</c:v>
                </c:pt>
                <c:pt idx="678">
                  <c:v>192.9855471902212</c:v>
                </c:pt>
                <c:pt idx="679">
                  <c:v>195.3054116601142</c:v>
                </c:pt>
                <c:pt idx="680">
                  <c:v>196.351796523521</c:v>
                </c:pt>
                <c:pt idx="681">
                  <c:v>195.6628136396542</c:v>
                </c:pt>
                <c:pt idx="682">
                  <c:v>194.8206038026418</c:v>
                </c:pt>
                <c:pt idx="683">
                  <c:v>196.4469085962232</c:v>
                </c:pt>
                <c:pt idx="684">
                  <c:v>195.7240325776678</c:v>
                </c:pt>
                <c:pt idx="685">
                  <c:v>195.8353925865088</c:v>
                </c:pt>
                <c:pt idx="686">
                  <c:v>196.1990380064016</c:v>
                </c:pt>
                <c:pt idx="687">
                  <c:v>197.0044089287924</c:v>
                </c:pt>
                <c:pt idx="688">
                  <c:v>198.1415645566435</c:v>
                </c:pt>
                <c:pt idx="689">
                  <c:v>200.1626041497941</c:v>
                </c:pt>
                <c:pt idx="690">
                  <c:v>201.9071350090034</c:v>
                </c:pt>
                <c:pt idx="691">
                  <c:v>201.9071350090034</c:v>
                </c:pt>
                <c:pt idx="692">
                  <c:v>201.9071350090034</c:v>
                </c:pt>
                <c:pt idx="693">
                  <c:v>204.7989148275608</c:v>
                </c:pt>
                <c:pt idx="694">
                  <c:v>206.0779065430085</c:v>
                </c:pt>
                <c:pt idx="695">
                  <c:v>206.0324902990566</c:v>
                </c:pt>
                <c:pt idx="696">
                  <c:v>207.1893577238954</c:v>
                </c:pt>
                <c:pt idx="697">
                  <c:v>209.1068700629704</c:v>
                </c:pt>
                <c:pt idx="698">
                  <c:v>212.0922480653777</c:v>
                </c:pt>
                <c:pt idx="699">
                  <c:v>213.2734934339107</c:v>
                </c:pt>
                <c:pt idx="700">
                  <c:v>214.7955520408555</c:v>
                </c:pt>
                <c:pt idx="701">
                  <c:v>217.921260842438</c:v>
                </c:pt>
                <c:pt idx="702">
                  <c:v>219.9831864910187</c:v>
                </c:pt>
                <c:pt idx="703">
                  <c:v>221.5391731467639</c:v>
                </c:pt>
                <c:pt idx="704">
                  <c:v>221.5215494475411</c:v>
                </c:pt>
                <c:pt idx="705">
                  <c:v>217.5216114109512</c:v>
                </c:pt>
                <c:pt idx="706">
                  <c:v>215.566399840685</c:v>
                </c:pt>
                <c:pt idx="707">
                  <c:v>215.566399840685</c:v>
                </c:pt>
                <c:pt idx="708">
                  <c:v>218.0167122132548</c:v>
                </c:pt>
                <c:pt idx="709">
                  <c:v>218.2624341506023</c:v>
                </c:pt>
                <c:pt idx="710">
                  <c:v>218.9743325649854</c:v>
                </c:pt>
                <c:pt idx="711">
                  <c:v>220.491242273321</c:v>
                </c:pt>
                <c:pt idx="712">
                  <c:v>220.9659762411506</c:v>
                </c:pt>
                <c:pt idx="713">
                  <c:v>221.0427904668194</c:v>
                </c:pt>
                <c:pt idx="714">
                  <c:v>220.3857184419347</c:v>
                </c:pt>
                <c:pt idx="715">
                  <c:v>220.8554665813518</c:v>
                </c:pt>
                <c:pt idx="716">
                  <c:v>221.7227100614204</c:v>
                </c:pt>
                <c:pt idx="717">
                  <c:v>223.5349859976902</c:v>
                </c:pt>
                <c:pt idx="718">
                  <c:v>229.052878019765</c:v>
                </c:pt>
                <c:pt idx="719">
                  <c:v>230.0638240035198</c:v>
                </c:pt>
                <c:pt idx="720">
                  <c:v>231.4009248411605</c:v>
                </c:pt>
                <c:pt idx="721">
                  <c:v>233.7639249460871</c:v>
                </c:pt>
                <c:pt idx="722">
                  <c:v>235.6315702398998</c:v>
                </c:pt>
                <c:pt idx="723">
                  <c:v>239.7386427466913</c:v>
                </c:pt>
                <c:pt idx="724">
                  <c:v>241.4118260063111</c:v>
                </c:pt>
                <c:pt idx="725">
                  <c:v>240.705456652766</c:v>
                </c:pt>
                <c:pt idx="726">
                  <c:v>243.2939581861347</c:v>
                </c:pt>
                <c:pt idx="727">
                  <c:v>245.0074381399054</c:v>
                </c:pt>
                <c:pt idx="728">
                  <c:v>246.707548105976</c:v>
                </c:pt>
                <c:pt idx="729">
                  <c:v>246.3635012398433</c:v>
                </c:pt>
                <c:pt idx="730">
                  <c:v>248.2354037845691</c:v>
                </c:pt>
                <c:pt idx="731">
                  <c:v>246.4014129221654</c:v>
                </c:pt>
                <c:pt idx="732">
                  <c:v>238.7835306472956</c:v>
                </c:pt>
                <c:pt idx="733">
                  <c:v>239.0597983694878</c:v>
                </c:pt>
                <c:pt idx="734">
                  <c:v>235.3815251904966</c:v>
                </c:pt>
                <c:pt idx="735">
                  <c:v>229.9981363388473</c:v>
                </c:pt>
                <c:pt idx="736">
                  <c:v>235.8993925366116</c:v>
                </c:pt>
                <c:pt idx="737">
                  <c:v>233.7418068704548</c:v>
                </c:pt>
                <c:pt idx="738">
                  <c:v>233.8410770749522</c:v>
                </c:pt>
                <c:pt idx="739">
                  <c:v>229.7626199500224</c:v>
                </c:pt>
                <c:pt idx="740">
                  <c:v>227.3991142339216</c:v>
                </c:pt>
                <c:pt idx="741">
                  <c:v>223.0914871233562</c:v>
                </c:pt>
                <c:pt idx="742">
                  <c:v>226.5393371414764</c:v>
                </c:pt>
                <c:pt idx="743">
                  <c:v>228.8273888313572</c:v>
                </c:pt>
                <c:pt idx="744">
                  <c:v>229.8108041011753</c:v>
                </c:pt>
                <c:pt idx="745">
                  <c:v>230.871751493517</c:v>
                </c:pt>
                <c:pt idx="746">
                  <c:v>232.9428881044997</c:v>
                </c:pt>
                <c:pt idx="747">
                  <c:v>233.2679475209764</c:v>
                </c:pt>
                <c:pt idx="748">
                  <c:v>229.1843476436365</c:v>
                </c:pt>
                <c:pt idx="749">
                  <c:v>228.7573933538876</c:v>
                </c:pt>
                <c:pt idx="750">
                  <c:v>226.1165778716671</c:v>
                </c:pt>
                <c:pt idx="751">
                  <c:v>224.112567630431</c:v>
                </c:pt>
                <c:pt idx="752">
                  <c:v>224.2275913486822</c:v>
                </c:pt>
                <c:pt idx="753">
                  <c:v>224.3916318179853</c:v>
                </c:pt>
                <c:pt idx="754">
                  <c:v>221.2562525631003</c:v>
                </c:pt>
                <c:pt idx="755">
                  <c:v>219.0088388830916</c:v>
                </c:pt>
                <c:pt idx="756">
                  <c:v>217.8222390875178</c:v>
                </c:pt>
                <c:pt idx="757">
                  <c:v>217.8222390875178</c:v>
                </c:pt>
                <c:pt idx="758">
                  <c:v>217.8222390875178</c:v>
                </c:pt>
                <c:pt idx="759">
                  <c:v>217.8222390875178</c:v>
                </c:pt>
                <c:pt idx="760">
                  <c:v>220.5937423372577</c:v>
                </c:pt>
                <c:pt idx="761">
                  <c:v>221.2730040570505</c:v>
                </c:pt>
                <c:pt idx="762">
                  <c:v>221.6637296898757</c:v>
                </c:pt>
                <c:pt idx="763">
                  <c:v>221.6637296898757</c:v>
                </c:pt>
                <c:pt idx="764">
                  <c:v>221.6637296898757</c:v>
                </c:pt>
                <c:pt idx="765">
                  <c:v>221.4885100647994</c:v>
                </c:pt>
                <c:pt idx="766">
                  <c:v>222.4719187473711</c:v>
                </c:pt>
                <c:pt idx="767">
                  <c:v>224.0448128163355</c:v>
                </c:pt>
                <c:pt idx="768">
                  <c:v>225.7116434727888</c:v>
                </c:pt>
                <c:pt idx="769">
                  <c:v>222.9544177950153</c:v>
                </c:pt>
                <c:pt idx="770">
                  <c:v>223.5554473822172</c:v>
                </c:pt>
                <c:pt idx="771">
                  <c:v>223.4277083772325</c:v>
                </c:pt>
                <c:pt idx="772">
                  <c:v>223.5326966051661</c:v>
                </c:pt>
                <c:pt idx="773">
                  <c:v>223.3812210321166</c:v>
                </c:pt>
                <c:pt idx="774">
                  <c:v>219.6426209398248</c:v>
                </c:pt>
                <c:pt idx="775">
                  <c:v>218.954141360449</c:v>
                </c:pt>
                <c:pt idx="776">
                  <c:v>218.074306208971</c:v>
                </c:pt>
                <c:pt idx="777">
                  <c:v>215.1762195889911</c:v>
                </c:pt>
                <c:pt idx="778">
                  <c:v>212.428062926538</c:v>
                </c:pt>
                <c:pt idx="779">
                  <c:v>214.1122364879842</c:v>
                </c:pt>
                <c:pt idx="780">
                  <c:v>216.6822979213742</c:v>
                </c:pt>
                <c:pt idx="781">
                  <c:v>218.4437177734278</c:v>
                </c:pt>
                <c:pt idx="782">
                  <c:v>219.6446138710999</c:v>
                </c:pt>
                <c:pt idx="783">
                  <c:v>217.0450868639706</c:v>
                </c:pt>
                <c:pt idx="784">
                  <c:v>217.9197731146739</c:v>
                </c:pt>
                <c:pt idx="785">
                  <c:v>218.4677633936992</c:v>
                </c:pt>
                <c:pt idx="786">
                  <c:v>219.1056609800411</c:v>
                </c:pt>
                <c:pt idx="787">
                  <c:v>259.358559140829</c:v>
                </c:pt>
                <c:pt idx="788">
                  <c:v>259.3094687255823</c:v>
                </c:pt>
                <c:pt idx="789">
                  <c:v>260.6494082567173</c:v>
                </c:pt>
                <c:pt idx="790">
                  <c:v>261.3433729024607</c:v>
                </c:pt>
                <c:pt idx="791">
                  <c:v>253.1258279030222</c:v>
                </c:pt>
                <c:pt idx="792">
                  <c:v>254.0123258093475</c:v>
                </c:pt>
                <c:pt idx="793">
                  <c:v>256.7010885889213</c:v>
                </c:pt>
                <c:pt idx="794">
                  <c:v>255.3814919215103</c:v>
                </c:pt>
                <c:pt idx="795">
                  <c:v>257.2964906519069</c:v>
                </c:pt>
                <c:pt idx="796">
                  <c:v>256.7631590964472</c:v>
                </c:pt>
                <c:pt idx="797">
                  <c:v>257.8981045406139</c:v>
                </c:pt>
                <c:pt idx="798">
                  <c:v>260.7273473358541</c:v>
                </c:pt>
                <c:pt idx="799">
                  <c:v>266.6713450433598</c:v>
                </c:pt>
                <c:pt idx="800">
                  <c:v>268.7728848145341</c:v>
                </c:pt>
                <c:pt idx="801">
                  <c:v>267.9141823287105</c:v>
                </c:pt>
                <c:pt idx="802">
                  <c:v>269.8684452037243</c:v>
                </c:pt>
                <c:pt idx="803">
                  <c:v>269.5855558577592</c:v>
                </c:pt>
                <c:pt idx="804">
                  <c:v>269.7566784785466</c:v>
                </c:pt>
                <c:pt idx="805">
                  <c:v>267.7334277180616</c:v>
                </c:pt>
                <c:pt idx="806">
                  <c:v>264.9966158601492</c:v>
                </c:pt>
                <c:pt idx="807">
                  <c:v>263.3447146327146</c:v>
                </c:pt>
                <c:pt idx="808">
                  <c:v>264.8618643750717</c:v>
                </c:pt>
                <c:pt idx="809">
                  <c:v>264.7184043656687</c:v>
                </c:pt>
                <c:pt idx="810">
                  <c:v>267.733161945206</c:v>
                </c:pt>
                <c:pt idx="811">
                  <c:v>270.0579270208803</c:v>
                </c:pt>
                <c:pt idx="812">
                  <c:v>269.8460846105594</c:v>
                </c:pt>
                <c:pt idx="813">
                  <c:v>271.4367458652925</c:v>
                </c:pt>
                <c:pt idx="814">
                  <c:v>271.7095080669624</c:v>
                </c:pt>
                <c:pt idx="815">
                  <c:v>273.5018884894388</c:v>
                </c:pt>
                <c:pt idx="816">
                  <c:v>274.7574422025846</c:v>
                </c:pt>
                <c:pt idx="817">
                  <c:v>276.447805473547</c:v>
                </c:pt>
                <c:pt idx="818">
                  <c:v>278.3588969368447</c:v>
                </c:pt>
                <c:pt idx="819">
                  <c:v>279.3196457908973</c:v>
                </c:pt>
                <c:pt idx="820">
                  <c:v>282.286949002972</c:v>
                </c:pt>
                <c:pt idx="821">
                  <c:v>284.8934572717396</c:v>
                </c:pt>
                <c:pt idx="822">
                  <c:v>286.4405244311604</c:v>
                </c:pt>
                <c:pt idx="823">
                  <c:v>282.125489059111</c:v>
                </c:pt>
                <c:pt idx="824">
                  <c:v>282.4864174404718</c:v>
                </c:pt>
                <c:pt idx="825">
                  <c:v>279.6286567062369</c:v>
                </c:pt>
                <c:pt idx="826">
                  <c:v>282.5673348409986</c:v>
                </c:pt>
                <c:pt idx="827">
                  <c:v>286.4618016165463</c:v>
                </c:pt>
                <c:pt idx="828">
                  <c:v>288.2017472422107</c:v>
                </c:pt>
                <c:pt idx="829">
                  <c:v>291.1304311082152</c:v>
                </c:pt>
                <c:pt idx="830">
                  <c:v>294.7247471488084</c:v>
                </c:pt>
                <c:pt idx="831">
                  <c:v>295.8430949336</c:v>
                </c:pt>
                <c:pt idx="832">
                  <c:v>294.532301049278</c:v>
                </c:pt>
                <c:pt idx="833">
                  <c:v>294.7288521102861</c:v>
                </c:pt>
                <c:pt idx="834">
                  <c:v>294.225374790712</c:v>
                </c:pt>
                <c:pt idx="835">
                  <c:v>294.059838384899</c:v>
                </c:pt>
                <c:pt idx="836">
                  <c:v>294.9261146125666</c:v>
                </c:pt>
                <c:pt idx="837">
                  <c:v>293.5080410272535</c:v>
                </c:pt>
                <c:pt idx="838">
                  <c:v>293.3751840867523</c:v>
                </c:pt>
                <c:pt idx="839">
                  <c:v>293.202709759137</c:v>
                </c:pt>
                <c:pt idx="840">
                  <c:v>292.8833660828702</c:v>
                </c:pt>
                <c:pt idx="841">
                  <c:v>291.2942119728032</c:v>
                </c:pt>
                <c:pt idx="842">
                  <c:v>289.3307887709273</c:v>
                </c:pt>
                <c:pt idx="843">
                  <c:v>289.449423594592</c:v>
                </c:pt>
                <c:pt idx="844">
                  <c:v>288.4664928974026</c:v>
                </c:pt>
                <c:pt idx="845">
                  <c:v>291.1028629123024</c:v>
                </c:pt>
                <c:pt idx="846">
                  <c:v>294.4030549249409</c:v>
                </c:pt>
                <c:pt idx="847">
                  <c:v>293.8409525556593</c:v>
                </c:pt>
                <c:pt idx="848">
                  <c:v>295.1714869357727</c:v>
                </c:pt>
                <c:pt idx="849">
                  <c:v>295.3089375866626</c:v>
                </c:pt>
                <c:pt idx="850">
                  <c:v>295.1100378445157</c:v>
                </c:pt>
                <c:pt idx="851">
                  <c:v>295.1052992570322</c:v>
                </c:pt>
                <c:pt idx="852">
                  <c:v>297.6296694298593</c:v>
                </c:pt>
                <c:pt idx="853">
                  <c:v>301.2340272014296</c:v>
                </c:pt>
                <c:pt idx="854">
                  <c:v>302.1546193227496</c:v>
                </c:pt>
                <c:pt idx="855">
                  <c:v>302.30726922921</c:v>
                </c:pt>
                <c:pt idx="856">
                  <c:v>305.161928331422</c:v>
                </c:pt>
                <c:pt idx="857">
                  <c:v>308.2498824002087</c:v>
                </c:pt>
                <c:pt idx="858">
                  <c:v>310.2832214598112</c:v>
                </c:pt>
                <c:pt idx="859">
                  <c:v>308.3051766075461</c:v>
                </c:pt>
                <c:pt idx="860">
                  <c:v>308.6371980354493</c:v>
                </c:pt>
                <c:pt idx="861">
                  <c:v>309.3710848358293</c:v>
                </c:pt>
                <c:pt idx="862">
                  <c:v>311.6529347388292</c:v>
                </c:pt>
                <c:pt idx="863">
                  <c:v>313.3371363565162</c:v>
                </c:pt>
                <c:pt idx="864">
                  <c:v>313.0556830556438</c:v>
                </c:pt>
                <c:pt idx="865">
                  <c:v>312.6131703596769</c:v>
                </c:pt>
                <c:pt idx="866">
                  <c:v>315.1437265617793</c:v>
                </c:pt>
                <c:pt idx="867">
                  <c:v>318.9323702881182</c:v>
                </c:pt>
                <c:pt idx="868">
                  <c:v>324.8624393602856</c:v>
                </c:pt>
                <c:pt idx="869">
                  <c:v>328.4152590861116</c:v>
                </c:pt>
                <c:pt idx="870">
                  <c:v>334.8084095480971</c:v>
                </c:pt>
                <c:pt idx="871">
                  <c:v>334.327728139264</c:v>
                </c:pt>
                <c:pt idx="872">
                  <c:v>335.9775000091952</c:v>
                </c:pt>
                <c:pt idx="873">
                  <c:v>340.073866116059</c:v>
                </c:pt>
                <c:pt idx="874">
                  <c:v>337.125826963702</c:v>
                </c:pt>
                <c:pt idx="875">
                  <c:v>334.3003917590884</c:v>
                </c:pt>
                <c:pt idx="876">
                  <c:v>335.2270908916273</c:v>
                </c:pt>
                <c:pt idx="877">
                  <c:v>335.2270908916273</c:v>
                </c:pt>
                <c:pt idx="878">
                  <c:v>338.8272459247323</c:v>
                </c:pt>
                <c:pt idx="879">
                  <c:v>339.0211169429771</c:v>
                </c:pt>
                <c:pt idx="880">
                  <c:v>340.1025645031054</c:v>
                </c:pt>
                <c:pt idx="881">
                  <c:v>342.9031687890966</c:v>
                </c:pt>
                <c:pt idx="882">
                  <c:v>345.5699198737823</c:v>
                </c:pt>
                <c:pt idx="883">
                  <c:v>349.0371853049742</c:v>
                </c:pt>
                <c:pt idx="884">
                  <c:v>352.3411900265542</c:v>
                </c:pt>
                <c:pt idx="885">
                  <c:v>349.5503113211597</c:v>
                </c:pt>
                <c:pt idx="886">
                  <c:v>343.8325627786236</c:v>
                </c:pt>
                <c:pt idx="887">
                  <c:v>344.9483070655716</c:v>
                </c:pt>
                <c:pt idx="888">
                  <c:v>347.4987304508886</c:v>
                </c:pt>
                <c:pt idx="889">
                  <c:v>346.489822191242</c:v>
                </c:pt>
                <c:pt idx="890">
                  <c:v>342.0719359594286</c:v>
                </c:pt>
                <c:pt idx="891">
                  <c:v>341.4686398185211</c:v>
                </c:pt>
                <c:pt idx="892">
                  <c:v>339.6538114098148</c:v>
                </c:pt>
                <c:pt idx="893">
                  <c:v>341.5311172923248</c:v>
                </c:pt>
                <c:pt idx="894">
                  <c:v>346.4494412101843</c:v>
                </c:pt>
                <c:pt idx="895">
                  <c:v>349.2789892129656</c:v>
                </c:pt>
                <c:pt idx="896">
                  <c:v>349.2789892129656</c:v>
                </c:pt>
                <c:pt idx="897">
                  <c:v>349.2789892129656</c:v>
                </c:pt>
                <c:pt idx="898">
                  <c:v>352.3459485029181</c:v>
                </c:pt>
                <c:pt idx="899">
                  <c:v>351.4126933302378</c:v>
                </c:pt>
                <c:pt idx="900">
                  <c:v>355.5130512014816</c:v>
                </c:pt>
                <c:pt idx="901">
                  <c:v>358.1951084019962</c:v>
                </c:pt>
                <c:pt idx="902">
                  <c:v>359.9786982773916</c:v>
                </c:pt>
                <c:pt idx="903">
                  <c:v>361.1881444091535</c:v>
                </c:pt>
                <c:pt idx="904">
                  <c:v>355.5089309962669</c:v>
                </c:pt>
                <c:pt idx="905">
                  <c:v>355.6191457611819</c:v>
                </c:pt>
                <c:pt idx="906">
                  <c:v>354.7265015380286</c:v>
                </c:pt>
                <c:pt idx="907">
                  <c:v>355.2913070355352</c:v>
                </c:pt>
                <c:pt idx="908">
                  <c:v>356.9363313566308</c:v>
                </c:pt>
                <c:pt idx="909">
                  <c:v>358.4674765225617</c:v>
                </c:pt>
                <c:pt idx="910">
                  <c:v>357.6314330457819</c:v>
                </c:pt>
                <c:pt idx="911">
                  <c:v>352.3659718376118</c:v>
                </c:pt>
                <c:pt idx="912">
                  <c:v>354.1317996617557</c:v>
                </c:pt>
                <c:pt idx="913">
                  <c:v>356.5388818094594</c:v>
                </c:pt>
                <c:pt idx="914">
                  <c:v>357.7854928539006</c:v>
                </c:pt>
                <c:pt idx="915">
                  <c:v>357.2969490883696</c:v>
                </c:pt>
                <c:pt idx="916">
                  <c:v>355.1597240962903</c:v>
                </c:pt>
                <c:pt idx="917">
                  <c:v>357.769512266867</c:v>
                </c:pt>
                <c:pt idx="918">
                  <c:v>364.4858169878814</c:v>
                </c:pt>
                <c:pt idx="919">
                  <c:v>364.6008223740246</c:v>
                </c:pt>
                <c:pt idx="920">
                  <c:v>367.5152352301693</c:v>
                </c:pt>
                <c:pt idx="921">
                  <c:v>376.4279038679019</c:v>
                </c:pt>
                <c:pt idx="922">
                  <c:v>380.3219085886855</c:v>
                </c:pt>
                <c:pt idx="923">
                  <c:v>385.173846428885</c:v>
                </c:pt>
                <c:pt idx="924">
                  <c:v>384.6293955908137</c:v>
                </c:pt>
                <c:pt idx="925">
                  <c:v>386.3853306627802</c:v>
                </c:pt>
                <c:pt idx="926">
                  <c:v>386.2404312029227</c:v>
                </c:pt>
                <c:pt idx="927">
                  <c:v>384.7785982195189</c:v>
                </c:pt>
                <c:pt idx="928">
                  <c:v>387.8458368918174</c:v>
                </c:pt>
                <c:pt idx="929">
                  <c:v>388.0043938093597</c:v>
                </c:pt>
                <c:pt idx="930">
                  <c:v>389.0116840675767</c:v>
                </c:pt>
                <c:pt idx="931">
                  <c:v>394.4515372461804</c:v>
                </c:pt>
                <c:pt idx="932">
                  <c:v>396.4041992628682</c:v>
                </c:pt>
                <c:pt idx="933">
                  <c:v>416.0142439287474</c:v>
                </c:pt>
                <c:pt idx="934">
                  <c:v>419.1534492874573</c:v>
                </c:pt>
                <c:pt idx="935">
                  <c:v>423.7370320374476</c:v>
                </c:pt>
                <c:pt idx="936">
                  <c:v>428.5863484340522</c:v>
                </c:pt>
                <c:pt idx="937">
                  <c:v>432.2986045444916</c:v>
                </c:pt>
                <c:pt idx="938">
                  <c:v>432.2986045444916</c:v>
                </c:pt>
                <c:pt idx="939">
                  <c:v>442.3575056863494</c:v>
                </c:pt>
                <c:pt idx="940">
                  <c:v>444.813392715865</c:v>
                </c:pt>
                <c:pt idx="941">
                  <c:v>444.3960461432716</c:v>
                </c:pt>
                <c:pt idx="942">
                  <c:v>445.3604615927353</c:v>
                </c:pt>
                <c:pt idx="943">
                  <c:v>452.146378565767</c:v>
                </c:pt>
                <c:pt idx="944">
                  <c:v>452.146378565767</c:v>
                </c:pt>
                <c:pt idx="945">
                  <c:v>452.146378565767</c:v>
                </c:pt>
                <c:pt idx="946">
                  <c:v>452.146378565767</c:v>
                </c:pt>
                <c:pt idx="947">
                  <c:v>461.7698448996141</c:v>
                </c:pt>
                <c:pt idx="948">
                  <c:v>459.3159548953174</c:v>
                </c:pt>
                <c:pt idx="949">
                  <c:v>459.5952215649473</c:v>
                </c:pt>
                <c:pt idx="950">
                  <c:v>463.2529853333527</c:v>
                </c:pt>
                <c:pt idx="951">
                  <c:v>464.0184287724711</c:v>
                </c:pt>
                <c:pt idx="952">
                  <c:v>467.04981236035</c:v>
                </c:pt>
                <c:pt idx="953">
                  <c:v>473.7006451037843</c:v>
                </c:pt>
                <c:pt idx="954">
                  <c:v>467.2248830936587</c:v>
                </c:pt>
                <c:pt idx="955">
                  <c:v>460.9757493393238</c:v>
                </c:pt>
                <c:pt idx="956">
                  <c:v>466.3484538773604</c:v>
                </c:pt>
                <c:pt idx="957">
                  <c:v>475.5626822280693</c:v>
                </c:pt>
                <c:pt idx="958">
                  <c:v>479.873405583939</c:v>
                </c:pt>
                <c:pt idx="959">
                  <c:v>479.5828037487593</c:v>
                </c:pt>
                <c:pt idx="960">
                  <c:v>479.5828037487593</c:v>
                </c:pt>
                <c:pt idx="961">
                  <c:v>484.7130735567568</c:v>
                </c:pt>
                <c:pt idx="962">
                  <c:v>485.435452883147</c:v>
                </c:pt>
                <c:pt idx="963">
                  <c:v>484.6957427480406</c:v>
                </c:pt>
                <c:pt idx="964">
                  <c:v>490.8030355486699</c:v>
                </c:pt>
                <c:pt idx="965">
                  <c:v>492.4727246119996</c:v>
                </c:pt>
                <c:pt idx="966">
                  <c:v>484.4667307262013</c:v>
                </c:pt>
                <c:pt idx="967">
                  <c:v>478.1084550906912</c:v>
                </c:pt>
                <c:pt idx="968">
                  <c:v>477.8412538545593</c:v>
                </c:pt>
                <c:pt idx="969">
                  <c:v>470.0074078229392</c:v>
                </c:pt>
                <c:pt idx="970">
                  <c:v>470.3081356982924</c:v>
                </c:pt>
                <c:pt idx="971">
                  <c:v>464.6135938946809</c:v>
                </c:pt>
                <c:pt idx="972">
                  <c:v>451.2564709019489</c:v>
                </c:pt>
                <c:pt idx="973">
                  <c:v>456.2810575737382</c:v>
                </c:pt>
                <c:pt idx="974">
                  <c:v>455.6477318174693</c:v>
                </c:pt>
                <c:pt idx="975">
                  <c:v>449.1664677493187</c:v>
                </c:pt>
                <c:pt idx="976">
                  <c:v>449.7796583226696</c:v>
                </c:pt>
                <c:pt idx="977">
                  <c:v>456.2211947593569</c:v>
                </c:pt>
                <c:pt idx="978">
                  <c:v>459.9719422083086</c:v>
                </c:pt>
                <c:pt idx="979">
                  <c:v>453.0643819011146</c:v>
                </c:pt>
                <c:pt idx="980">
                  <c:v>454.09682969486</c:v>
                </c:pt>
                <c:pt idx="981">
                  <c:v>453.4565584427813</c:v>
                </c:pt>
                <c:pt idx="982">
                  <c:v>447.84669168435</c:v>
                </c:pt>
                <c:pt idx="983">
                  <c:v>434.4744155682066</c:v>
                </c:pt>
                <c:pt idx="984">
                  <c:v>434.8298870137973</c:v>
                </c:pt>
                <c:pt idx="985">
                  <c:v>429.4168053795432</c:v>
                </c:pt>
                <c:pt idx="986">
                  <c:v>427.8350141854078</c:v>
                </c:pt>
                <c:pt idx="987">
                  <c:v>430.639921080165</c:v>
                </c:pt>
                <c:pt idx="988">
                  <c:v>425.9960419093936</c:v>
                </c:pt>
                <c:pt idx="989">
                  <c:v>420.1861352077794</c:v>
                </c:pt>
                <c:pt idx="990">
                  <c:v>406.8126538552942</c:v>
                </c:pt>
                <c:pt idx="991">
                  <c:v>414.6646349643592</c:v>
                </c:pt>
                <c:pt idx="992">
                  <c:v>414.119498776717</c:v>
                </c:pt>
                <c:pt idx="993">
                  <c:v>421.8557522772106</c:v>
                </c:pt>
                <c:pt idx="994">
                  <c:v>424.529280382434</c:v>
                </c:pt>
                <c:pt idx="995">
                  <c:v>423.090646383112</c:v>
                </c:pt>
                <c:pt idx="996">
                  <c:v>424.4351732922311</c:v>
                </c:pt>
                <c:pt idx="997">
                  <c:v>423.7710812864567</c:v>
                </c:pt>
                <c:pt idx="998">
                  <c:v>426.1624674091887</c:v>
                </c:pt>
                <c:pt idx="999">
                  <c:v>426.0601440829802</c:v>
                </c:pt>
                <c:pt idx="1000">
                  <c:v>422.9401844195683</c:v>
                </c:pt>
                <c:pt idx="1001">
                  <c:v>423.716198254488</c:v>
                </c:pt>
                <c:pt idx="1002">
                  <c:v>420.9556943992926</c:v>
                </c:pt>
                <c:pt idx="1003">
                  <c:v>423.8022357274218</c:v>
                </c:pt>
                <c:pt idx="1004">
                  <c:v>427.0683560080132</c:v>
                </c:pt>
                <c:pt idx="1005">
                  <c:v>427.8133430105739</c:v>
                </c:pt>
                <c:pt idx="1006">
                  <c:v>434.662100919334</c:v>
                </c:pt>
                <c:pt idx="1007">
                  <c:v>441.629723565964</c:v>
                </c:pt>
                <c:pt idx="1008">
                  <c:v>441.9051268552586</c:v>
                </c:pt>
                <c:pt idx="1009">
                  <c:v>441.9051268552586</c:v>
                </c:pt>
                <c:pt idx="1010">
                  <c:v>444.5811557223669</c:v>
                </c:pt>
                <c:pt idx="1011">
                  <c:v>447.1433563575426</c:v>
                </c:pt>
                <c:pt idx="1012">
                  <c:v>442.0063368336446</c:v>
                </c:pt>
                <c:pt idx="1013">
                  <c:v>431.6131730996599</c:v>
                </c:pt>
                <c:pt idx="1014">
                  <c:v>431.6517253075037</c:v>
                </c:pt>
                <c:pt idx="1015">
                  <c:v>423.2786295229392</c:v>
                </c:pt>
                <c:pt idx="1016">
                  <c:v>424.7055143532788</c:v>
                </c:pt>
                <c:pt idx="1017">
                  <c:v>432.0648178050041</c:v>
                </c:pt>
                <c:pt idx="1018">
                  <c:v>432.0648178050041</c:v>
                </c:pt>
                <c:pt idx="1019">
                  <c:v>432.0648178050041</c:v>
                </c:pt>
                <c:pt idx="1020">
                  <c:v>432.0648178050041</c:v>
                </c:pt>
                <c:pt idx="1021">
                  <c:v>426.1291342538011</c:v>
                </c:pt>
                <c:pt idx="1022">
                  <c:v>428.7799957510602</c:v>
                </c:pt>
                <c:pt idx="1023">
                  <c:v>431.7804527311812</c:v>
                </c:pt>
                <c:pt idx="1024">
                  <c:v>431.7804527311812</c:v>
                </c:pt>
                <c:pt idx="1025">
                  <c:v>436.6139353604331</c:v>
                </c:pt>
                <c:pt idx="1026">
                  <c:v>434.484665729034</c:v>
                </c:pt>
                <c:pt idx="1027">
                  <c:v>431.992327034762</c:v>
                </c:pt>
                <c:pt idx="1028">
                  <c:v>427.2660044195392</c:v>
                </c:pt>
                <c:pt idx="1029">
                  <c:v>423.266423608567</c:v>
                </c:pt>
                <c:pt idx="1030">
                  <c:v>418.574145483527</c:v>
                </c:pt>
                <c:pt idx="1031">
                  <c:v>417.312528333319</c:v>
                </c:pt>
                <c:pt idx="1032">
                  <c:v>417.3536775856554</c:v>
                </c:pt>
                <c:pt idx="1033">
                  <c:v>416.3880068397324</c:v>
                </c:pt>
                <c:pt idx="1034">
                  <c:v>407.7265362392886</c:v>
                </c:pt>
                <c:pt idx="1035">
                  <c:v>412.2055457597027</c:v>
                </c:pt>
                <c:pt idx="1036">
                  <c:v>410.6732125599107</c:v>
                </c:pt>
                <c:pt idx="1037">
                  <c:v>413.515929453349</c:v>
                </c:pt>
                <c:pt idx="1038">
                  <c:v>410.0585537048917</c:v>
                </c:pt>
                <c:pt idx="1039">
                  <c:v>397.6906666472518</c:v>
                </c:pt>
                <c:pt idx="1040">
                  <c:v>382.2231439472835</c:v>
                </c:pt>
                <c:pt idx="1041">
                  <c:v>387.8488207208923</c:v>
                </c:pt>
                <c:pt idx="1042">
                  <c:v>378.4462359446666</c:v>
                </c:pt>
                <c:pt idx="1043">
                  <c:v>381.9383115038692</c:v>
                </c:pt>
                <c:pt idx="1044">
                  <c:v>378.571942078751</c:v>
                </c:pt>
                <c:pt idx="1045">
                  <c:v>381.1141573779641</c:v>
                </c:pt>
                <c:pt idx="1046">
                  <c:v>386.3877683258343</c:v>
                </c:pt>
                <c:pt idx="1047">
                  <c:v>392.2112696691772</c:v>
                </c:pt>
                <c:pt idx="1048">
                  <c:v>396.5451852602537</c:v>
                </c:pt>
                <c:pt idx="1049">
                  <c:v>394.8752359199615</c:v>
                </c:pt>
                <c:pt idx="1050">
                  <c:v>391.916407314387</c:v>
                </c:pt>
                <c:pt idx="1051">
                  <c:v>392.34964752511</c:v>
                </c:pt>
                <c:pt idx="1052">
                  <c:v>391.171331234929</c:v>
                </c:pt>
                <c:pt idx="1053">
                  <c:v>386.2020183238734</c:v>
                </c:pt>
                <c:pt idx="1054">
                  <c:v>379.8936485211544</c:v>
                </c:pt>
                <c:pt idx="1055">
                  <c:v>377.5072693045724</c:v>
                </c:pt>
                <c:pt idx="1056">
                  <c:v>367.3766615322807</c:v>
                </c:pt>
                <c:pt idx="1057">
                  <c:v>368.9654270994204</c:v>
                </c:pt>
                <c:pt idx="1058">
                  <c:v>362.9464335689116</c:v>
                </c:pt>
                <c:pt idx="1059">
                  <c:v>363.8885945356039</c:v>
                </c:pt>
                <c:pt idx="1060">
                  <c:v>362.9371949745147</c:v>
                </c:pt>
                <c:pt idx="1061">
                  <c:v>359.4043079558466</c:v>
                </c:pt>
                <c:pt idx="1062">
                  <c:v>360.7492105142791</c:v>
                </c:pt>
                <c:pt idx="1063">
                  <c:v>362.2426815719824</c:v>
                </c:pt>
                <c:pt idx="1064">
                  <c:v>357.9241631301351</c:v>
                </c:pt>
                <c:pt idx="1065">
                  <c:v>357.7581869786251</c:v>
                </c:pt>
                <c:pt idx="1066">
                  <c:v>360.4130347877962</c:v>
                </c:pt>
                <c:pt idx="1067">
                  <c:v>360.8835134244607</c:v>
                </c:pt>
                <c:pt idx="1068">
                  <c:v>365.0290569619069</c:v>
                </c:pt>
                <c:pt idx="1069">
                  <c:v>363.9869582323219</c:v>
                </c:pt>
                <c:pt idx="1070">
                  <c:v>366.1824371471257</c:v>
                </c:pt>
                <c:pt idx="1071">
                  <c:v>374.0149871497823</c:v>
                </c:pt>
                <c:pt idx="1072">
                  <c:v>374.9576259089346</c:v>
                </c:pt>
                <c:pt idx="1073">
                  <c:v>378.9966738350188</c:v>
                </c:pt>
                <c:pt idx="1074">
                  <c:v>384.6888578307073</c:v>
                </c:pt>
                <c:pt idx="1075">
                  <c:v>391.1870090511882</c:v>
                </c:pt>
                <c:pt idx="1076">
                  <c:v>386.7064282988516</c:v>
                </c:pt>
                <c:pt idx="1077">
                  <c:v>381.7319643599956</c:v>
                </c:pt>
                <c:pt idx="1078">
                  <c:v>374.2900528478269</c:v>
                </c:pt>
                <c:pt idx="1079">
                  <c:v>374.6419493363377</c:v>
                </c:pt>
                <c:pt idx="1080">
                  <c:v>378.1884322830038</c:v>
                </c:pt>
                <c:pt idx="1081">
                  <c:v>379.6421930781601</c:v>
                </c:pt>
                <c:pt idx="1082">
                  <c:v>380.8141772651919</c:v>
                </c:pt>
                <c:pt idx="1083">
                  <c:v>380.8141772651919</c:v>
                </c:pt>
                <c:pt idx="1084">
                  <c:v>388.4218706073183</c:v>
                </c:pt>
                <c:pt idx="1085">
                  <c:v>389.5965440544866</c:v>
                </c:pt>
                <c:pt idx="1086">
                  <c:v>391.9763054703035</c:v>
                </c:pt>
                <c:pt idx="1087">
                  <c:v>395.6742802055294</c:v>
                </c:pt>
                <c:pt idx="1088">
                  <c:v>402.5228642907703</c:v>
                </c:pt>
                <c:pt idx="1089">
                  <c:v>401.6693404999483</c:v>
                </c:pt>
                <c:pt idx="1090">
                  <c:v>409.6418132225207</c:v>
                </c:pt>
                <c:pt idx="1091">
                  <c:v>411.3829654101353</c:v>
                </c:pt>
                <c:pt idx="1092">
                  <c:v>413.200009151425</c:v>
                </c:pt>
                <c:pt idx="1093">
                  <c:v>413.3276221928724</c:v>
                </c:pt>
                <c:pt idx="1094">
                  <c:v>417.750908195261</c:v>
                </c:pt>
                <c:pt idx="1095">
                  <c:v>422.1519082561164</c:v>
                </c:pt>
                <c:pt idx="1096">
                  <c:v>421.0482251131193</c:v>
                </c:pt>
                <c:pt idx="1097">
                  <c:v>422.3889422281122</c:v>
                </c:pt>
                <c:pt idx="1098">
                  <c:v>427.9058448969895</c:v>
                </c:pt>
                <c:pt idx="1099">
                  <c:v>426.7247471862553</c:v>
                </c:pt>
                <c:pt idx="1100">
                  <c:v>426.1505213355198</c:v>
                </c:pt>
                <c:pt idx="1101">
                  <c:v>420.9818725780602</c:v>
                </c:pt>
                <c:pt idx="1102">
                  <c:v>414.9146415120781</c:v>
                </c:pt>
                <c:pt idx="1103">
                  <c:v>420.5512788983461</c:v>
                </c:pt>
                <c:pt idx="1104">
                  <c:v>423.2722971701261</c:v>
                </c:pt>
                <c:pt idx="1105">
                  <c:v>425.1632944243444</c:v>
                </c:pt>
                <c:pt idx="1106">
                  <c:v>424.620204207122</c:v>
                </c:pt>
                <c:pt idx="1107">
                  <c:v>429.6871386959063</c:v>
                </c:pt>
                <c:pt idx="1108">
                  <c:v>430.3178963111938</c:v>
                </c:pt>
                <c:pt idx="1109">
                  <c:v>431.2264828187184</c:v>
                </c:pt>
                <c:pt idx="1110">
                  <c:v>432.4793664536036</c:v>
                </c:pt>
                <c:pt idx="1111">
                  <c:v>436.9798447073285</c:v>
                </c:pt>
                <c:pt idx="1112">
                  <c:v>438.4914546610232</c:v>
                </c:pt>
                <c:pt idx="1113">
                  <c:v>434.8083702860836</c:v>
                </c:pt>
                <c:pt idx="1114">
                  <c:v>439.6056728619033</c:v>
                </c:pt>
                <c:pt idx="1115">
                  <c:v>440.7251852230441</c:v>
                </c:pt>
                <c:pt idx="1116">
                  <c:v>440.3240221562211</c:v>
                </c:pt>
                <c:pt idx="1117">
                  <c:v>439.2827012500986</c:v>
                </c:pt>
                <c:pt idx="1118">
                  <c:v>435.8106095370837</c:v>
                </c:pt>
                <c:pt idx="1119">
                  <c:v>437.5277420221767</c:v>
                </c:pt>
                <c:pt idx="1120">
                  <c:v>441.3342936485889</c:v>
                </c:pt>
                <c:pt idx="1121">
                  <c:v>443.2730152818486</c:v>
                </c:pt>
                <c:pt idx="1122">
                  <c:v>448.9064654013592</c:v>
                </c:pt>
                <c:pt idx="1123">
                  <c:v>449.9612272290146</c:v>
                </c:pt>
                <c:pt idx="1124">
                  <c:v>450.7702721893717</c:v>
                </c:pt>
                <c:pt idx="1125">
                  <c:v>456.882426096324</c:v>
                </c:pt>
                <c:pt idx="1126">
                  <c:v>462.5074723289372</c:v>
                </c:pt>
                <c:pt idx="1127">
                  <c:v>461.7921395742462</c:v>
                </c:pt>
                <c:pt idx="1128">
                  <c:v>461.5743431966742</c:v>
                </c:pt>
                <c:pt idx="1129">
                  <c:v>464.1570714871064</c:v>
                </c:pt>
                <c:pt idx="1130">
                  <c:v>465.7049873348495</c:v>
                </c:pt>
                <c:pt idx="1131">
                  <c:v>462.8894890770862</c:v>
                </c:pt>
                <c:pt idx="1132">
                  <c:v>465.4460390707836</c:v>
                </c:pt>
                <c:pt idx="1133">
                  <c:v>467.6218459187481</c:v>
                </c:pt>
                <c:pt idx="1134">
                  <c:v>470.3079444073832</c:v>
                </c:pt>
                <c:pt idx="1135">
                  <c:v>467.2383173990982</c:v>
                </c:pt>
                <c:pt idx="1136">
                  <c:v>465.760490935435</c:v>
                </c:pt>
                <c:pt idx="1137">
                  <c:v>465.760490935435</c:v>
                </c:pt>
                <c:pt idx="1138">
                  <c:v>470.0191710569266</c:v>
                </c:pt>
                <c:pt idx="1139">
                  <c:v>463.7330491003427</c:v>
                </c:pt>
                <c:pt idx="1140">
                  <c:v>458.2997188962166</c:v>
                </c:pt>
                <c:pt idx="1141">
                  <c:v>459.5093891871623</c:v>
                </c:pt>
                <c:pt idx="1142">
                  <c:v>467.2586906648926</c:v>
                </c:pt>
                <c:pt idx="1143">
                  <c:v>471.8294876907677</c:v>
                </c:pt>
                <c:pt idx="1144">
                  <c:v>474.7543668058048</c:v>
                </c:pt>
                <c:pt idx="1145">
                  <c:v>477.8037239000196</c:v>
                </c:pt>
                <c:pt idx="1146">
                  <c:v>476.650039311252</c:v>
                </c:pt>
                <c:pt idx="1147">
                  <c:v>476.817715437857</c:v>
                </c:pt>
                <c:pt idx="1148">
                  <c:v>483.4036344511181</c:v>
                </c:pt>
                <c:pt idx="1149">
                  <c:v>483.4036344511181</c:v>
                </c:pt>
                <c:pt idx="1150">
                  <c:v>483.4036344511181</c:v>
                </c:pt>
                <c:pt idx="1151">
                  <c:v>483.4036344511181</c:v>
                </c:pt>
                <c:pt idx="1152">
                  <c:v>483.4036344511181</c:v>
                </c:pt>
                <c:pt idx="1153">
                  <c:v>486.8385982959916</c:v>
                </c:pt>
                <c:pt idx="1154">
                  <c:v>485.9108500952917</c:v>
                </c:pt>
                <c:pt idx="1155">
                  <c:v>491.2282431929237</c:v>
                </c:pt>
                <c:pt idx="1156">
                  <c:v>491.962633996719</c:v>
                </c:pt>
                <c:pt idx="1157">
                  <c:v>487.7129844142034</c:v>
                </c:pt>
                <c:pt idx="1158">
                  <c:v>486.8460346676719</c:v>
                </c:pt>
                <c:pt idx="1159">
                  <c:v>479.5823266330478</c:v>
                </c:pt>
                <c:pt idx="1160">
                  <c:v>478.6070813072744</c:v>
                </c:pt>
                <c:pt idx="1161">
                  <c:v>477.0854497251802</c:v>
                </c:pt>
                <c:pt idx="1162">
                  <c:v>478.5365588337583</c:v>
                </c:pt>
                <c:pt idx="1163">
                  <c:v>484.2256944685262</c:v>
                </c:pt>
                <c:pt idx="1164">
                  <c:v>485.5417867088016</c:v>
                </c:pt>
                <c:pt idx="1165">
                  <c:v>489.0060915586662</c:v>
                </c:pt>
                <c:pt idx="1166">
                  <c:v>493.4067384413547</c:v>
                </c:pt>
                <c:pt idx="1167">
                  <c:v>491.096283913117</c:v>
                </c:pt>
                <c:pt idx="1168">
                  <c:v>488.9204131442166</c:v>
                </c:pt>
                <c:pt idx="1169">
                  <c:v>488.4953099734316</c:v>
                </c:pt>
                <c:pt idx="1170">
                  <c:v>491.4920501887963</c:v>
                </c:pt>
                <c:pt idx="1171">
                  <c:v>491.572196473366</c:v>
                </c:pt>
                <c:pt idx="1172">
                  <c:v>495.4319181744778</c:v>
                </c:pt>
                <c:pt idx="1173">
                  <c:v>500.6567973396623</c:v>
                </c:pt>
                <c:pt idx="1174">
                  <c:v>503.0788941190273</c:v>
                </c:pt>
                <c:pt idx="1175">
                  <c:v>501.3633172524197</c:v>
                </c:pt>
                <c:pt idx="1176">
                  <c:v>495.283945050458</c:v>
                </c:pt>
                <c:pt idx="1177">
                  <c:v>500.3016409079733</c:v>
                </c:pt>
                <c:pt idx="1178">
                  <c:v>500.4298915265113</c:v>
                </c:pt>
                <c:pt idx="1179">
                  <c:v>494.2056971653573</c:v>
                </c:pt>
                <c:pt idx="1180">
                  <c:v>492.5053242952183</c:v>
                </c:pt>
                <c:pt idx="1181">
                  <c:v>500.2775003230893</c:v>
                </c:pt>
                <c:pt idx="1182">
                  <c:v>526.5043019920215</c:v>
                </c:pt>
                <c:pt idx="1183">
                  <c:v>525.728286007303</c:v>
                </c:pt>
                <c:pt idx="1184">
                  <c:v>531.5990329956086</c:v>
                </c:pt>
                <c:pt idx="1185">
                  <c:v>535.4942419599367</c:v>
                </c:pt>
                <c:pt idx="1186">
                  <c:v>538.001032690091</c:v>
                </c:pt>
                <c:pt idx="1187">
                  <c:v>539.0213651631117</c:v>
                </c:pt>
                <c:pt idx="1188">
                  <c:v>542.4271919008544</c:v>
                </c:pt>
                <c:pt idx="1189">
                  <c:v>540.9250925316206</c:v>
                </c:pt>
                <c:pt idx="1190">
                  <c:v>533.4746542146805</c:v>
                </c:pt>
                <c:pt idx="1191">
                  <c:v>529.5631970984854</c:v>
                </c:pt>
                <c:pt idx="1192">
                  <c:v>530.7104184476785</c:v>
                </c:pt>
                <c:pt idx="1193">
                  <c:v>529.793062728697</c:v>
                </c:pt>
                <c:pt idx="1194">
                  <c:v>527.053315429908</c:v>
                </c:pt>
                <c:pt idx="1195">
                  <c:v>530.2260014893926</c:v>
                </c:pt>
                <c:pt idx="1196">
                  <c:v>538.9168892931257</c:v>
                </c:pt>
                <c:pt idx="1197">
                  <c:v>546.9858378693685</c:v>
                </c:pt>
                <c:pt idx="1198">
                  <c:v>546.9858378693685</c:v>
                </c:pt>
                <c:pt idx="1199">
                  <c:v>546.9858378693685</c:v>
                </c:pt>
                <c:pt idx="1200">
                  <c:v>546.9858378693685</c:v>
                </c:pt>
                <c:pt idx="1201">
                  <c:v>548.5659987651759</c:v>
                </c:pt>
                <c:pt idx="1202">
                  <c:v>552.1543753997605</c:v>
                </c:pt>
                <c:pt idx="1203">
                  <c:v>552.1543753997605</c:v>
                </c:pt>
                <c:pt idx="1204">
                  <c:v>552.0184014224183</c:v>
                </c:pt>
                <c:pt idx="1205">
                  <c:v>551.684381612514</c:v>
                </c:pt>
                <c:pt idx="1206">
                  <c:v>553.7055573806153</c:v>
                </c:pt>
                <c:pt idx="1207">
                  <c:v>561.070207451986</c:v>
                </c:pt>
                <c:pt idx="1208">
                  <c:v>561.9912414624664</c:v>
                </c:pt>
                <c:pt idx="1209">
                  <c:v>566.7770629211355</c:v>
                </c:pt>
                <c:pt idx="1210">
                  <c:v>567.1230138224129</c:v>
                </c:pt>
                <c:pt idx="1211">
                  <c:v>566.3041510625877</c:v>
                </c:pt>
                <c:pt idx="1212">
                  <c:v>561.5000675274317</c:v>
                </c:pt>
                <c:pt idx="1213">
                  <c:v>561.5000675274317</c:v>
                </c:pt>
                <c:pt idx="1214">
                  <c:v>556.659324967171</c:v>
                </c:pt>
                <c:pt idx="1215">
                  <c:v>554.2732486338835</c:v>
                </c:pt>
                <c:pt idx="1216">
                  <c:v>551.262979526738</c:v>
                </c:pt>
                <c:pt idx="1217">
                  <c:v>541.3025829595138</c:v>
                </c:pt>
                <c:pt idx="1218">
                  <c:v>529.3306667378829</c:v>
                </c:pt>
                <c:pt idx="1219">
                  <c:v>527.1461004960661</c:v>
                </c:pt>
                <c:pt idx="1220">
                  <c:v>535.0167969436945</c:v>
                </c:pt>
                <c:pt idx="1221">
                  <c:v>532.1824016869425</c:v>
                </c:pt>
                <c:pt idx="1222">
                  <c:v>532.6512030494029</c:v>
                </c:pt>
                <c:pt idx="1223">
                  <c:v>537.5794857008105</c:v>
                </c:pt>
                <c:pt idx="1224">
                  <c:v>528.515731138383</c:v>
                </c:pt>
                <c:pt idx="1225">
                  <c:v>530.5488664935579</c:v>
                </c:pt>
                <c:pt idx="1226">
                  <c:v>537.4056028611621</c:v>
                </c:pt>
                <c:pt idx="1227">
                  <c:v>537.568738550154</c:v>
                </c:pt>
                <c:pt idx="1228">
                  <c:v>537.6397290552798</c:v>
                </c:pt>
                <c:pt idx="1229">
                  <c:v>536.300049458664</c:v>
                </c:pt>
                <c:pt idx="1230">
                  <c:v>541.185049845758</c:v>
                </c:pt>
                <c:pt idx="1231">
                  <c:v>548.4306065377017</c:v>
                </c:pt>
                <c:pt idx="1232">
                  <c:v>551.7760841034434</c:v>
                </c:pt>
                <c:pt idx="1233">
                  <c:v>558.0427023804174</c:v>
                </c:pt>
                <c:pt idx="1234">
                  <c:v>559.4426585063093</c:v>
                </c:pt>
                <c:pt idx="1235">
                  <c:v>563.89587092217</c:v>
                </c:pt>
                <c:pt idx="1236">
                  <c:v>567.1619926390116</c:v>
                </c:pt>
                <c:pt idx="1237">
                  <c:v>566.3693286885804</c:v>
                </c:pt>
                <c:pt idx="1238">
                  <c:v>567.7218260226134</c:v>
                </c:pt>
                <c:pt idx="1239">
                  <c:v>573.8699109863844</c:v>
                </c:pt>
                <c:pt idx="1240">
                  <c:v>580.6757745845185</c:v>
                </c:pt>
                <c:pt idx="1241">
                  <c:v>567.7118680497175</c:v>
                </c:pt>
                <c:pt idx="1242">
                  <c:v>569.1132382894166</c:v>
                </c:pt>
                <c:pt idx="1243">
                  <c:v>568.3562435398713</c:v>
                </c:pt>
                <c:pt idx="1244">
                  <c:v>563.005446620225</c:v>
                </c:pt>
                <c:pt idx="1245">
                  <c:v>564.6866538469171</c:v>
                </c:pt>
                <c:pt idx="1246">
                  <c:v>573.2134144586035</c:v>
                </c:pt>
                <c:pt idx="1247">
                  <c:v>582.093148558753</c:v>
                </c:pt>
                <c:pt idx="1248">
                  <c:v>589.5355851414879</c:v>
                </c:pt>
                <c:pt idx="1249">
                  <c:v>587.7661373128634</c:v>
                </c:pt>
                <c:pt idx="1250">
                  <c:v>594.1538550641695</c:v>
                </c:pt>
                <c:pt idx="1251">
                  <c:v>589.3351883996404</c:v>
                </c:pt>
                <c:pt idx="1252">
                  <c:v>596.7567410994848</c:v>
                </c:pt>
                <c:pt idx="1253">
                  <c:v>601.1975679477342</c:v>
                </c:pt>
                <c:pt idx="1254">
                  <c:v>602.465795548568</c:v>
                </c:pt>
                <c:pt idx="1255">
                  <c:v>596.774458049068</c:v>
                </c:pt>
                <c:pt idx="1256">
                  <c:v>593.8495706002234</c:v>
                </c:pt>
                <c:pt idx="1257">
                  <c:v>595.4980654566135</c:v>
                </c:pt>
                <c:pt idx="1258">
                  <c:v>595.4749592641135</c:v>
                </c:pt>
                <c:pt idx="1259">
                  <c:v>597.2939513652785</c:v>
                </c:pt>
                <c:pt idx="1260">
                  <c:v>595.1498398110766</c:v>
                </c:pt>
                <c:pt idx="1261">
                  <c:v>592.0383000421885</c:v>
                </c:pt>
                <c:pt idx="1262">
                  <c:v>591.8726115327164</c:v>
                </c:pt>
                <c:pt idx="1263">
                  <c:v>591.8726115327164</c:v>
                </c:pt>
                <c:pt idx="1264">
                  <c:v>594.0408202521415</c:v>
                </c:pt>
                <c:pt idx="1265">
                  <c:v>594.635107027138</c:v>
                </c:pt>
                <c:pt idx="1266">
                  <c:v>598.3694988107424</c:v>
                </c:pt>
                <c:pt idx="1267">
                  <c:v>602.6651143566695</c:v>
                </c:pt>
                <c:pt idx="1268">
                  <c:v>602.6651143566695</c:v>
                </c:pt>
                <c:pt idx="1269">
                  <c:v>602.6651143566695</c:v>
                </c:pt>
                <c:pt idx="1270">
                  <c:v>609.20864761665</c:v>
                </c:pt>
                <c:pt idx="1271">
                  <c:v>610.6031484132504</c:v>
                </c:pt>
                <c:pt idx="1272">
                  <c:v>593.4758138232179</c:v>
                </c:pt>
                <c:pt idx="1273">
                  <c:v>591.3111734556834</c:v>
                </c:pt>
                <c:pt idx="1274">
                  <c:v>596.7979471234378</c:v>
                </c:pt>
                <c:pt idx="1275">
                  <c:v>596.3589937035179</c:v>
                </c:pt>
                <c:pt idx="1276">
                  <c:v>596.5921513288738</c:v>
                </c:pt>
                <c:pt idx="1277">
                  <c:v>594.0466353228154</c:v>
                </c:pt>
                <c:pt idx="1278">
                  <c:v>594.906757387336</c:v>
                </c:pt>
                <c:pt idx="1279">
                  <c:v>592.006784070184</c:v>
                </c:pt>
                <c:pt idx="1280">
                  <c:v>593.2207942952698</c:v>
                </c:pt>
                <c:pt idx="1281">
                  <c:v>593.2207942952698</c:v>
                </c:pt>
                <c:pt idx="1282">
                  <c:v>601.020854367938</c:v>
                </c:pt>
                <c:pt idx="1283">
                  <c:v>603.938384539023</c:v>
                </c:pt>
                <c:pt idx="1284">
                  <c:v>610.6210701020417</c:v>
                </c:pt>
                <c:pt idx="1285">
                  <c:v>610.6210701020417</c:v>
                </c:pt>
                <c:pt idx="1286">
                  <c:v>616.1106854826813</c:v>
                </c:pt>
                <c:pt idx="1287">
                  <c:v>618.0668904053114</c:v>
                </c:pt>
                <c:pt idx="1288">
                  <c:v>620.8789776837347</c:v>
                </c:pt>
                <c:pt idx="1289">
                  <c:v>621.9009513429793</c:v>
                </c:pt>
                <c:pt idx="1290">
                  <c:v>621.367726489949</c:v>
                </c:pt>
                <c:pt idx="1291">
                  <c:v>623.5318953554664</c:v>
                </c:pt>
                <c:pt idx="1292">
                  <c:v>621.0347971506735</c:v>
                </c:pt>
                <c:pt idx="1293">
                  <c:v>622.5772006128676</c:v>
                </c:pt>
                <c:pt idx="1294">
                  <c:v>621.9294836531036</c:v>
                </c:pt>
                <c:pt idx="1295">
                  <c:v>621.1680137039629</c:v>
                </c:pt>
                <c:pt idx="1296">
                  <c:v>617.2566603890214</c:v>
                </c:pt>
                <c:pt idx="1297">
                  <c:v>617.313877475045</c:v>
                </c:pt>
                <c:pt idx="1298">
                  <c:v>618.2825496559461</c:v>
                </c:pt>
                <c:pt idx="1299">
                  <c:v>616.0641773877741</c:v>
                </c:pt>
                <c:pt idx="1300">
                  <c:v>612.3250274236274</c:v>
                </c:pt>
                <c:pt idx="1301">
                  <c:v>614.0887572845787</c:v>
                </c:pt>
                <c:pt idx="1302">
                  <c:v>612.2376022310881</c:v>
                </c:pt>
                <c:pt idx="1303">
                  <c:v>613.8664462896434</c:v>
                </c:pt>
                <c:pt idx="1304">
                  <c:v>615.8976561485879</c:v>
                </c:pt>
                <c:pt idx="1305">
                  <c:v>621.8042363045324</c:v>
                </c:pt>
                <c:pt idx="1306">
                  <c:v>621.121816962745</c:v>
                </c:pt>
                <c:pt idx="1307">
                  <c:v>619.2488676227066</c:v>
                </c:pt>
                <c:pt idx="1308">
                  <c:v>621.5193126502737</c:v>
                </c:pt>
                <c:pt idx="1309">
                  <c:v>620.7289186039317</c:v>
                </c:pt>
                <c:pt idx="1310">
                  <c:v>624.7317050406345</c:v>
                </c:pt>
                <c:pt idx="1311">
                  <c:v>627.8173906072354</c:v>
                </c:pt>
                <c:pt idx="1312">
                  <c:v>622.283899357158</c:v>
                </c:pt>
                <c:pt idx="1313">
                  <c:v>621.8094296153844</c:v>
                </c:pt>
                <c:pt idx="1314">
                  <c:v>625.0601519404054</c:v>
                </c:pt>
                <c:pt idx="1315">
                  <c:v>622.6111587772448</c:v>
                </c:pt>
                <c:pt idx="1316">
                  <c:v>616.3649854048944</c:v>
                </c:pt>
                <c:pt idx="1317">
                  <c:v>619.0981576790045</c:v>
                </c:pt>
                <c:pt idx="1318">
                  <c:v>628.2694360509708</c:v>
                </c:pt>
                <c:pt idx="1319">
                  <c:v>631.3237140177131</c:v>
                </c:pt>
                <c:pt idx="1320">
                  <c:v>628.5231508287908</c:v>
                </c:pt>
                <c:pt idx="1321">
                  <c:v>630.2677455339531</c:v>
                </c:pt>
                <c:pt idx="1322">
                  <c:v>625.2879357185885</c:v>
                </c:pt>
                <c:pt idx="1323">
                  <c:v>622.7049578700736</c:v>
                </c:pt>
                <c:pt idx="1324">
                  <c:v>618.7656712765485</c:v>
                </c:pt>
                <c:pt idx="1325">
                  <c:v>625.0543069601435</c:v>
                </c:pt>
                <c:pt idx="1326">
                  <c:v>621.5796609082596</c:v>
                </c:pt>
                <c:pt idx="1327">
                  <c:v>617.9563910721915</c:v>
                </c:pt>
                <c:pt idx="1328">
                  <c:v>617.9563910721915</c:v>
                </c:pt>
                <c:pt idx="1329">
                  <c:v>622.9170605418244</c:v>
                </c:pt>
                <c:pt idx="1330">
                  <c:v>624.703458307371</c:v>
                </c:pt>
                <c:pt idx="1331">
                  <c:v>624.753068100507</c:v>
                </c:pt>
                <c:pt idx="1332">
                  <c:v>626.1591420475275</c:v>
                </c:pt>
                <c:pt idx="1333">
                  <c:v>620.6056431309303</c:v>
                </c:pt>
                <c:pt idx="1334">
                  <c:v>790.1524439957824</c:v>
                </c:pt>
                <c:pt idx="1335">
                  <c:v>792.1789892304035</c:v>
                </c:pt>
                <c:pt idx="1336">
                  <c:v>793.2879419844594</c:v>
                </c:pt>
                <c:pt idx="1337">
                  <c:v>799.9051119214914</c:v>
                </c:pt>
                <c:pt idx="1338">
                  <c:v>810.4008499102933</c:v>
                </c:pt>
                <c:pt idx="1339">
                  <c:v>811.0547173074666</c:v>
                </c:pt>
                <c:pt idx="1340">
                  <c:v>810.0176075235834</c:v>
                </c:pt>
                <c:pt idx="1341">
                  <c:v>810.4209795362835</c:v>
                </c:pt>
                <c:pt idx="1342">
                  <c:v>813.8496400549324</c:v>
                </c:pt>
                <c:pt idx="1343">
                  <c:v>816.541332608773</c:v>
                </c:pt>
                <c:pt idx="1344">
                  <c:v>816.541332608773</c:v>
                </c:pt>
                <c:pt idx="1345">
                  <c:v>818.0002024073242</c:v>
                </c:pt>
                <c:pt idx="1346">
                  <c:v>818.0307762510445</c:v>
                </c:pt>
                <c:pt idx="1347">
                  <c:v>822.8821235096277</c:v>
                </c:pt>
                <c:pt idx="1348">
                  <c:v>814.309274549195</c:v>
                </c:pt>
                <c:pt idx="1349">
                  <c:v>816.9558342323355</c:v>
                </c:pt>
                <c:pt idx="1350">
                  <c:v>819.3283225530075</c:v>
                </c:pt>
                <c:pt idx="1351">
                  <c:v>813.5272564038403</c:v>
                </c:pt>
                <c:pt idx="1352">
                  <c:v>821.9186373780845</c:v>
                </c:pt>
                <c:pt idx="1353">
                  <c:v>829.4390580789054</c:v>
                </c:pt>
                <c:pt idx="1354">
                  <c:v>828.794744698631</c:v>
                </c:pt>
                <c:pt idx="1355">
                  <c:v>834.979717592623</c:v>
                </c:pt>
                <c:pt idx="1356">
                  <c:v>833.8506512124065</c:v>
                </c:pt>
                <c:pt idx="1357">
                  <c:v>834.7814650098531</c:v>
                </c:pt>
                <c:pt idx="1358">
                  <c:v>827.0918323805001</c:v>
                </c:pt>
                <c:pt idx="1359">
                  <c:v>828.4653913853379</c:v>
                </c:pt>
                <c:pt idx="1360">
                  <c:v>842.113037937597</c:v>
                </c:pt>
                <c:pt idx="1361">
                  <c:v>835.5218723037675</c:v>
                </c:pt>
                <c:pt idx="1362">
                  <c:v>818.8308861924436</c:v>
                </c:pt>
                <c:pt idx="1363">
                  <c:v>830.6276974224411</c:v>
                </c:pt>
                <c:pt idx="1364">
                  <c:v>962.599876968641</c:v>
                </c:pt>
                <c:pt idx="1365">
                  <c:v>956.6956684947874</c:v>
                </c:pt>
                <c:pt idx="1366">
                  <c:v>962.6933486800835</c:v>
                </c:pt>
                <c:pt idx="1367">
                  <c:v>961.559671980338</c:v>
                </c:pt>
                <c:pt idx="1368">
                  <c:v>971.3760178967729</c:v>
                </c:pt>
                <c:pt idx="1369">
                  <c:v>974.739075536324</c:v>
                </c:pt>
                <c:pt idx="1370">
                  <c:v>976.960470561504</c:v>
                </c:pt>
                <c:pt idx="1371">
                  <c:v>972.9950709078185</c:v>
                </c:pt>
                <c:pt idx="1372">
                  <c:v>982.0564408412984</c:v>
                </c:pt>
                <c:pt idx="1373">
                  <c:v>996.8337279147554</c:v>
                </c:pt>
                <c:pt idx="1374">
                  <c:v>1006.137374753048</c:v>
                </c:pt>
                <c:pt idx="1375">
                  <c:v>1015.397591876548</c:v>
                </c:pt>
                <c:pt idx="1376">
                  <c:v>1017.356289081418</c:v>
                </c:pt>
                <c:pt idx="1377">
                  <c:v>1021.135365383707</c:v>
                </c:pt>
                <c:pt idx="1378">
                  <c:v>1224.494621573747</c:v>
                </c:pt>
                <c:pt idx="1379">
                  <c:v>1225.601529946385</c:v>
                </c:pt>
                <c:pt idx="1380">
                  <c:v>1231.865048660227</c:v>
                </c:pt>
                <c:pt idx="1381">
                  <c:v>1230.67051211381</c:v>
                </c:pt>
                <c:pt idx="1382">
                  <c:v>1227.9693587048</c:v>
                </c:pt>
                <c:pt idx="1383">
                  <c:v>1233.69182711917</c:v>
                </c:pt>
                <c:pt idx="1384">
                  <c:v>1234.977132180056</c:v>
                </c:pt>
                <c:pt idx="1385">
                  <c:v>1242.51527150895</c:v>
                </c:pt>
                <c:pt idx="1386">
                  <c:v>1252.59371823621</c:v>
                </c:pt>
                <c:pt idx="1387">
                  <c:v>1242.637834385118</c:v>
                </c:pt>
                <c:pt idx="1388">
                  <c:v>1241.492666151068</c:v>
                </c:pt>
                <c:pt idx="1389">
                  <c:v>1236.879592187178</c:v>
                </c:pt>
                <c:pt idx="1390">
                  <c:v>1234.582695308627</c:v>
                </c:pt>
                <c:pt idx="1391">
                  <c:v>1241.923616469945</c:v>
                </c:pt>
                <c:pt idx="1392">
                  <c:v>1240.43331679107</c:v>
                </c:pt>
                <c:pt idx="1393">
                  <c:v>1240.00026013753</c:v>
                </c:pt>
                <c:pt idx="1394">
                  <c:v>1248.309937155331</c:v>
                </c:pt>
                <c:pt idx="1395">
                  <c:v>1261.739278132542</c:v>
                </c:pt>
                <c:pt idx="1396">
                  <c:v>1264.264291286538</c:v>
                </c:pt>
                <c:pt idx="1397">
                  <c:v>1264.030051376001</c:v>
                </c:pt>
                <c:pt idx="1398">
                  <c:v>1264.030051376001</c:v>
                </c:pt>
                <c:pt idx="1399">
                  <c:v>1275.7717962934</c:v>
                </c:pt>
                <c:pt idx="1400">
                  <c:v>1281.490874662345</c:v>
                </c:pt>
                <c:pt idx="1401">
                  <c:v>1276.171424535665</c:v>
                </c:pt>
                <c:pt idx="1402">
                  <c:v>1285.192300324928</c:v>
                </c:pt>
                <c:pt idx="1403">
                  <c:v>1285.192300324928</c:v>
                </c:pt>
                <c:pt idx="1404">
                  <c:v>1285.192300324928</c:v>
                </c:pt>
                <c:pt idx="1405">
                  <c:v>1302.340042275003</c:v>
                </c:pt>
                <c:pt idx="1406">
                  <c:v>1296.179285406077</c:v>
                </c:pt>
                <c:pt idx="1407">
                  <c:v>1298.008549357866</c:v>
                </c:pt>
                <c:pt idx="1408">
                  <c:v>1283.505788218547</c:v>
                </c:pt>
                <c:pt idx="1409">
                  <c:v>1282.696173309545</c:v>
                </c:pt>
                <c:pt idx="1410">
                  <c:v>1295.634171154315</c:v>
                </c:pt>
                <c:pt idx="1411">
                  <c:v>1307.507280234865</c:v>
                </c:pt>
                <c:pt idx="1412">
                  <c:v>1314.730575482462</c:v>
                </c:pt>
                <c:pt idx="1413">
                  <c:v>1321.795999650415</c:v>
                </c:pt>
                <c:pt idx="1414">
                  <c:v>1328.89885735401</c:v>
                </c:pt>
                <c:pt idx="1415">
                  <c:v>1340.207593414306</c:v>
                </c:pt>
                <c:pt idx="1416">
                  <c:v>1340.67858421956</c:v>
                </c:pt>
                <c:pt idx="1417">
                  <c:v>1343.707683739231</c:v>
                </c:pt>
                <c:pt idx="1418">
                  <c:v>1347.5242983654</c:v>
                </c:pt>
                <c:pt idx="1419">
                  <c:v>1336.788679027053</c:v>
                </c:pt>
                <c:pt idx="1420">
                  <c:v>1322.56748906865</c:v>
                </c:pt>
                <c:pt idx="1421">
                  <c:v>1323.531804008735</c:v>
                </c:pt>
                <c:pt idx="1422">
                  <c:v>1306.616325185743</c:v>
                </c:pt>
                <c:pt idx="1423">
                  <c:v>1321.161458125621</c:v>
                </c:pt>
                <c:pt idx="1424">
                  <c:v>1324.183117803024</c:v>
                </c:pt>
                <c:pt idx="1425">
                  <c:v>1313.948290833385</c:v>
                </c:pt>
                <c:pt idx="1426">
                  <c:v>1312.861071880185</c:v>
                </c:pt>
                <c:pt idx="1427">
                  <c:v>1311.348795981581</c:v>
                </c:pt>
                <c:pt idx="1428">
                  <c:v>1326.750219625958</c:v>
                </c:pt>
                <c:pt idx="1429">
                  <c:v>1333.402608902018</c:v>
                </c:pt>
                <c:pt idx="1430">
                  <c:v>1331.504230751555</c:v>
                </c:pt>
                <c:pt idx="1431">
                  <c:v>1339.368477325328</c:v>
                </c:pt>
                <c:pt idx="1432">
                  <c:v>1346.461396321208</c:v>
                </c:pt>
                <c:pt idx="1433">
                  <c:v>1356.35608967206</c:v>
                </c:pt>
                <c:pt idx="1434">
                  <c:v>1352.32820580028</c:v>
                </c:pt>
                <c:pt idx="1435">
                  <c:v>1356.158872005976</c:v>
                </c:pt>
                <c:pt idx="1436">
                  <c:v>1350.935393103051</c:v>
                </c:pt>
                <c:pt idx="1437">
                  <c:v>1335.47023095284</c:v>
                </c:pt>
                <c:pt idx="1438">
                  <c:v>1346.122737809378</c:v>
                </c:pt>
                <c:pt idx="1439">
                  <c:v>1337.744864116605</c:v>
                </c:pt>
                <c:pt idx="1440">
                  <c:v>1341.886187483478</c:v>
                </c:pt>
                <c:pt idx="1441">
                  <c:v>1341.024129098923</c:v>
                </c:pt>
                <c:pt idx="1442">
                  <c:v>1340.134631907325</c:v>
                </c:pt>
                <c:pt idx="1443">
                  <c:v>1353.454048663626</c:v>
                </c:pt>
                <c:pt idx="1444">
                  <c:v>1329.715942483864</c:v>
                </c:pt>
                <c:pt idx="1445">
                  <c:v>1307.995548633395</c:v>
                </c:pt>
                <c:pt idx="1446">
                  <c:v>1311.490379707033</c:v>
                </c:pt>
                <c:pt idx="1447">
                  <c:v>1317.716483472358</c:v>
                </c:pt>
                <c:pt idx="1448">
                  <c:v>1323.919634261763</c:v>
                </c:pt>
                <c:pt idx="1449">
                  <c:v>1326.831185506473</c:v>
                </c:pt>
                <c:pt idx="1450">
                  <c:v>1337.052610748847</c:v>
                </c:pt>
                <c:pt idx="1451">
                  <c:v>1337.052610748847</c:v>
                </c:pt>
                <c:pt idx="1452">
                  <c:v>1337.052610748847</c:v>
                </c:pt>
                <c:pt idx="1453">
                  <c:v>1346.810183780873</c:v>
                </c:pt>
                <c:pt idx="1454">
                  <c:v>1366.020881841108</c:v>
                </c:pt>
                <c:pt idx="1455">
                  <c:v>1373.85208224248</c:v>
                </c:pt>
                <c:pt idx="1456">
                  <c:v>1366.97443757504</c:v>
                </c:pt>
                <c:pt idx="1457">
                  <c:v>1372.222026126666</c:v>
                </c:pt>
                <c:pt idx="1458">
                  <c:v>1368.916679788673</c:v>
                </c:pt>
                <c:pt idx="1459">
                  <c:v>1364.513041186846</c:v>
                </c:pt>
                <c:pt idx="1460">
                  <c:v>1364.513041186846</c:v>
                </c:pt>
                <c:pt idx="1461">
                  <c:v>1389.514713570671</c:v>
                </c:pt>
                <c:pt idx="1462">
                  <c:v>1399.049654348563</c:v>
                </c:pt>
                <c:pt idx="1463">
                  <c:v>1424.066475159901</c:v>
                </c:pt>
                <c:pt idx="1464">
                  <c:v>1424.066475159901</c:v>
                </c:pt>
                <c:pt idx="1465">
                  <c:v>1421.831793492895</c:v>
                </c:pt>
                <c:pt idx="1466">
                  <c:v>1421.831793492895</c:v>
                </c:pt>
                <c:pt idx="1467">
                  <c:v>1418.517672791956</c:v>
                </c:pt>
                <c:pt idx="1468">
                  <c:v>1431.294417312992</c:v>
                </c:pt>
                <c:pt idx="1469">
                  <c:v>1423.278340407234</c:v>
                </c:pt>
                <c:pt idx="1470">
                  <c:v>1428.982632056385</c:v>
                </c:pt>
                <c:pt idx="1471">
                  <c:v>1417.456633696401</c:v>
                </c:pt>
                <c:pt idx="1472">
                  <c:v>1409.067997130421</c:v>
                </c:pt>
                <c:pt idx="1473">
                  <c:v>1388.494168896702</c:v>
                </c:pt>
                <c:pt idx="1474">
                  <c:v>1340.842477642918</c:v>
                </c:pt>
                <c:pt idx="1475">
                  <c:v>1306.43731983248</c:v>
                </c:pt>
                <c:pt idx="1476">
                  <c:v>1336.747549922762</c:v>
                </c:pt>
                <c:pt idx="1477">
                  <c:v>1322.711103659906</c:v>
                </c:pt>
                <c:pt idx="1478">
                  <c:v>1338.729011709211</c:v>
                </c:pt>
                <c:pt idx="1479">
                  <c:v>1316.573769009655</c:v>
                </c:pt>
                <c:pt idx="1480">
                  <c:v>1326.222914564436</c:v>
                </c:pt>
                <c:pt idx="1481">
                  <c:v>1339.089788464226</c:v>
                </c:pt>
                <c:pt idx="1482">
                  <c:v>1352.390646008515</c:v>
                </c:pt>
                <c:pt idx="1483">
                  <c:v>1379.189044269885</c:v>
                </c:pt>
                <c:pt idx="1484">
                  <c:v>1394.491339026455</c:v>
                </c:pt>
                <c:pt idx="1485">
                  <c:v>1393.6762460095</c:v>
                </c:pt>
                <c:pt idx="1486">
                  <c:v>1370.081900980453</c:v>
                </c:pt>
                <c:pt idx="1487">
                  <c:v>1365.089679486901</c:v>
                </c:pt>
                <c:pt idx="1488">
                  <c:v>1357.948933784301</c:v>
                </c:pt>
                <c:pt idx="1489">
                  <c:v>1348.665015896438</c:v>
                </c:pt>
                <c:pt idx="1490">
                  <c:v>1350.489860322191</c:v>
                </c:pt>
                <c:pt idx="1491">
                  <c:v>1370.222573467597</c:v>
                </c:pt>
                <c:pt idx="1492">
                  <c:v>1389.432730970798</c:v>
                </c:pt>
                <c:pt idx="1493">
                  <c:v>1398.706455719456</c:v>
                </c:pt>
                <c:pt idx="1494">
                  <c:v>1404.665581425574</c:v>
                </c:pt>
                <c:pt idx="1495">
                  <c:v>1412.41754792257</c:v>
                </c:pt>
                <c:pt idx="1496">
                  <c:v>1409.686699824842</c:v>
                </c:pt>
                <c:pt idx="1497">
                  <c:v>1423.328338715355</c:v>
                </c:pt>
                <c:pt idx="1498">
                  <c:v>1436.363277699055</c:v>
                </c:pt>
                <c:pt idx="1499">
                  <c:v>1438.914710623501</c:v>
                </c:pt>
                <c:pt idx="1500">
                  <c:v>1448.595171538396</c:v>
                </c:pt>
                <c:pt idx="1501">
                  <c:v>1439.139383829762</c:v>
                </c:pt>
                <c:pt idx="1502">
                  <c:v>1441.689942674665</c:v>
                </c:pt>
                <c:pt idx="1503">
                  <c:v>1473.799436244341</c:v>
                </c:pt>
                <c:pt idx="1504">
                  <c:v>1464.406182415894</c:v>
                </c:pt>
                <c:pt idx="1505">
                  <c:v>1494.19109980596</c:v>
                </c:pt>
                <c:pt idx="1506">
                  <c:v>1512.891230681793</c:v>
                </c:pt>
                <c:pt idx="1507">
                  <c:v>1523.27944321344</c:v>
                </c:pt>
                <c:pt idx="1508">
                  <c:v>1531.952156954955</c:v>
                </c:pt>
                <c:pt idx="1509">
                  <c:v>1545.057773197176</c:v>
                </c:pt>
                <c:pt idx="1510">
                  <c:v>1549.516151987911</c:v>
                </c:pt>
                <c:pt idx="1511">
                  <c:v>1564.567701320526</c:v>
                </c:pt>
                <c:pt idx="1512">
                  <c:v>1538.728015489703</c:v>
                </c:pt>
                <c:pt idx="1513">
                  <c:v>1527.633397561985</c:v>
                </c:pt>
                <c:pt idx="1514">
                  <c:v>1488.380951394221</c:v>
                </c:pt>
                <c:pt idx="1515">
                  <c:v>1474.99421400651</c:v>
                </c:pt>
                <c:pt idx="1516">
                  <c:v>1473.333439609903</c:v>
                </c:pt>
                <c:pt idx="1517">
                  <c:v>1473.333439609903</c:v>
                </c:pt>
                <c:pt idx="1518">
                  <c:v>1471.739269205183</c:v>
                </c:pt>
                <c:pt idx="1519">
                  <c:v>1468.72580646774</c:v>
                </c:pt>
                <c:pt idx="1520">
                  <c:v>1475.249880125706</c:v>
                </c:pt>
                <c:pt idx="1521">
                  <c:v>1482.071754281338</c:v>
                </c:pt>
                <c:pt idx="1522">
                  <c:v>1481.084347337443</c:v>
                </c:pt>
                <c:pt idx="1523">
                  <c:v>1493.201276563488</c:v>
                </c:pt>
                <c:pt idx="1524">
                  <c:v>1491.266820991155</c:v>
                </c:pt>
                <c:pt idx="1525">
                  <c:v>1499.08803114938</c:v>
                </c:pt>
                <c:pt idx="1526">
                  <c:v>1500.013358111833</c:v>
                </c:pt>
                <c:pt idx="1527">
                  <c:v>1490.224754593066</c:v>
                </c:pt>
                <c:pt idx="1528">
                  <c:v>1501.36766176763</c:v>
                </c:pt>
                <c:pt idx="1529">
                  <c:v>1510.36005069106</c:v>
                </c:pt>
                <c:pt idx="1530">
                  <c:v>1516.938429961035</c:v>
                </c:pt>
                <c:pt idx="1531">
                  <c:v>1515.049374312231</c:v>
                </c:pt>
                <c:pt idx="1532">
                  <c:v>1520.35251666033</c:v>
                </c:pt>
                <c:pt idx="1533">
                  <c:v>1510.427542764356</c:v>
                </c:pt>
                <c:pt idx="1534">
                  <c:v>1500.390260184908</c:v>
                </c:pt>
                <c:pt idx="1535">
                  <c:v>1491.49151277366</c:v>
                </c:pt>
                <c:pt idx="1536">
                  <c:v>1497.368372876976</c:v>
                </c:pt>
                <c:pt idx="1537">
                  <c:v>1490.994727022431</c:v>
                </c:pt>
                <c:pt idx="1538">
                  <c:v>1492.917836727066</c:v>
                </c:pt>
                <c:pt idx="1539">
                  <c:v>1497.134603585463</c:v>
                </c:pt>
                <c:pt idx="1540">
                  <c:v>1493.833295009573</c:v>
                </c:pt>
                <c:pt idx="1541">
                  <c:v>1491.979398502285</c:v>
                </c:pt>
                <c:pt idx="1542">
                  <c:v>1492.519661010571</c:v>
                </c:pt>
                <c:pt idx="1543">
                  <c:v>1492.519661010571</c:v>
                </c:pt>
                <c:pt idx="1544">
                  <c:v>1492.519661010571</c:v>
                </c:pt>
                <c:pt idx="1545">
                  <c:v>1506.765394482618</c:v>
                </c:pt>
                <c:pt idx="1546">
                  <c:v>1506.86354463162</c:v>
                </c:pt>
                <c:pt idx="1547">
                  <c:v>1506.86354463162</c:v>
                </c:pt>
                <c:pt idx="1548">
                  <c:v>1516.76095486398</c:v>
                </c:pt>
                <c:pt idx="1549">
                  <c:v>1517.815969526156</c:v>
                </c:pt>
                <c:pt idx="1550">
                  <c:v>1516.561730782347</c:v>
                </c:pt>
                <c:pt idx="1551">
                  <c:v>1509.36943740127</c:v>
                </c:pt>
                <c:pt idx="1552">
                  <c:v>1496.277932600483</c:v>
                </c:pt>
                <c:pt idx="1553">
                  <c:v>1476.03633131739</c:v>
                </c:pt>
                <c:pt idx="1554">
                  <c:v>1441.561341272989</c:v>
                </c:pt>
                <c:pt idx="1555">
                  <c:v>1401.864658416805</c:v>
                </c:pt>
                <c:pt idx="1556">
                  <c:v>1382.4681088537</c:v>
                </c:pt>
                <c:pt idx="1557">
                  <c:v>1335.3825831968</c:v>
                </c:pt>
                <c:pt idx="1558">
                  <c:v>1368.18759442447</c:v>
                </c:pt>
                <c:pt idx="1559">
                  <c:v>1363.551512499038</c:v>
                </c:pt>
                <c:pt idx="1560">
                  <c:v>1387.442010429671</c:v>
                </c:pt>
                <c:pt idx="1561">
                  <c:v>1381.394656661075</c:v>
                </c:pt>
                <c:pt idx="1562">
                  <c:v>1396.17006325896</c:v>
                </c:pt>
                <c:pt idx="1563">
                  <c:v>1424.249539734855</c:v>
                </c:pt>
                <c:pt idx="1564">
                  <c:v>1424.477408782721</c:v>
                </c:pt>
                <c:pt idx="1565">
                  <c:v>1446.597271827082</c:v>
                </c:pt>
                <c:pt idx="1566">
                  <c:v>1437.589504834223</c:v>
                </c:pt>
                <c:pt idx="1567">
                  <c:v>1441.397582939284</c:v>
                </c:pt>
                <c:pt idx="1568">
                  <c:v>1453.102074452451</c:v>
                </c:pt>
                <c:pt idx="1569">
                  <c:v>1436.483831316735</c:v>
                </c:pt>
                <c:pt idx="1570">
                  <c:v>1427.717087705542</c:v>
                </c:pt>
                <c:pt idx="1571">
                  <c:v>1447.358405694388</c:v>
                </c:pt>
                <c:pt idx="1572">
                  <c:v>1449.915541801501</c:v>
                </c:pt>
                <c:pt idx="1573">
                  <c:v>1445.41666315652</c:v>
                </c:pt>
                <c:pt idx="1574">
                  <c:v>1438.803166803536</c:v>
                </c:pt>
                <c:pt idx="1575">
                  <c:v>1437.247150098375</c:v>
                </c:pt>
                <c:pt idx="1576">
                  <c:v>1433.894719149032</c:v>
                </c:pt>
                <c:pt idx="1577">
                  <c:v>1427.917277366071</c:v>
                </c:pt>
                <c:pt idx="1578">
                  <c:v>1436.943373628695</c:v>
                </c:pt>
                <c:pt idx="1579">
                  <c:v>1431.926194074526</c:v>
                </c:pt>
                <c:pt idx="1580">
                  <c:v>1424.084327585158</c:v>
                </c:pt>
                <c:pt idx="1581">
                  <c:v>1417.436407059135</c:v>
                </c:pt>
                <c:pt idx="1582">
                  <c:v>1398.84822964836</c:v>
                </c:pt>
                <c:pt idx="1583">
                  <c:v>1401.816269633523</c:v>
                </c:pt>
                <c:pt idx="1584">
                  <c:v>1402.209618997081</c:v>
                </c:pt>
                <c:pt idx="1585">
                  <c:v>1405.186845441608</c:v>
                </c:pt>
                <c:pt idx="1586">
                  <c:v>1372.706696812813</c:v>
                </c:pt>
                <c:pt idx="1587">
                  <c:v>1351.240259299674</c:v>
                </c:pt>
                <c:pt idx="1588">
                  <c:v>1333.548500174971</c:v>
                </c:pt>
                <c:pt idx="1589">
                  <c:v>1312.35730278247</c:v>
                </c:pt>
                <c:pt idx="1590">
                  <c:v>1312.35730278247</c:v>
                </c:pt>
                <c:pt idx="1591">
                  <c:v>1343.611955484556</c:v>
                </c:pt>
                <c:pt idx="1592">
                  <c:v>1324.942101066155</c:v>
                </c:pt>
                <c:pt idx="1593">
                  <c:v>1290.44725312354</c:v>
                </c:pt>
                <c:pt idx="1594">
                  <c:v>1267.366283254375</c:v>
                </c:pt>
                <c:pt idx="1595">
                  <c:v>1263.41678226182</c:v>
                </c:pt>
                <c:pt idx="1596">
                  <c:v>1274.401785570903</c:v>
                </c:pt>
                <c:pt idx="1597">
                  <c:v>1270.018846889153</c:v>
                </c:pt>
                <c:pt idx="1598">
                  <c:v>1264.138468786198</c:v>
                </c:pt>
                <c:pt idx="1599">
                  <c:v>1274.613608754163</c:v>
                </c:pt>
                <c:pt idx="1600">
                  <c:v>1283.107337575221</c:v>
                </c:pt>
                <c:pt idx="1601">
                  <c:v>1238.151741421723</c:v>
                </c:pt>
                <c:pt idx="1602">
                  <c:v>1219.009312324325</c:v>
                </c:pt>
                <c:pt idx="1603">
                  <c:v>1239.84752491779</c:v>
                </c:pt>
                <c:pt idx="1604">
                  <c:v>1226.205812088317</c:v>
                </c:pt>
                <c:pt idx="1605">
                  <c:v>1204.679440432653</c:v>
                </c:pt>
                <c:pt idx="1606">
                  <c:v>1204.679440432653</c:v>
                </c:pt>
                <c:pt idx="1607">
                  <c:v>1221.615950492805</c:v>
                </c:pt>
                <c:pt idx="1608">
                  <c:v>1239.619714979355</c:v>
                </c:pt>
                <c:pt idx="1609">
                  <c:v>1243.14810367477</c:v>
                </c:pt>
                <c:pt idx="1610">
                  <c:v>1206.614663549043</c:v>
                </c:pt>
                <c:pt idx="1611">
                  <c:v>1190.961423435107</c:v>
                </c:pt>
                <c:pt idx="1612">
                  <c:v>1191.893995380924</c:v>
                </c:pt>
                <c:pt idx="1613">
                  <c:v>1182.775952651985</c:v>
                </c:pt>
                <c:pt idx="1614">
                  <c:v>1158.149479203173</c:v>
                </c:pt>
                <c:pt idx="1615">
                  <c:v>1144.63215067949</c:v>
                </c:pt>
                <c:pt idx="1616">
                  <c:v>1156.61476746457</c:v>
                </c:pt>
                <c:pt idx="1617">
                  <c:v>1161.50180303349</c:v>
                </c:pt>
                <c:pt idx="1618">
                  <c:v>1131.91182089934</c:v>
                </c:pt>
                <c:pt idx="1619">
                  <c:v>1105.867543637723</c:v>
                </c:pt>
                <c:pt idx="1620">
                  <c:v>1083.50980826519</c:v>
                </c:pt>
                <c:pt idx="1621">
                  <c:v>1061.02042473479</c:v>
                </c:pt>
                <c:pt idx="1622">
                  <c:v>1087.89701094172</c:v>
                </c:pt>
                <c:pt idx="1623">
                  <c:v>1100.28749988447</c:v>
                </c:pt>
                <c:pt idx="1624">
                  <c:v>1093.256748390205</c:v>
                </c:pt>
                <c:pt idx="1625">
                  <c:v>1064.807562870802</c:v>
                </c:pt>
                <c:pt idx="1626">
                  <c:v>1041.85277836827</c:v>
                </c:pt>
                <c:pt idx="1627">
                  <c:v>1055.753922170585</c:v>
                </c:pt>
                <c:pt idx="1628">
                  <c:v>1068.81512898099</c:v>
                </c:pt>
                <c:pt idx="1629">
                  <c:v>1074.912935913958</c:v>
                </c:pt>
                <c:pt idx="1630">
                  <c:v>1069.789666059823</c:v>
                </c:pt>
                <c:pt idx="1631">
                  <c:v>1093.143012911519</c:v>
                </c:pt>
                <c:pt idx="1632">
                  <c:v>1107.177785424641</c:v>
                </c:pt>
                <c:pt idx="1633">
                  <c:v>1125.117989758576</c:v>
                </c:pt>
                <c:pt idx="1634">
                  <c:v>1128.931227076774</c:v>
                </c:pt>
                <c:pt idx="1635">
                  <c:v>1097.644042572789</c:v>
                </c:pt>
                <c:pt idx="1636">
                  <c:v>1111.681092695851</c:v>
                </c:pt>
                <c:pt idx="1637">
                  <c:v>1103.008954941862</c:v>
                </c:pt>
                <c:pt idx="1638">
                  <c:v>1098.8387206353</c:v>
                </c:pt>
                <c:pt idx="1639">
                  <c:v>1118.67154564756</c:v>
                </c:pt>
                <c:pt idx="1640">
                  <c:v>1124.467341071018</c:v>
                </c:pt>
                <c:pt idx="1641">
                  <c:v>1120.668344607015</c:v>
                </c:pt>
                <c:pt idx="1642">
                  <c:v>1118.329824696576</c:v>
                </c:pt>
                <c:pt idx="1643">
                  <c:v>1101.945263721714</c:v>
                </c:pt>
                <c:pt idx="1644">
                  <c:v>1050.698894578509</c:v>
                </c:pt>
                <c:pt idx="1645">
                  <c:v>1013.621330054174</c:v>
                </c:pt>
                <c:pt idx="1646">
                  <c:v>1032.949791489712</c:v>
                </c:pt>
                <c:pt idx="1647">
                  <c:v>980.4316054908824</c:v>
                </c:pt>
                <c:pt idx="1648">
                  <c:v>1019.742817784347</c:v>
                </c:pt>
                <c:pt idx="1649">
                  <c:v>1012.121261167657</c:v>
                </c:pt>
                <c:pt idx="1650">
                  <c:v>988.718268041183</c:v>
                </c:pt>
                <c:pt idx="1651">
                  <c:v>968.634840650438</c:v>
                </c:pt>
                <c:pt idx="1652">
                  <c:v>964.0160506277481</c:v>
                </c:pt>
                <c:pt idx="1653">
                  <c:v>975.7513273852055</c:v>
                </c:pt>
                <c:pt idx="1654">
                  <c:v>986.328033067175</c:v>
                </c:pt>
                <c:pt idx="1655">
                  <c:v>986.328033067175</c:v>
                </c:pt>
                <c:pt idx="1656">
                  <c:v>986.328033067175</c:v>
                </c:pt>
                <c:pt idx="1657">
                  <c:v>986.328033067175</c:v>
                </c:pt>
                <c:pt idx="1658">
                  <c:v>986.328033067175</c:v>
                </c:pt>
                <c:pt idx="1659">
                  <c:v>986.328033067175</c:v>
                </c:pt>
                <c:pt idx="1660">
                  <c:v>852.6124928956224</c:v>
                </c:pt>
                <c:pt idx="1661">
                  <c:v>809.4591592751516</c:v>
                </c:pt>
                <c:pt idx="1662">
                  <c:v>856.907072059704</c:v>
                </c:pt>
                <c:pt idx="1663">
                  <c:v>829.2199252034698</c:v>
                </c:pt>
                <c:pt idx="1664">
                  <c:v>840.5026357342854</c:v>
                </c:pt>
                <c:pt idx="1665">
                  <c:v>876.1377090201056</c:v>
                </c:pt>
                <c:pt idx="1666">
                  <c:v>864.2742458348133</c:v>
                </c:pt>
                <c:pt idx="1667">
                  <c:v>837.7911983145126</c:v>
                </c:pt>
                <c:pt idx="1668">
                  <c:v>833.0056095316125</c:v>
                </c:pt>
                <c:pt idx="1669">
                  <c:v>822.2641682989304</c:v>
                </c:pt>
                <c:pt idx="1670">
                  <c:v>806.9021571249949</c:v>
                </c:pt>
                <c:pt idx="1671">
                  <c:v>746.1219925496085</c:v>
                </c:pt>
                <c:pt idx="1672">
                  <c:v>719.3607857379034</c:v>
                </c:pt>
                <c:pt idx="1673">
                  <c:v>656.9741599811297</c:v>
                </c:pt>
                <c:pt idx="1674">
                  <c:v>647.0205152914529</c:v>
                </c:pt>
                <c:pt idx="1675">
                  <c:v>682.7303434445546</c:v>
                </c:pt>
                <c:pt idx="1676">
                  <c:v>690.218854321687</c:v>
                </c:pt>
                <c:pt idx="1677">
                  <c:v>671.1110048382084</c:v>
                </c:pt>
                <c:pt idx="1678">
                  <c:v>709.4820524901029</c:v>
                </c:pt>
                <c:pt idx="1679">
                  <c:v>734.131831405036</c:v>
                </c:pt>
                <c:pt idx="1680">
                  <c:v>753.6221245909524</c:v>
                </c:pt>
                <c:pt idx="1681">
                  <c:v>750.289435613865</c:v>
                </c:pt>
                <c:pt idx="1682">
                  <c:v>740.6686214977074</c:v>
                </c:pt>
                <c:pt idx="1683">
                  <c:v>744.6492536502568</c:v>
                </c:pt>
                <c:pt idx="1684">
                  <c:v>775.5576325097691</c:v>
                </c:pt>
                <c:pt idx="1685">
                  <c:v>784.5296761216375</c:v>
                </c:pt>
                <c:pt idx="1686">
                  <c:v>753.1615292780191</c:v>
                </c:pt>
                <c:pt idx="1687">
                  <c:v>739.4016493992829</c:v>
                </c:pt>
                <c:pt idx="1688">
                  <c:v>741.5911443781235</c:v>
                </c:pt>
                <c:pt idx="1689">
                  <c:v>714.2914922045245</c:v>
                </c:pt>
                <c:pt idx="1690">
                  <c:v>665.594336918161</c:v>
                </c:pt>
                <c:pt idx="1691">
                  <c:v>655.6872127554764</c:v>
                </c:pt>
                <c:pt idx="1692">
                  <c:v>631.8562474622275</c:v>
                </c:pt>
                <c:pt idx="1693">
                  <c:v>633.79987976708</c:v>
                </c:pt>
                <c:pt idx="1694">
                  <c:v>599.3205467357224</c:v>
                </c:pt>
                <c:pt idx="1695">
                  <c:v>617.5960689806928</c:v>
                </c:pt>
                <c:pt idx="1696">
                  <c:v>629.749038571057</c:v>
                </c:pt>
                <c:pt idx="1697">
                  <c:v>640.0820376891446</c:v>
                </c:pt>
                <c:pt idx="1698">
                  <c:v>660.2207216183735</c:v>
                </c:pt>
                <c:pt idx="1699">
                  <c:v>644.7466691643164</c:v>
                </c:pt>
                <c:pt idx="1700">
                  <c:v>637.2099170405706</c:v>
                </c:pt>
                <c:pt idx="1701">
                  <c:v>643.237843212143</c:v>
                </c:pt>
                <c:pt idx="1702">
                  <c:v>647.8318276811879</c:v>
                </c:pt>
                <c:pt idx="1703">
                  <c:v>647.8318276811879</c:v>
                </c:pt>
                <c:pt idx="1704">
                  <c:v>647.8318276811879</c:v>
                </c:pt>
                <c:pt idx="1705">
                  <c:v>647.8318276811879</c:v>
                </c:pt>
                <c:pt idx="1706">
                  <c:v>663.3371771515324</c:v>
                </c:pt>
                <c:pt idx="1707">
                  <c:v>671.3594388329574</c:v>
                </c:pt>
                <c:pt idx="1708">
                  <c:v>666.7311735226935</c:v>
                </c:pt>
                <c:pt idx="1709">
                  <c:v>671.6076806333667</c:v>
                </c:pt>
                <c:pt idx="1710">
                  <c:v>669.656932533328</c:v>
                </c:pt>
                <c:pt idx="1711">
                  <c:v>672.2942071846484</c:v>
                </c:pt>
                <c:pt idx="1712">
                  <c:v>670.7558603392696</c:v>
                </c:pt>
                <c:pt idx="1713">
                  <c:v>659.8981059401935</c:v>
                </c:pt>
                <c:pt idx="1714">
                  <c:v>660.4280182119966</c:v>
                </c:pt>
                <c:pt idx="1715">
                  <c:v>653.8198528753716</c:v>
                </c:pt>
                <c:pt idx="1716">
                  <c:v>662.4182038284436</c:v>
                </c:pt>
                <c:pt idx="1717">
                  <c:v>669.208810661358</c:v>
                </c:pt>
                <c:pt idx="1718">
                  <c:v>669.9895683480391</c:v>
                </c:pt>
                <c:pt idx="1719">
                  <c:v>669.9895683480391</c:v>
                </c:pt>
                <c:pt idx="1720">
                  <c:v>685.6961533531895</c:v>
                </c:pt>
                <c:pt idx="1721">
                  <c:v>695.551968785407</c:v>
                </c:pt>
                <c:pt idx="1722">
                  <c:v>695.551968785407</c:v>
                </c:pt>
                <c:pt idx="1723">
                  <c:v>705.9204971128976</c:v>
                </c:pt>
                <c:pt idx="1724">
                  <c:v>715.5455449831234</c:v>
                </c:pt>
                <c:pt idx="1725">
                  <c:v>722.4007528597488</c:v>
                </c:pt>
                <c:pt idx="1726">
                  <c:v>722.4007528597488</c:v>
                </c:pt>
                <c:pt idx="1727">
                  <c:v>719.58457655383</c:v>
                </c:pt>
                <c:pt idx="1728">
                  <c:v>730.3502551193972</c:v>
                </c:pt>
                <c:pt idx="1729">
                  <c:v>733.343843299663</c:v>
                </c:pt>
                <c:pt idx="1730">
                  <c:v>716.9683214001461</c:v>
                </c:pt>
                <c:pt idx="1731">
                  <c:v>709.2026401276845</c:v>
                </c:pt>
                <c:pt idx="1732">
                  <c:v>696.6189347893405</c:v>
                </c:pt>
                <c:pt idx="1733">
                  <c:v>708.3377332663135</c:v>
                </c:pt>
                <c:pt idx="1734">
                  <c:v>693.4540143948524</c:v>
                </c:pt>
                <c:pt idx="1735">
                  <c:v>670.084755208054</c:v>
                </c:pt>
                <c:pt idx="1736">
                  <c:v>638.3816930281057</c:v>
                </c:pt>
                <c:pt idx="1737">
                  <c:v>637.229400716758</c:v>
                </c:pt>
                <c:pt idx="1738">
                  <c:v>615.4556616286127</c:v>
                </c:pt>
                <c:pt idx="1739">
                  <c:v>613.1854448235341</c:v>
                </c:pt>
                <c:pt idx="1740">
                  <c:v>638.5532778775937</c:v>
                </c:pt>
                <c:pt idx="1741">
                  <c:v>640.7771738898882</c:v>
                </c:pt>
                <c:pt idx="1742">
                  <c:v>639.198136574275</c:v>
                </c:pt>
                <c:pt idx="1743">
                  <c:v>612.78243734881</c:v>
                </c:pt>
                <c:pt idx="1744">
                  <c:v>584.3041673818822</c:v>
                </c:pt>
                <c:pt idx="1745">
                  <c:v>579.2854070376235</c:v>
                </c:pt>
                <c:pt idx="1746">
                  <c:v>577.5589767435292</c:v>
                </c:pt>
                <c:pt idx="1747">
                  <c:v>547.5330356407645</c:v>
                </c:pt>
                <c:pt idx="1748">
                  <c:v>555.5334768582144</c:v>
                </c:pt>
                <c:pt idx="1749">
                  <c:v>543.2385123227026</c:v>
                </c:pt>
                <c:pt idx="1750">
                  <c:v>556.6711067869634</c:v>
                </c:pt>
                <c:pt idx="1751">
                  <c:v>555.4379623575004</c:v>
                </c:pt>
                <c:pt idx="1752">
                  <c:v>558.4166477282972</c:v>
                </c:pt>
                <c:pt idx="1753">
                  <c:v>571.284399376372</c:v>
                </c:pt>
                <c:pt idx="1754">
                  <c:v>574.9548319485585</c:v>
                </c:pt>
                <c:pt idx="1755">
                  <c:v>563.1131373124551</c:v>
                </c:pt>
                <c:pt idx="1756">
                  <c:v>551.5113326595585</c:v>
                </c:pt>
                <c:pt idx="1757">
                  <c:v>558.8997046914576</c:v>
                </c:pt>
                <c:pt idx="1758">
                  <c:v>549.5249674060825</c:v>
                </c:pt>
                <c:pt idx="1759">
                  <c:v>554.6995857078685</c:v>
                </c:pt>
                <c:pt idx="1760">
                  <c:v>541.2822467282839</c:v>
                </c:pt>
                <c:pt idx="1761">
                  <c:v>550.6430782900745</c:v>
                </c:pt>
                <c:pt idx="1762">
                  <c:v>556.1356080856024</c:v>
                </c:pt>
                <c:pt idx="1763">
                  <c:v>567.5157880185635</c:v>
                </c:pt>
                <c:pt idx="1764">
                  <c:v>560.9277235680292</c:v>
                </c:pt>
                <c:pt idx="1765">
                  <c:v>554.9737986624235</c:v>
                </c:pt>
                <c:pt idx="1766">
                  <c:v>562.801456078178</c:v>
                </c:pt>
                <c:pt idx="1767">
                  <c:v>564.8075053482254</c:v>
                </c:pt>
                <c:pt idx="1768">
                  <c:v>566.7259079672885</c:v>
                </c:pt>
                <c:pt idx="1769">
                  <c:v>566.7259079672885</c:v>
                </c:pt>
                <c:pt idx="1770">
                  <c:v>574.4926111342974</c:v>
                </c:pt>
                <c:pt idx="1771">
                  <c:v>582.9671890609324</c:v>
                </c:pt>
                <c:pt idx="1772">
                  <c:v>586.0106571570276</c:v>
                </c:pt>
                <c:pt idx="1773">
                  <c:v>601.5932083939279</c:v>
                </c:pt>
                <c:pt idx="1774">
                  <c:v>602.5016249682434</c:v>
                </c:pt>
                <c:pt idx="1775">
                  <c:v>612.7140842833305</c:v>
                </c:pt>
                <c:pt idx="1776">
                  <c:v>621.0682249218354</c:v>
                </c:pt>
                <c:pt idx="1777">
                  <c:v>628.7212850795505</c:v>
                </c:pt>
                <c:pt idx="1778">
                  <c:v>634.345804616863</c:v>
                </c:pt>
                <c:pt idx="1779">
                  <c:v>647.7210978879372</c:v>
                </c:pt>
                <c:pt idx="1780">
                  <c:v>659.2070388196392</c:v>
                </c:pt>
                <c:pt idx="1781">
                  <c:v>659.507373946346</c:v>
                </c:pt>
                <c:pt idx="1782">
                  <c:v>674.270339965755</c:v>
                </c:pt>
                <c:pt idx="1783">
                  <c:v>696.754170025261</c:v>
                </c:pt>
                <c:pt idx="1784">
                  <c:v>686.2476159401406</c:v>
                </c:pt>
                <c:pt idx="1785">
                  <c:v>674.42245090861</c:v>
                </c:pt>
                <c:pt idx="1786">
                  <c:v>682.6575445505575</c:v>
                </c:pt>
                <c:pt idx="1787">
                  <c:v>706.2498829122995</c:v>
                </c:pt>
                <c:pt idx="1788">
                  <c:v>746.9016843005004</c:v>
                </c:pt>
                <c:pt idx="1789">
                  <c:v>756.6838229747585</c:v>
                </c:pt>
                <c:pt idx="1790">
                  <c:v>751.5930983631235</c:v>
                </c:pt>
                <c:pt idx="1791">
                  <c:v>737.9895189296285</c:v>
                </c:pt>
                <c:pt idx="1792">
                  <c:v>755.8047594116</c:v>
                </c:pt>
                <c:pt idx="1793">
                  <c:v>780.4442430024174</c:v>
                </c:pt>
                <c:pt idx="1794">
                  <c:v>775.3460432224429</c:v>
                </c:pt>
                <c:pt idx="1795">
                  <c:v>783.0121544457774</c:v>
                </c:pt>
                <c:pt idx="1796">
                  <c:v>766.9701625001286</c:v>
                </c:pt>
                <c:pt idx="1797">
                  <c:v>781.6529692388203</c:v>
                </c:pt>
                <c:pt idx="1798">
                  <c:v>781.6529692388203</c:v>
                </c:pt>
                <c:pt idx="1799">
                  <c:v>781.6529692388203</c:v>
                </c:pt>
                <c:pt idx="1800">
                  <c:v>779.5379383973647</c:v>
                </c:pt>
                <c:pt idx="1801">
                  <c:v>785.0266638683344</c:v>
                </c:pt>
                <c:pt idx="1802">
                  <c:v>787.620128737768</c:v>
                </c:pt>
                <c:pt idx="1803">
                  <c:v>808.9137596608585</c:v>
                </c:pt>
                <c:pt idx="1804">
                  <c:v>800.2563859777335</c:v>
                </c:pt>
                <c:pt idx="1805">
                  <c:v>785.0927019292685</c:v>
                </c:pt>
                <c:pt idx="1806">
                  <c:v>793.078018579834</c:v>
                </c:pt>
                <c:pt idx="1807">
                  <c:v>810.6941426013205</c:v>
                </c:pt>
                <c:pt idx="1808">
                  <c:v>811.4715875144825</c:v>
                </c:pt>
                <c:pt idx="1809">
                  <c:v>814.527102874187</c:v>
                </c:pt>
                <c:pt idx="1810">
                  <c:v>829.0283623282055</c:v>
                </c:pt>
                <c:pt idx="1811">
                  <c:v>841.2438400304136</c:v>
                </c:pt>
                <c:pt idx="1812">
                  <c:v>859.988571580393</c:v>
                </c:pt>
                <c:pt idx="1813">
                  <c:v>881.9083004537506</c:v>
                </c:pt>
                <c:pt idx="1814">
                  <c:v>883.9441665628481</c:v>
                </c:pt>
                <c:pt idx="1815">
                  <c:v>896.6108639291485</c:v>
                </c:pt>
                <c:pt idx="1816">
                  <c:v>879.1143664397825</c:v>
                </c:pt>
                <c:pt idx="1817">
                  <c:v>846.6449243798165</c:v>
                </c:pt>
                <c:pt idx="1818">
                  <c:v>850.2112636356402</c:v>
                </c:pt>
                <c:pt idx="1819">
                  <c:v>865.4636369167716</c:v>
                </c:pt>
                <c:pt idx="1820">
                  <c:v>888.4916551721997</c:v>
                </c:pt>
                <c:pt idx="1821">
                  <c:v>878.5180040642398</c:v>
                </c:pt>
                <c:pt idx="1822">
                  <c:v>840.1123295875333</c:v>
                </c:pt>
                <c:pt idx="1823">
                  <c:v>850.2696379988315</c:v>
                </c:pt>
                <c:pt idx="1824">
                  <c:v>857.9896271132674</c:v>
                </c:pt>
                <c:pt idx="1825">
                  <c:v>873.6553112578435</c:v>
                </c:pt>
                <c:pt idx="1826">
                  <c:v>874.0115418104224</c:v>
                </c:pt>
                <c:pt idx="1827">
                  <c:v>858.8176851193994</c:v>
                </c:pt>
                <c:pt idx="1828">
                  <c:v>889.3684457908834</c:v>
                </c:pt>
                <c:pt idx="1829">
                  <c:v>914.9527317160457</c:v>
                </c:pt>
                <c:pt idx="1830">
                  <c:v>926.9465018232715</c:v>
                </c:pt>
                <c:pt idx="1831">
                  <c:v>926.1651587311804</c:v>
                </c:pt>
                <c:pt idx="1832">
                  <c:v>948.6838638040066</c:v>
                </c:pt>
                <c:pt idx="1833">
                  <c:v>944.8832099739983</c:v>
                </c:pt>
                <c:pt idx="1834">
                  <c:v>944.7811103814844</c:v>
                </c:pt>
                <c:pt idx="1835">
                  <c:v>932.674851649859</c:v>
                </c:pt>
                <c:pt idx="1836">
                  <c:v>956.3275619375078</c:v>
                </c:pt>
                <c:pt idx="1837">
                  <c:v>955.4616542489729</c:v>
                </c:pt>
                <c:pt idx="1838">
                  <c:v>970.136857178328</c:v>
                </c:pt>
                <c:pt idx="1839">
                  <c:v>981.962837338086</c:v>
                </c:pt>
                <c:pt idx="1840">
                  <c:v>989.0756499838903</c:v>
                </c:pt>
                <c:pt idx="1841">
                  <c:v>986.3475722313126</c:v>
                </c:pt>
                <c:pt idx="1842">
                  <c:v>969.8973957609414</c:v>
                </c:pt>
                <c:pt idx="1843">
                  <c:v>966.7090491933401</c:v>
                </c:pt>
                <c:pt idx="1844">
                  <c:v>937.5088108533267</c:v>
                </c:pt>
                <c:pt idx="1845">
                  <c:v>903.1379661197624</c:v>
                </c:pt>
                <c:pt idx="1846">
                  <c:v>893.8198578034041</c:v>
                </c:pt>
                <c:pt idx="1847">
                  <c:v>873.2401677622004</c:v>
                </c:pt>
                <c:pt idx="1848">
                  <c:v>874.8176778420473</c:v>
                </c:pt>
                <c:pt idx="1849">
                  <c:v>887.7355702372386</c:v>
                </c:pt>
                <c:pt idx="1850">
                  <c:v>906.65186514622</c:v>
                </c:pt>
                <c:pt idx="1851">
                  <c:v>906.65186514622</c:v>
                </c:pt>
                <c:pt idx="1852">
                  <c:v>936.4321992765331</c:v>
                </c:pt>
                <c:pt idx="1853">
                  <c:v>929.9431735753485</c:v>
                </c:pt>
                <c:pt idx="1854">
                  <c:v>908.0370342466485</c:v>
                </c:pt>
                <c:pt idx="1855">
                  <c:v>914.4451165838374</c:v>
                </c:pt>
                <c:pt idx="1856">
                  <c:v>885.2755885544985</c:v>
                </c:pt>
                <c:pt idx="1857">
                  <c:v>873.5656573486134</c:v>
                </c:pt>
                <c:pt idx="1858">
                  <c:v>853.6397876872215</c:v>
                </c:pt>
                <c:pt idx="1859">
                  <c:v>841.0273184163248</c:v>
                </c:pt>
                <c:pt idx="1860">
                  <c:v>860.5424289843666</c:v>
                </c:pt>
                <c:pt idx="1861">
                  <c:v>870.275309349799</c:v>
                </c:pt>
                <c:pt idx="1862">
                  <c:v>899.7016380744584</c:v>
                </c:pt>
                <c:pt idx="1863">
                  <c:v>913.267888015833</c:v>
                </c:pt>
                <c:pt idx="1864">
                  <c:v>916.8550003267856</c:v>
                </c:pt>
                <c:pt idx="1865">
                  <c:v>928.7738192224185</c:v>
                </c:pt>
                <c:pt idx="1866">
                  <c:v>923.9430365625005</c:v>
                </c:pt>
                <c:pt idx="1867">
                  <c:v>923.9430365625005</c:v>
                </c:pt>
                <c:pt idx="1868">
                  <c:v>943.7936492479486</c:v>
                </c:pt>
                <c:pt idx="1869">
                  <c:v>947.973832335923</c:v>
                </c:pt>
                <c:pt idx="1870">
                  <c:v>958.270986988953</c:v>
                </c:pt>
                <c:pt idx="1871">
                  <c:v>966.1266166955724</c:v>
                </c:pt>
                <c:pt idx="1872">
                  <c:v>974.1662294198974</c:v>
                </c:pt>
                <c:pt idx="1873">
                  <c:v>1000.20931813915</c:v>
                </c:pt>
                <c:pt idx="1874">
                  <c:v>1009.80207787406</c:v>
                </c:pt>
                <c:pt idx="1875">
                  <c:v>1006.041350416783</c:v>
                </c:pt>
                <c:pt idx="1876">
                  <c:v>1013.034923430253</c:v>
                </c:pt>
                <c:pt idx="1877">
                  <c:v>1029.735669600071</c:v>
                </c:pt>
                <c:pt idx="1878">
                  <c:v>1031.668897203243</c:v>
                </c:pt>
                <c:pt idx="1879">
                  <c:v>1026.489000152457</c:v>
                </c:pt>
                <c:pt idx="1880">
                  <c:v>1015.114420440265</c:v>
                </c:pt>
                <c:pt idx="1881">
                  <c:v>1010.225609186894</c:v>
                </c:pt>
                <c:pt idx="1882">
                  <c:v>1037.08884456527</c:v>
                </c:pt>
                <c:pt idx="1883">
                  <c:v>1035.953600098464</c:v>
                </c:pt>
                <c:pt idx="1884">
                  <c:v>1002.065284828886</c:v>
                </c:pt>
                <c:pt idx="1885">
                  <c:v>1002.659740077584</c:v>
                </c:pt>
                <c:pt idx="1886">
                  <c:v>987.4459064491886</c:v>
                </c:pt>
                <c:pt idx="1887">
                  <c:v>1001.19353792798</c:v>
                </c:pt>
                <c:pt idx="1888">
                  <c:v>1026.719961922301</c:v>
                </c:pt>
                <c:pt idx="1889">
                  <c:v>1035.302035234075</c:v>
                </c:pt>
                <c:pt idx="1890">
                  <c:v>1047.032913074717</c:v>
                </c:pt>
                <c:pt idx="1891">
                  <c:v>1057.381577809811</c:v>
                </c:pt>
                <c:pt idx="1892">
                  <c:v>1051.238786211242</c:v>
                </c:pt>
                <c:pt idx="1893">
                  <c:v>1060.189042516115</c:v>
                </c:pt>
                <c:pt idx="1894">
                  <c:v>1061.742183927803</c:v>
                </c:pt>
                <c:pt idx="1895">
                  <c:v>1056.88103722707</c:v>
                </c:pt>
                <c:pt idx="1896">
                  <c:v>1053.36825047615</c:v>
                </c:pt>
                <c:pt idx="1897">
                  <c:v>1062.293821214701</c:v>
                </c:pt>
                <c:pt idx="1898">
                  <c:v>1071.097086770846</c:v>
                </c:pt>
                <c:pt idx="1899">
                  <c:v>1069.983428129908</c:v>
                </c:pt>
                <c:pt idx="1900">
                  <c:v>1067.926099198011</c:v>
                </c:pt>
                <c:pt idx="1901">
                  <c:v>1073.261591069271</c:v>
                </c:pt>
                <c:pt idx="1902">
                  <c:v>1084.13152145019</c:v>
                </c:pt>
                <c:pt idx="1903">
                  <c:v>1099.260354685005</c:v>
                </c:pt>
                <c:pt idx="1904">
                  <c:v>1095.45594081955</c:v>
                </c:pt>
                <c:pt idx="1905">
                  <c:v>1101.359696364171</c:v>
                </c:pt>
                <c:pt idx="1906">
                  <c:v>1107.241576549088</c:v>
                </c:pt>
                <c:pt idx="1907">
                  <c:v>1117.31519624351</c:v>
                </c:pt>
                <c:pt idx="1908">
                  <c:v>1117.31519624351</c:v>
                </c:pt>
                <c:pt idx="1909">
                  <c:v>1117.31519624351</c:v>
                </c:pt>
                <c:pt idx="1910">
                  <c:v>1133.71027668233</c:v>
                </c:pt>
                <c:pt idx="1911">
                  <c:v>1140.98174837649</c:v>
                </c:pt>
                <c:pt idx="1912">
                  <c:v>1138.35593132633</c:v>
                </c:pt>
                <c:pt idx="1913">
                  <c:v>1137.735121271653</c:v>
                </c:pt>
                <c:pt idx="1914">
                  <c:v>1126.031354105101</c:v>
                </c:pt>
                <c:pt idx="1915">
                  <c:v>1135.174466374005</c:v>
                </c:pt>
                <c:pt idx="1916">
                  <c:v>1132.718765297186</c:v>
                </c:pt>
                <c:pt idx="1917">
                  <c:v>1134.745301837716</c:v>
                </c:pt>
                <c:pt idx="1918">
                  <c:v>1125.36774662679</c:v>
                </c:pt>
                <c:pt idx="1919">
                  <c:v>1112.912897758113</c:v>
                </c:pt>
                <c:pt idx="1920">
                  <c:v>1112.912897758113</c:v>
                </c:pt>
                <c:pt idx="1921">
                  <c:v>1110.236922654815</c:v>
                </c:pt>
                <c:pt idx="1922">
                  <c:v>1095.73064900791</c:v>
                </c:pt>
                <c:pt idx="1923">
                  <c:v>1106.196589216521</c:v>
                </c:pt>
                <c:pt idx="1924">
                  <c:v>1107.625093217711</c:v>
                </c:pt>
                <c:pt idx="1925">
                  <c:v>1088.089906841848</c:v>
                </c:pt>
                <c:pt idx="1926">
                  <c:v>1115.288849276171</c:v>
                </c:pt>
                <c:pt idx="1927">
                  <c:v>1124.942643671871</c:v>
                </c:pt>
                <c:pt idx="1928">
                  <c:v>1115.887796494397</c:v>
                </c:pt>
                <c:pt idx="1929">
                  <c:v>1130.791850547602</c:v>
                </c:pt>
                <c:pt idx="1930">
                  <c:v>1130.657724591292</c:v>
                </c:pt>
                <c:pt idx="1931">
                  <c:v>1122.509479673643</c:v>
                </c:pt>
                <c:pt idx="1932">
                  <c:v>1121.601552513106</c:v>
                </c:pt>
                <c:pt idx="1933">
                  <c:v>1119.701767387876</c:v>
                </c:pt>
                <c:pt idx="1934">
                  <c:v>1120.150949625548</c:v>
                </c:pt>
                <c:pt idx="1935">
                  <c:v>1108.146226395575</c:v>
                </c:pt>
                <c:pt idx="1936">
                  <c:v>1092.902204104171</c:v>
                </c:pt>
                <c:pt idx="1937">
                  <c:v>1069.316750944488</c:v>
                </c:pt>
                <c:pt idx="1938">
                  <c:v>1044.591979831914</c:v>
                </c:pt>
                <c:pt idx="1939">
                  <c:v>1048.751228540995</c:v>
                </c:pt>
                <c:pt idx="1940">
                  <c:v>1006.794626497204</c:v>
                </c:pt>
                <c:pt idx="1941">
                  <c:v>1017.4754021325</c:v>
                </c:pt>
                <c:pt idx="1942">
                  <c:v>1000.807886791676</c:v>
                </c:pt>
                <c:pt idx="1943">
                  <c:v>1022.882975163513</c:v>
                </c:pt>
                <c:pt idx="1944">
                  <c:v>1031.718072308297</c:v>
                </c:pt>
                <c:pt idx="1945">
                  <c:v>1056.264370978327</c:v>
                </c:pt>
                <c:pt idx="1946">
                  <c:v>1054.092186030817</c:v>
                </c:pt>
                <c:pt idx="1947">
                  <c:v>1035.584629365455</c:v>
                </c:pt>
                <c:pt idx="1948">
                  <c:v>1027.094310324547</c:v>
                </c:pt>
                <c:pt idx="1949">
                  <c:v>1026.008549761501</c:v>
                </c:pt>
                <c:pt idx="1950">
                  <c:v>1009.803776704082</c:v>
                </c:pt>
                <c:pt idx="1951">
                  <c:v>996.8046077714843</c:v>
                </c:pt>
                <c:pt idx="1952">
                  <c:v>994.1510583134174</c:v>
                </c:pt>
                <c:pt idx="1953">
                  <c:v>994.979824197194</c:v>
                </c:pt>
                <c:pt idx="1954">
                  <c:v>995.6859778270535</c:v>
                </c:pt>
                <c:pt idx="1955">
                  <c:v>994.794045379134</c:v>
                </c:pt>
                <c:pt idx="1956">
                  <c:v>995.6986561168355</c:v>
                </c:pt>
                <c:pt idx="1957">
                  <c:v>995.6986561168355</c:v>
                </c:pt>
                <c:pt idx="1958">
                  <c:v>995.6986561168355</c:v>
                </c:pt>
                <c:pt idx="1959">
                  <c:v>937.7810640483685</c:v>
                </c:pt>
                <c:pt idx="1960">
                  <c:v>953.1170757854924</c:v>
                </c:pt>
                <c:pt idx="1961">
                  <c:v>969.0416328358345</c:v>
                </c:pt>
                <c:pt idx="1962">
                  <c:v>986.9609387359066</c:v>
                </c:pt>
                <c:pt idx="1963">
                  <c:v>987.6784284709697</c:v>
                </c:pt>
                <c:pt idx="1964">
                  <c:v>970.3530497231184</c:v>
                </c:pt>
                <c:pt idx="1965">
                  <c:v>962.3883686419833</c:v>
                </c:pt>
                <c:pt idx="1966">
                  <c:v>927.781810955263</c:v>
                </c:pt>
                <c:pt idx="1967">
                  <c:v>930.0584552984744</c:v>
                </c:pt>
                <c:pt idx="1968">
                  <c:v>962.9741192719465</c:v>
                </c:pt>
                <c:pt idx="1969">
                  <c:v>971.2666643544474</c:v>
                </c:pt>
                <c:pt idx="1970">
                  <c:v>963.6267702843015</c:v>
                </c:pt>
                <c:pt idx="1971">
                  <c:v>962.69621971709</c:v>
                </c:pt>
                <c:pt idx="1972">
                  <c:v>960.1869673142229</c:v>
                </c:pt>
                <c:pt idx="1973">
                  <c:v>960.3035475041936</c:v>
                </c:pt>
                <c:pt idx="1974">
                  <c:v>947.7171442542233</c:v>
                </c:pt>
                <c:pt idx="1975">
                  <c:v>944.8045841912224</c:v>
                </c:pt>
                <c:pt idx="1976">
                  <c:v>941.7475895184202</c:v>
                </c:pt>
                <c:pt idx="1977">
                  <c:v>940.686508246697</c:v>
                </c:pt>
                <c:pt idx="1978">
                  <c:v>932.5621059904792</c:v>
                </c:pt>
                <c:pt idx="1979">
                  <c:v>921.0586712941548</c:v>
                </c:pt>
                <c:pt idx="1980">
                  <c:v>933.1256988746371</c:v>
                </c:pt>
                <c:pt idx="1981">
                  <c:v>927.4776092897494</c:v>
                </c:pt>
                <c:pt idx="1982">
                  <c:v>914.548437701806</c:v>
                </c:pt>
                <c:pt idx="1983">
                  <c:v>930.276942391874</c:v>
                </c:pt>
                <c:pt idx="1984">
                  <c:v>943.4324940921254</c:v>
                </c:pt>
                <c:pt idx="1985">
                  <c:v>960.5301611989109</c:v>
                </c:pt>
                <c:pt idx="1986">
                  <c:v>966.2017617413086</c:v>
                </c:pt>
                <c:pt idx="1987">
                  <c:v>966.2017617413086</c:v>
                </c:pt>
                <c:pt idx="1988">
                  <c:v>981.1290269763135</c:v>
                </c:pt>
                <c:pt idx="1989">
                  <c:v>983.2356400598985</c:v>
                </c:pt>
                <c:pt idx="1990">
                  <c:v>996.8524711464654</c:v>
                </c:pt>
                <c:pt idx="1991">
                  <c:v>1000.775619137587</c:v>
                </c:pt>
                <c:pt idx="1992">
                  <c:v>1005.35309628715</c:v>
                </c:pt>
                <c:pt idx="1993">
                  <c:v>1009.578014295143</c:v>
                </c:pt>
                <c:pt idx="1994">
                  <c:v>1015.877916469002</c:v>
                </c:pt>
                <c:pt idx="1995">
                  <c:v>1028.48505198256</c:v>
                </c:pt>
                <c:pt idx="1996">
                  <c:v>1033.752134468691</c:v>
                </c:pt>
                <c:pt idx="1997">
                  <c:v>1035.395021848228</c:v>
                </c:pt>
                <c:pt idx="1998">
                  <c:v>1013.80580495647</c:v>
                </c:pt>
                <c:pt idx="1999">
                  <c:v>1013.80580495647</c:v>
                </c:pt>
                <c:pt idx="2000">
                  <c:v>1004.145064824381</c:v>
                </c:pt>
                <c:pt idx="2001">
                  <c:v>1009.454188653626</c:v>
                </c:pt>
                <c:pt idx="2002">
                  <c:v>1022.047112424467</c:v>
                </c:pt>
                <c:pt idx="2003">
                  <c:v>1021.675002811793</c:v>
                </c:pt>
                <c:pt idx="2004">
                  <c:v>1029.39763880043</c:v>
                </c:pt>
                <c:pt idx="2005">
                  <c:v>1043.43766823879</c:v>
                </c:pt>
                <c:pt idx="2006">
                  <c:v>1050.08997967271</c:v>
                </c:pt>
                <c:pt idx="2007">
                  <c:v>1040.052887891908</c:v>
                </c:pt>
                <c:pt idx="2008">
                  <c:v>1026.910092486955</c:v>
                </c:pt>
                <c:pt idx="2009">
                  <c:v>1043.61773720979</c:v>
                </c:pt>
                <c:pt idx="2010">
                  <c:v>1043.416815866506</c:v>
                </c:pt>
                <c:pt idx="2011">
                  <c:v>1044.067359511506</c:v>
                </c:pt>
                <c:pt idx="2012">
                  <c:v>1038.996887440857</c:v>
                </c:pt>
                <c:pt idx="2013">
                  <c:v>1048.511676308528</c:v>
                </c:pt>
                <c:pt idx="2014">
                  <c:v>1046.55656453848</c:v>
                </c:pt>
                <c:pt idx="2015">
                  <c:v>1050.552432655165</c:v>
                </c:pt>
                <c:pt idx="2016">
                  <c:v>1044.641724885935</c:v>
                </c:pt>
                <c:pt idx="2017">
                  <c:v>1030.485006299986</c:v>
                </c:pt>
                <c:pt idx="2018">
                  <c:v>1017.79339313784</c:v>
                </c:pt>
                <c:pt idx="2019">
                  <c:v>1016.252806594544</c:v>
                </c:pt>
                <c:pt idx="2020">
                  <c:v>1004.197443705836</c:v>
                </c:pt>
                <c:pt idx="2021">
                  <c:v>1007.007281892662</c:v>
                </c:pt>
                <c:pt idx="2022">
                  <c:v>1023.203652957346</c:v>
                </c:pt>
                <c:pt idx="2023">
                  <c:v>1010.435722207558</c:v>
                </c:pt>
                <c:pt idx="2024">
                  <c:v>1009.734442107462</c:v>
                </c:pt>
                <c:pt idx="2025">
                  <c:v>1015.470229576124</c:v>
                </c:pt>
                <c:pt idx="2026">
                  <c:v>1025.334431892694</c:v>
                </c:pt>
                <c:pt idx="2027">
                  <c:v>1022.585320516886</c:v>
                </c:pt>
                <c:pt idx="2028">
                  <c:v>1019.07426028414</c:v>
                </c:pt>
                <c:pt idx="2029">
                  <c:v>1009.40533299961</c:v>
                </c:pt>
                <c:pt idx="2030">
                  <c:v>996.0500678697879</c:v>
                </c:pt>
                <c:pt idx="2031">
                  <c:v>1011.73088321595</c:v>
                </c:pt>
                <c:pt idx="2032">
                  <c:v>1012.826138231468</c:v>
                </c:pt>
                <c:pt idx="2033">
                  <c:v>986.474331815128</c:v>
                </c:pt>
                <c:pt idx="2034">
                  <c:v>946.8083461630475</c:v>
                </c:pt>
                <c:pt idx="2035">
                  <c:v>963.4374495554904</c:v>
                </c:pt>
                <c:pt idx="2036">
                  <c:v>971.8936106564736</c:v>
                </c:pt>
                <c:pt idx="2037">
                  <c:v>984.307274288628</c:v>
                </c:pt>
                <c:pt idx="2038">
                  <c:v>984.0613935383835</c:v>
                </c:pt>
                <c:pt idx="2039">
                  <c:v>976.9103285583685</c:v>
                </c:pt>
                <c:pt idx="2040">
                  <c:v>1003.296739213833</c:v>
                </c:pt>
                <c:pt idx="2041">
                  <c:v>1010.702906047006</c:v>
                </c:pt>
                <c:pt idx="2042">
                  <c:v>1016.824634127873</c:v>
                </c:pt>
                <c:pt idx="2043">
                  <c:v>1032.416933632726</c:v>
                </c:pt>
                <c:pt idx="2044">
                  <c:v>1033.618026083524</c:v>
                </c:pt>
                <c:pt idx="2045">
                  <c:v>1026.896653220986</c:v>
                </c:pt>
                <c:pt idx="2046">
                  <c:v>1032.788464123935</c:v>
                </c:pt>
                <c:pt idx="2047">
                  <c:v>1047.386668528631</c:v>
                </c:pt>
                <c:pt idx="2048">
                  <c:v>1047.386668528631</c:v>
                </c:pt>
                <c:pt idx="2049">
                  <c:v>1047.386668528631</c:v>
                </c:pt>
                <c:pt idx="2050">
                  <c:v>1065.467691577966</c:v>
                </c:pt>
                <c:pt idx="2051">
                  <c:v>1071.885429780658</c:v>
                </c:pt>
                <c:pt idx="2052">
                  <c:v>1081.588532921004</c:v>
                </c:pt>
                <c:pt idx="2053">
                  <c:v>1103.946789088666</c:v>
                </c:pt>
                <c:pt idx="2054">
                  <c:v>1103.456125875485</c:v>
                </c:pt>
                <c:pt idx="2055">
                  <c:v>1097.946611273905</c:v>
                </c:pt>
                <c:pt idx="2056">
                  <c:v>1115.241206154101</c:v>
                </c:pt>
                <c:pt idx="2057">
                  <c:v>1109.5647318463</c:v>
                </c:pt>
                <c:pt idx="2058">
                  <c:v>1092.15631387407</c:v>
                </c:pt>
                <c:pt idx="2059">
                  <c:v>1085.14478968907</c:v>
                </c:pt>
                <c:pt idx="2060">
                  <c:v>1092.878060287752</c:v>
                </c:pt>
                <c:pt idx="2061">
                  <c:v>1090.009349386075</c:v>
                </c:pt>
                <c:pt idx="2062">
                  <c:v>1081.123454432852</c:v>
                </c:pt>
                <c:pt idx="2063">
                  <c:v>1081.123454432852</c:v>
                </c:pt>
                <c:pt idx="2064">
                  <c:v>1100.053134145738</c:v>
                </c:pt>
                <c:pt idx="2065">
                  <c:v>1099.052846750677</c:v>
                </c:pt>
                <c:pt idx="2066">
                  <c:v>1083.399264085051</c:v>
                </c:pt>
                <c:pt idx="2067">
                  <c:v>1083.534079476136</c:v>
                </c:pt>
                <c:pt idx="2068">
                  <c:v>1060.443685738098</c:v>
                </c:pt>
                <c:pt idx="2069">
                  <c:v>1066.248679708626</c:v>
                </c:pt>
                <c:pt idx="2070">
                  <c:v>1065.645981724155</c:v>
                </c:pt>
                <c:pt idx="2071">
                  <c:v>1043.951187111353</c:v>
                </c:pt>
                <c:pt idx="2072">
                  <c:v>1047.330523672684</c:v>
                </c:pt>
                <c:pt idx="2073">
                  <c:v>1010.459656276138</c:v>
                </c:pt>
                <c:pt idx="2074">
                  <c:v>1034.03624676071</c:v>
                </c:pt>
                <c:pt idx="2075">
                  <c:v>1023.729383119241</c:v>
                </c:pt>
                <c:pt idx="2076">
                  <c:v>1016.299442415798</c:v>
                </c:pt>
                <c:pt idx="2077">
                  <c:v>1019.77748341615</c:v>
                </c:pt>
                <c:pt idx="2078">
                  <c:v>988.5949206435466</c:v>
                </c:pt>
                <c:pt idx="2079">
                  <c:v>973.262226970135</c:v>
                </c:pt>
                <c:pt idx="2080">
                  <c:v>985.1775267212864</c:v>
                </c:pt>
                <c:pt idx="2081">
                  <c:v>947.484684688016</c:v>
                </c:pt>
                <c:pt idx="2082">
                  <c:v>937.7214697831074</c:v>
                </c:pt>
                <c:pt idx="2083">
                  <c:v>930.1398497964634</c:v>
                </c:pt>
                <c:pt idx="2084">
                  <c:v>923.8300066771006</c:v>
                </c:pt>
                <c:pt idx="2085">
                  <c:v>870.095006142571</c:v>
                </c:pt>
                <c:pt idx="2086">
                  <c:v>896.0984937849129</c:v>
                </c:pt>
                <c:pt idx="2087">
                  <c:v>922.9712662938196</c:v>
                </c:pt>
                <c:pt idx="2088">
                  <c:v>933.9939580832854</c:v>
                </c:pt>
                <c:pt idx="2089">
                  <c:v>929.6094165717205</c:v>
                </c:pt>
                <c:pt idx="2090">
                  <c:v>918.563536276371</c:v>
                </c:pt>
                <c:pt idx="2091">
                  <c:v>924.7529013241831</c:v>
                </c:pt>
                <c:pt idx="2092">
                  <c:v>940.5508695160955</c:v>
                </c:pt>
                <c:pt idx="2093">
                  <c:v>924.4385769148106</c:v>
                </c:pt>
                <c:pt idx="2094">
                  <c:v>915.105855012393</c:v>
                </c:pt>
                <c:pt idx="2095">
                  <c:v>912.4281520754004</c:v>
                </c:pt>
                <c:pt idx="2096">
                  <c:v>916.2194420962895</c:v>
                </c:pt>
                <c:pt idx="2097">
                  <c:v>906.4751563470797</c:v>
                </c:pt>
                <c:pt idx="2098">
                  <c:v>915.8094155581635</c:v>
                </c:pt>
                <c:pt idx="2099">
                  <c:v>915.8335227942553</c:v>
                </c:pt>
                <c:pt idx="2100">
                  <c:v>911.0482126488356</c:v>
                </c:pt>
                <c:pt idx="2101">
                  <c:v>921.0363695753225</c:v>
                </c:pt>
                <c:pt idx="2102">
                  <c:v>934.2705133931248</c:v>
                </c:pt>
                <c:pt idx="2103">
                  <c:v>948.3622620131125</c:v>
                </c:pt>
                <c:pt idx="2104">
                  <c:v>945.790548240851</c:v>
                </c:pt>
                <c:pt idx="2105">
                  <c:v>927.9645595960472</c:v>
                </c:pt>
                <c:pt idx="2106">
                  <c:v>925.1955670817994</c:v>
                </c:pt>
                <c:pt idx="2107">
                  <c:v>926.3528066681846</c:v>
                </c:pt>
                <c:pt idx="2108">
                  <c:v>921.6632353835264</c:v>
                </c:pt>
                <c:pt idx="2109">
                  <c:v>920.596734233355</c:v>
                </c:pt>
                <c:pt idx="2110">
                  <c:v>899.390779404678</c:v>
                </c:pt>
                <c:pt idx="2111">
                  <c:v>894.1579375584266</c:v>
                </c:pt>
                <c:pt idx="2112">
                  <c:v>894.1579375584266</c:v>
                </c:pt>
                <c:pt idx="2113">
                  <c:v>881.1083813356685</c:v>
                </c:pt>
                <c:pt idx="2114">
                  <c:v>878.1271269103179</c:v>
                </c:pt>
                <c:pt idx="2115">
                  <c:v>892.8468057933674</c:v>
                </c:pt>
                <c:pt idx="2116">
                  <c:v>880.3180741863675</c:v>
                </c:pt>
                <c:pt idx="2117">
                  <c:v>893.8343701319494</c:v>
                </c:pt>
                <c:pt idx="2118">
                  <c:v>911.275090197828</c:v>
                </c:pt>
                <c:pt idx="2119">
                  <c:v>902.4288101180782</c:v>
                </c:pt>
                <c:pt idx="2120">
                  <c:v>913.4524696310524</c:v>
                </c:pt>
                <c:pt idx="2121">
                  <c:v>920.3680994212579</c:v>
                </c:pt>
                <c:pt idx="2122">
                  <c:v>919.4511823098502</c:v>
                </c:pt>
                <c:pt idx="2123">
                  <c:v>915.9380790546115</c:v>
                </c:pt>
                <c:pt idx="2124">
                  <c:v>920.4331875310995</c:v>
                </c:pt>
                <c:pt idx="2125">
                  <c:v>909.371852191612</c:v>
                </c:pt>
                <c:pt idx="2126">
                  <c:v>907.418276328358</c:v>
                </c:pt>
                <c:pt idx="2127">
                  <c:v>913.090476810588</c:v>
                </c:pt>
                <c:pt idx="2128">
                  <c:v>924.1834416359885</c:v>
                </c:pt>
                <c:pt idx="2129">
                  <c:v>929.18131035681</c:v>
                </c:pt>
                <c:pt idx="2130">
                  <c:v>936.3827197920124</c:v>
                </c:pt>
                <c:pt idx="2131">
                  <c:v>938.825154562817</c:v>
                </c:pt>
                <c:pt idx="2132">
                  <c:v>952.1959377035534</c:v>
                </c:pt>
                <c:pt idx="2133">
                  <c:v>962.5318696817274</c:v>
                </c:pt>
                <c:pt idx="2134">
                  <c:v>957.7366653013494</c:v>
                </c:pt>
                <c:pt idx="2135">
                  <c:v>959.0178033116207</c:v>
                </c:pt>
                <c:pt idx="2136">
                  <c:v>958.1179920565305</c:v>
                </c:pt>
                <c:pt idx="2137">
                  <c:v>970.7409543137993</c:v>
                </c:pt>
                <c:pt idx="2138">
                  <c:v>969.1096063576045</c:v>
                </c:pt>
                <c:pt idx="2139">
                  <c:v>976.3044009455216</c:v>
                </c:pt>
                <c:pt idx="2140">
                  <c:v>977.3083744397137</c:v>
                </c:pt>
                <c:pt idx="2141">
                  <c:v>963.1967310190386</c:v>
                </c:pt>
                <c:pt idx="2142">
                  <c:v>958.2336265878715</c:v>
                </c:pt>
                <c:pt idx="2143">
                  <c:v>954.158142229925</c:v>
                </c:pt>
                <c:pt idx="2144">
                  <c:v>952.2585662813881</c:v>
                </c:pt>
                <c:pt idx="2145">
                  <c:v>959.3026374546054</c:v>
                </c:pt>
                <c:pt idx="2146">
                  <c:v>957.5762917311131</c:v>
                </c:pt>
                <c:pt idx="2147">
                  <c:v>961.474710376863</c:v>
                </c:pt>
                <c:pt idx="2148">
                  <c:v>957.8891384168386</c:v>
                </c:pt>
                <c:pt idx="2149">
                  <c:v>968.6864048536786</c:v>
                </c:pt>
                <c:pt idx="2150">
                  <c:v>968.5639579491935</c:v>
                </c:pt>
                <c:pt idx="2151">
                  <c:v>957.937529804363</c:v>
                </c:pt>
                <c:pt idx="2152">
                  <c:v>965.6700527784445</c:v>
                </c:pt>
                <c:pt idx="2153">
                  <c:v>965.992714167143</c:v>
                </c:pt>
                <c:pt idx="2154">
                  <c:v>967.2192644764026</c:v>
                </c:pt>
                <c:pt idx="2155">
                  <c:v>958.1176317616046</c:v>
                </c:pt>
                <c:pt idx="2156">
                  <c:v>969.792064447638</c:v>
                </c:pt>
                <c:pt idx="2157">
                  <c:v>973.9236911215029</c:v>
                </c:pt>
                <c:pt idx="2158">
                  <c:v>977.6428137465634</c:v>
                </c:pt>
                <c:pt idx="2159">
                  <c:v>977.284238610689</c:v>
                </c:pt>
                <c:pt idx="2160">
                  <c:v>970.7785108004266</c:v>
                </c:pt>
                <c:pt idx="2161">
                  <c:v>978.1682916052129</c:v>
                </c:pt>
                <c:pt idx="2162">
                  <c:v>978.1682916052129</c:v>
                </c:pt>
                <c:pt idx="2163">
                  <c:v>978.1682916052129</c:v>
                </c:pt>
                <c:pt idx="2164">
                  <c:v>988.2559459037724</c:v>
                </c:pt>
                <c:pt idx="2165">
                  <c:v>986.7930622499085</c:v>
                </c:pt>
                <c:pt idx="2166">
                  <c:v>977.0363905903581</c:v>
                </c:pt>
                <c:pt idx="2167">
                  <c:v>974.5551993498525</c:v>
                </c:pt>
                <c:pt idx="2168">
                  <c:v>976.78431502136</c:v>
                </c:pt>
                <c:pt idx="2169">
                  <c:v>981.5477644372326</c:v>
                </c:pt>
                <c:pt idx="2170">
                  <c:v>993.1803732139385</c:v>
                </c:pt>
                <c:pt idx="2171">
                  <c:v>999.9333563695985</c:v>
                </c:pt>
                <c:pt idx="2172">
                  <c:v>1012.482040428523</c:v>
                </c:pt>
                <c:pt idx="2173">
                  <c:v>1019.358852717454</c:v>
                </c:pt>
                <c:pt idx="2174">
                  <c:v>1015.040486563408</c:v>
                </c:pt>
                <c:pt idx="2175">
                  <c:v>1017.069834860738</c:v>
                </c:pt>
                <c:pt idx="2176">
                  <c:v>1022.639191600546</c:v>
                </c:pt>
                <c:pt idx="2177">
                  <c:v>1017.288605505124</c:v>
                </c:pt>
                <c:pt idx="2178">
                  <c:v>1033.281248886853</c:v>
                </c:pt>
                <c:pt idx="2179">
                  <c:v>1043.145327745811</c:v>
                </c:pt>
                <c:pt idx="2180">
                  <c:v>1040.645903776924</c:v>
                </c:pt>
                <c:pt idx="2181">
                  <c:v>1040.645903776924</c:v>
                </c:pt>
                <c:pt idx="2182">
                  <c:v>1043.66168088238</c:v>
                </c:pt>
                <c:pt idx="2183">
                  <c:v>1036.904695441187</c:v>
                </c:pt>
                <c:pt idx="2184">
                  <c:v>1036.023657731996</c:v>
                </c:pt>
                <c:pt idx="2185">
                  <c:v>1041.167249298765</c:v>
                </c:pt>
                <c:pt idx="2186">
                  <c:v>1051.531742294331</c:v>
                </c:pt>
                <c:pt idx="2187">
                  <c:v>1052.790308368668</c:v>
                </c:pt>
                <c:pt idx="2188">
                  <c:v>1054.903200682901</c:v>
                </c:pt>
                <c:pt idx="2189">
                  <c:v>1052.425436283295</c:v>
                </c:pt>
                <c:pt idx="2190">
                  <c:v>1048.66377958203</c:v>
                </c:pt>
                <c:pt idx="2191">
                  <c:v>1035.969486156994</c:v>
                </c:pt>
                <c:pt idx="2192">
                  <c:v>1045.998433295324</c:v>
                </c:pt>
                <c:pt idx="2193">
                  <c:v>1050.403635350052</c:v>
                </c:pt>
                <c:pt idx="2194">
                  <c:v>1049.973755673666</c:v>
                </c:pt>
                <c:pt idx="2195">
                  <c:v>1035.768913282964</c:v>
                </c:pt>
                <c:pt idx="2196">
                  <c:v>1019.400834163803</c:v>
                </c:pt>
                <c:pt idx="2197">
                  <c:v>1021.438221177596</c:v>
                </c:pt>
                <c:pt idx="2198">
                  <c:v>1016.125300449384</c:v>
                </c:pt>
                <c:pt idx="2199">
                  <c:v>1006.104780609258</c:v>
                </c:pt>
                <c:pt idx="2200">
                  <c:v>1011.295628593035</c:v>
                </c:pt>
                <c:pt idx="2201">
                  <c:v>1020.098768883767</c:v>
                </c:pt>
                <c:pt idx="2202">
                  <c:v>1027.791321146137</c:v>
                </c:pt>
                <c:pt idx="2203">
                  <c:v>1040.600199973328</c:v>
                </c:pt>
                <c:pt idx="2204">
                  <c:v>1042.816357139387</c:v>
                </c:pt>
                <c:pt idx="2205">
                  <c:v>1039.560254094184</c:v>
                </c:pt>
                <c:pt idx="2206">
                  <c:v>1039.894485058678</c:v>
                </c:pt>
                <c:pt idx="2207">
                  <c:v>1041.63177488986</c:v>
                </c:pt>
                <c:pt idx="2208">
                  <c:v>1039.3766994103</c:v>
                </c:pt>
                <c:pt idx="2209">
                  <c:v>1039.3766994103</c:v>
                </c:pt>
                <c:pt idx="2210">
                  <c:v>1039.3766994103</c:v>
                </c:pt>
                <c:pt idx="2211">
                  <c:v>1039.3766994103</c:v>
                </c:pt>
                <c:pt idx="2212">
                  <c:v>1046.043114545206</c:v>
                </c:pt>
                <c:pt idx="2213">
                  <c:v>1059.242081768371</c:v>
                </c:pt>
                <c:pt idx="2214">
                  <c:v>1064.247228660452</c:v>
                </c:pt>
                <c:pt idx="2215">
                  <c:v>1055.421285862613</c:v>
                </c:pt>
                <c:pt idx="2216">
                  <c:v>1051.294168041293</c:v>
                </c:pt>
                <c:pt idx="2217">
                  <c:v>1056.66088386794</c:v>
                </c:pt>
                <c:pt idx="2218">
                  <c:v>1054.132935660475</c:v>
                </c:pt>
                <c:pt idx="2219">
                  <c:v>1052.942858500516</c:v>
                </c:pt>
                <c:pt idx="2220">
                  <c:v>1049.43259264901</c:v>
                </c:pt>
                <c:pt idx="2221">
                  <c:v>1050.300500813633</c:v>
                </c:pt>
                <c:pt idx="2222">
                  <c:v>1048.10471678958</c:v>
                </c:pt>
                <c:pt idx="2223">
                  <c:v>1051.680222863758</c:v>
                </c:pt>
                <c:pt idx="2224">
                  <c:v>1050.575218276766</c:v>
                </c:pt>
                <c:pt idx="2225">
                  <c:v>1050.575218276766</c:v>
                </c:pt>
                <c:pt idx="2226">
                  <c:v>1059.806708339398</c:v>
                </c:pt>
                <c:pt idx="2227">
                  <c:v>1067.937181169728</c:v>
                </c:pt>
                <c:pt idx="2228">
                  <c:v>1073.758067102752</c:v>
                </c:pt>
                <c:pt idx="2229">
                  <c:v>1072.926782258585</c:v>
                </c:pt>
                <c:pt idx="2230">
                  <c:v>1076.13652676481</c:v>
                </c:pt>
                <c:pt idx="2231">
                  <c:v>1068.557677120316</c:v>
                </c:pt>
                <c:pt idx="2232">
                  <c:v>1063.026153378961</c:v>
                </c:pt>
                <c:pt idx="2233">
                  <c:v>1053.670465652561</c:v>
                </c:pt>
                <c:pt idx="2234">
                  <c:v>1053.08864488055</c:v>
                </c:pt>
                <c:pt idx="2235">
                  <c:v>1056.670014133173</c:v>
                </c:pt>
                <c:pt idx="2236">
                  <c:v>1053.13083562574</c:v>
                </c:pt>
                <c:pt idx="2237">
                  <c:v>1059.892567111638</c:v>
                </c:pt>
                <c:pt idx="2238">
                  <c:v>1056.52246606505</c:v>
                </c:pt>
                <c:pt idx="2239">
                  <c:v>1060.771052835571</c:v>
                </c:pt>
                <c:pt idx="2240">
                  <c:v>1065.077417728625</c:v>
                </c:pt>
                <c:pt idx="2241">
                  <c:v>1067.73463622374</c:v>
                </c:pt>
                <c:pt idx="2242">
                  <c:v>1072.37749446735</c:v>
                </c:pt>
                <c:pt idx="2243">
                  <c:v>1074.309893486778</c:v>
                </c:pt>
                <c:pt idx="2244">
                  <c:v>1083.107660329545</c:v>
                </c:pt>
                <c:pt idx="2245">
                  <c:v>1099.977956004646</c:v>
                </c:pt>
                <c:pt idx="2246">
                  <c:v>1101.869274593321</c:v>
                </c:pt>
                <c:pt idx="2247">
                  <c:v>1104.951331959925</c:v>
                </c:pt>
                <c:pt idx="2248">
                  <c:v>1104.951331959925</c:v>
                </c:pt>
                <c:pt idx="2249">
                  <c:v>1112.367997526984</c:v>
                </c:pt>
                <c:pt idx="2250">
                  <c:v>1110.325784793938</c:v>
                </c:pt>
                <c:pt idx="2251">
                  <c:v>1110.999120739078</c:v>
                </c:pt>
                <c:pt idx="2252">
                  <c:v>1117.555448959829</c:v>
                </c:pt>
                <c:pt idx="2253">
                  <c:v>1112.759097724576</c:v>
                </c:pt>
                <c:pt idx="2254">
                  <c:v>1083.940957097274</c:v>
                </c:pt>
                <c:pt idx="2255">
                  <c:v>1050.620190941557</c:v>
                </c:pt>
                <c:pt idx="2256">
                  <c:v>1043.51336975611</c:v>
                </c:pt>
                <c:pt idx="2257">
                  <c:v>1055.666596749844</c:v>
                </c:pt>
                <c:pt idx="2258">
                  <c:v>1049.57737220877</c:v>
                </c:pt>
                <c:pt idx="2259">
                  <c:v>1060.115434520824</c:v>
                </c:pt>
                <c:pt idx="2260">
                  <c:v>1060.115434520824</c:v>
                </c:pt>
                <c:pt idx="2261">
                  <c:v>990.3958969961086</c:v>
                </c:pt>
                <c:pt idx="2262">
                  <c:v>877.7071130279072</c:v>
                </c:pt>
                <c:pt idx="2263">
                  <c:v>877.7071130279072</c:v>
                </c:pt>
                <c:pt idx="2264">
                  <c:v>877.7071130279072</c:v>
                </c:pt>
                <c:pt idx="2265">
                  <c:v>877.7071130279072</c:v>
                </c:pt>
                <c:pt idx="2266">
                  <c:v>877.7071130279072</c:v>
                </c:pt>
                <c:pt idx="2267">
                  <c:v>877.7071130279072</c:v>
                </c:pt>
                <c:pt idx="2268">
                  <c:v>877.7071130279072</c:v>
                </c:pt>
                <c:pt idx="2269">
                  <c:v>877.7071130279072</c:v>
                </c:pt>
                <c:pt idx="2270">
                  <c:v>877.7071130279072</c:v>
                </c:pt>
                <c:pt idx="2271">
                  <c:v>877.7071130279072</c:v>
                </c:pt>
                <c:pt idx="2272">
                  <c:v>877.7071130279072</c:v>
                </c:pt>
                <c:pt idx="2273">
                  <c:v>877.7071130279072</c:v>
                </c:pt>
                <c:pt idx="2274">
                  <c:v>877.7071130279072</c:v>
                </c:pt>
                <c:pt idx="2275">
                  <c:v>877.7071130279072</c:v>
                </c:pt>
                <c:pt idx="2276">
                  <c:v>877.7071130279072</c:v>
                </c:pt>
                <c:pt idx="2277">
                  <c:v>877.7071130279072</c:v>
                </c:pt>
                <c:pt idx="2278">
                  <c:v>877.7071130279072</c:v>
                </c:pt>
                <c:pt idx="2279">
                  <c:v>877.7071130279072</c:v>
                </c:pt>
                <c:pt idx="2280">
                  <c:v>877.7071130279072</c:v>
                </c:pt>
                <c:pt idx="2281">
                  <c:v>877.7071130279072</c:v>
                </c:pt>
                <c:pt idx="2282">
                  <c:v>877.7071130279072</c:v>
                </c:pt>
                <c:pt idx="2283">
                  <c:v>877.7071130279072</c:v>
                </c:pt>
                <c:pt idx="2284">
                  <c:v>877.7071130279072</c:v>
                </c:pt>
                <c:pt idx="2285">
                  <c:v>877.7071130279072</c:v>
                </c:pt>
                <c:pt idx="2286">
                  <c:v>877.7071130279072</c:v>
                </c:pt>
                <c:pt idx="2287">
                  <c:v>877.7071130279072</c:v>
                </c:pt>
                <c:pt idx="2288">
                  <c:v>877.7071130279072</c:v>
                </c:pt>
                <c:pt idx="2289">
                  <c:v>877.7071130279072</c:v>
                </c:pt>
                <c:pt idx="2290">
                  <c:v>877.7071130279072</c:v>
                </c:pt>
                <c:pt idx="2291">
                  <c:v>877.7071130279072</c:v>
                </c:pt>
                <c:pt idx="2292">
                  <c:v>877.7071130279072</c:v>
                </c:pt>
                <c:pt idx="2293">
                  <c:v>877.7071130279072</c:v>
                </c:pt>
                <c:pt idx="2294">
                  <c:v>877.7071130279072</c:v>
                </c:pt>
                <c:pt idx="2295">
                  <c:v>877.7071130279072</c:v>
                </c:pt>
                <c:pt idx="2296">
                  <c:v>877.7071130279072</c:v>
                </c:pt>
                <c:pt idx="2297">
                  <c:v>877.7071130279072</c:v>
                </c:pt>
                <c:pt idx="2298">
                  <c:v>877.7071130279072</c:v>
                </c:pt>
                <c:pt idx="2299">
                  <c:v>877.7071130279072</c:v>
                </c:pt>
                <c:pt idx="2300">
                  <c:v>877.7071130279072</c:v>
                </c:pt>
                <c:pt idx="2301">
                  <c:v>818.4709603941333</c:v>
                </c:pt>
                <c:pt idx="2302">
                  <c:v>793.078041946156</c:v>
                </c:pt>
                <c:pt idx="2303">
                  <c:v>805.285314002803</c:v>
                </c:pt>
                <c:pt idx="2304">
                  <c:v>805.0754178069218</c:v>
                </c:pt>
                <c:pt idx="2305">
                  <c:v>808.4236739932352</c:v>
                </c:pt>
                <c:pt idx="2306">
                  <c:v>805.3381805901525</c:v>
                </c:pt>
                <c:pt idx="2307">
                  <c:v>806.0457494719844</c:v>
                </c:pt>
                <c:pt idx="2308">
                  <c:v>833.1312859122404</c:v>
                </c:pt>
                <c:pt idx="2309">
                  <c:v>821.4276934489066</c:v>
                </c:pt>
                <c:pt idx="2310">
                  <c:v>822.0507262759994</c:v>
                </c:pt>
                <c:pt idx="2311">
                  <c:v>827.1760334657765</c:v>
                </c:pt>
                <c:pt idx="2312">
                  <c:v>819.3339707448033</c:v>
                </c:pt>
                <c:pt idx="2313">
                  <c:v>810.5775979693535</c:v>
                </c:pt>
                <c:pt idx="2314">
                  <c:v>806.9281501215684</c:v>
                </c:pt>
                <c:pt idx="2315">
                  <c:v>795.9671449580683</c:v>
                </c:pt>
                <c:pt idx="2316">
                  <c:v>812.4491382317641</c:v>
                </c:pt>
                <c:pt idx="2317">
                  <c:v>806.5722213859565</c:v>
                </c:pt>
                <c:pt idx="2318">
                  <c:v>779.7412200756784</c:v>
                </c:pt>
                <c:pt idx="2319">
                  <c:v>749.4823699222128</c:v>
                </c:pt>
                <c:pt idx="2320">
                  <c:v>767.4151668630274</c:v>
                </c:pt>
                <c:pt idx="2321">
                  <c:v>757.5006951561215</c:v>
                </c:pt>
                <c:pt idx="2322">
                  <c:v>761.7751552484135</c:v>
                </c:pt>
                <c:pt idx="2323">
                  <c:v>761.7751552484135</c:v>
                </c:pt>
                <c:pt idx="2324">
                  <c:v>761.7751552484135</c:v>
                </c:pt>
                <c:pt idx="2325">
                  <c:v>754.4092255063616</c:v>
                </c:pt>
                <c:pt idx="2326">
                  <c:v>750.448944252813</c:v>
                </c:pt>
                <c:pt idx="2327">
                  <c:v>759.9594501524124</c:v>
                </c:pt>
                <c:pt idx="2328">
                  <c:v>759.9594501524124</c:v>
                </c:pt>
                <c:pt idx="2329">
                  <c:v>768.6377633200384</c:v>
                </c:pt>
                <c:pt idx="2330">
                  <c:v>766.6154838614103</c:v>
                </c:pt>
                <c:pt idx="2331">
                  <c:v>757.2186478727987</c:v>
                </c:pt>
                <c:pt idx="2332">
                  <c:v>751.0466946094529</c:v>
                </c:pt>
                <c:pt idx="2333">
                  <c:v>737.4059562239072</c:v>
                </c:pt>
                <c:pt idx="2334">
                  <c:v>747.650752066124</c:v>
                </c:pt>
                <c:pt idx="2335">
                  <c:v>746.2189254909663</c:v>
                </c:pt>
                <c:pt idx="2336">
                  <c:v>749.8872212260204</c:v>
                </c:pt>
                <c:pt idx="2337">
                  <c:v>757.1862238685034</c:v>
                </c:pt>
                <c:pt idx="2338">
                  <c:v>773.523109696123</c:v>
                </c:pt>
                <c:pt idx="2339">
                  <c:v>775.5527789207425</c:v>
                </c:pt>
                <c:pt idx="2340">
                  <c:v>789.1628244444621</c:v>
                </c:pt>
                <c:pt idx="2341">
                  <c:v>797.3060309738215</c:v>
                </c:pt>
                <c:pt idx="2342">
                  <c:v>805.8976530606184</c:v>
                </c:pt>
                <c:pt idx="2343">
                  <c:v>822.0089814840568</c:v>
                </c:pt>
                <c:pt idx="2344">
                  <c:v>813.163728497865</c:v>
                </c:pt>
                <c:pt idx="2345">
                  <c:v>806.773833761435</c:v>
                </c:pt>
                <c:pt idx="2346">
                  <c:v>808.986777049601</c:v>
                </c:pt>
                <c:pt idx="2347">
                  <c:v>813.6101118007812</c:v>
                </c:pt>
                <c:pt idx="2348">
                  <c:v>837.9419070563082</c:v>
                </c:pt>
                <c:pt idx="2349">
                  <c:v>843.9544030604173</c:v>
                </c:pt>
                <c:pt idx="2350">
                  <c:v>837.4752565649608</c:v>
                </c:pt>
                <c:pt idx="2351">
                  <c:v>837.8588614296507</c:v>
                </c:pt>
                <c:pt idx="2352">
                  <c:v>821.894911408698</c:v>
                </c:pt>
                <c:pt idx="2353">
                  <c:v>832.8417197592104</c:v>
                </c:pt>
                <c:pt idx="2354">
                  <c:v>830.5461866473636</c:v>
                </c:pt>
                <c:pt idx="2355">
                  <c:v>829.0633991287134</c:v>
                </c:pt>
                <c:pt idx="2356">
                  <c:v>834.7465392401485</c:v>
                </c:pt>
                <c:pt idx="2357">
                  <c:v>838.6219797448477</c:v>
                </c:pt>
                <c:pt idx="2358">
                  <c:v>840.8217948975304</c:v>
                </c:pt>
                <c:pt idx="2359">
                  <c:v>851.384032270017</c:v>
                </c:pt>
                <c:pt idx="2360">
                  <c:v>858.67892557026</c:v>
                </c:pt>
                <c:pt idx="2361">
                  <c:v>855.0652686262264</c:v>
                </c:pt>
                <c:pt idx="2362">
                  <c:v>854.5931289411885</c:v>
                </c:pt>
                <c:pt idx="2363">
                  <c:v>871.216339976401</c:v>
                </c:pt>
                <c:pt idx="2364">
                  <c:v>865.1328734114428</c:v>
                </c:pt>
                <c:pt idx="2365">
                  <c:v>855.1495147890554</c:v>
                </c:pt>
                <c:pt idx="2366">
                  <c:v>845.9113236201298</c:v>
                </c:pt>
                <c:pt idx="2367">
                  <c:v>846.6787550238735</c:v>
                </c:pt>
                <c:pt idx="2368">
                  <c:v>841.5982211326284</c:v>
                </c:pt>
                <c:pt idx="2369">
                  <c:v>840.1826326777385</c:v>
                </c:pt>
                <c:pt idx="2370">
                  <c:v>843.7536668669913</c:v>
                </c:pt>
                <c:pt idx="2371">
                  <c:v>818.1824104571785</c:v>
                </c:pt>
                <c:pt idx="2372">
                  <c:v>825.8064546646407</c:v>
                </c:pt>
                <c:pt idx="2373">
                  <c:v>833.0823420160535</c:v>
                </c:pt>
                <c:pt idx="2374">
                  <c:v>828.0220017155224</c:v>
                </c:pt>
                <c:pt idx="2375">
                  <c:v>832.8937670554499</c:v>
                </c:pt>
                <c:pt idx="2376">
                  <c:v>809.997789016813</c:v>
                </c:pt>
                <c:pt idx="2377">
                  <c:v>815.298687739718</c:v>
                </c:pt>
                <c:pt idx="2378">
                  <c:v>807.2971530636075</c:v>
                </c:pt>
                <c:pt idx="2379">
                  <c:v>787.5146143197163</c:v>
                </c:pt>
                <c:pt idx="2380">
                  <c:v>768.7275487743566</c:v>
                </c:pt>
                <c:pt idx="2381">
                  <c:v>793.3751072136705</c:v>
                </c:pt>
                <c:pt idx="2382">
                  <c:v>794.8525834176999</c:v>
                </c:pt>
                <c:pt idx="2383">
                  <c:v>812.8431773013901</c:v>
                </c:pt>
                <c:pt idx="2384">
                  <c:v>798.9221846318903</c:v>
                </c:pt>
                <c:pt idx="2385">
                  <c:v>797.4285314830294</c:v>
                </c:pt>
                <c:pt idx="2386">
                  <c:v>794.7767936833785</c:v>
                </c:pt>
                <c:pt idx="2387">
                  <c:v>792.1899146474685</c:v>
                </c:pt>
                <c:pt idx="2388">
                  <c:v>792.1899146474685</c:v>
                </c:pt>
                <c:pt idx="2389">
                  <c:v>788.3401267585479</c:v>
                </c:pt>
                <c:pt idx="2390">
                  <c:v>786.2015578429724</c:v>
                </c:pt>
                <c:pt idx="2391">
                  <c:v>779.9820800895172</c:v>
                </c:pt>
                <c:pt idx="2392">
                  <c:v>781.8293610454454</c:v>
                </c:pt>
                <c:pt idx="2393">
                  <c:v>787.7217331377635</c:v>
                </c:pt>
                <c:pt idx="2394">
                  <c:v>791.3524094098074</c:v>
                </c:pt>
                <c:pt idx="2395">
                  <c:v>777.4847986224</c:v>
                </c:pt>
                <c:pt idx="2396">
                  <c:v>773.4327897232344</c:v>
                </c:pt>
                <c:pt idx="2397">
                  <c:v>783.391775107598</c:v>
                </c:pt>
                <c:pt idx="2398">
                  <c:v>755.3330742044113</c:v>
                </c:pt>
                <c:pt idx="2399">
                  <c:v>736.5293028952124</c:v>
                </c:pt>
                <c:pt idx="2400">
                  <c:v>704.7104111159354</c:v>
                </c:pt>
                <c:pt idx="2401">
                  <c:v>726.4937291171535</c:v>
                </c:pt>
                <c:pt idx="2402">
                  <c:v>711.5505522927829</c:v>
                </c:pt>
                <c:pt idx="2403">
                  <c:v>715.9662172891024</c:v>
                </c:pt>
                <c:pt idx="2404">
                  <c:v>716.8372980956669</c:v>
                </c:pt>
                <c:pt idx="2405">
                  <c:v>712.413419907818</c:v>
                </c:pt>
                <c:pt idx="2406">
                  <c:v>719.283123683041</c:v>
                </c:pt>
                <c:pt idx="2407">
                  <c:v>719.6051604480815</c:v>
                </c:pt>
                <c:pt idx="2408">
                  <c:v>699.9697120243214</c:v>
                </c:pt>
                <c:pt idx="2409">
                  <c:v>707.3188272469127</c:v>
                </c:pt>
                <c:pt idx="2410">
                  <c:v>706.5849298226625</c:v>
                </c:pt>
                <c:pt idx="2411">
                  <c:v>712.4199932694515</c:v>
                </c:pt>
                <c:pt idx="2412">
                  <c:v>713.0088352142635</c:v>
                </c:pt>
                <c:pt idx="2413">
                  <c:v>711.8171153330574</c:v>
                </c:pt>
                <c:pt idx="2414">
                  <c:v>713.3699742431538</c:v>
                </c:pt>
                <c:pt idx="2415">
                  <c:v>713.3699742431538</c:v>
                </c:pt>
                <c:pt idx="2416">
                  <c:v>713.3699742431538</c:v>
                </c:pt>
                <c:pt idx="2417">
                  <c:v>713.3699742431538</c:v>
                </c:pt>
                <c:pt idx="2418">
                  <c:v>713.2486595399325</c:v>
                </c:pt>
                <c:pt idx="2419">
                  <c:v>717.6536511993884</c:v>
                </c:pt>
                <c:pt idx="2420">
                  <c:v>720.2206427053034</c:v>
                </c:pt>
                <c:pt idx="2421">
                  <c:v>720.6234959389835</c:v>
                </c:pt>
                <c:pt idx="2422">
                  <c:v>725.3537510891548</c:v>
                </c:pt>
                <c:pt idx="2423">
                  <c:v>722.4313552910954</c:v>
                </c:pt>
                <c:pt idx="2424">
                  <c:v>711.3873079846292</c:v>
                </c:pt>
                <c:pt idx="2425">
                  <c:v>700.3059801874829</c:v>
                </c:pt>
                <c:pt idx="2426">
                  <c:v>689.6619545484698</c:v>
                </c:pt>
                <c:pt idx="2427">
                  <c:v>671.8037820425835</c:v>
                </c:pt>
                <c:pt idx="2428">
                  <c:v>661.1480400101585</c:v>
                </c:pt>
                <c:pt idx="2429">
                  <c:v>665.3599852623357</c:v>
                </c:pt>
                <c:pt idx="2430">
                  <c:v>665.2878139011087</c:v>
                </c:pt>
                <c:pt idx="2431">
                  <c:v>661.6978450993905</c:v>
                </c:pt>
                <c:pt idx="2432">
                  <c:v>649.4756594511887</c:v>
                </c:pt>
                <c:pt idx="2433">
                  <c:v>626.8557627161657</c:v>
                </c:pt>
                <c:pt idx="2434">
                  <c:v>635.32241865933</c:v>
                </c:pt>
                <c:pt idx="2435">
                  <c:v>628.4539534102204</c:v>
                </c:pt>
                <c:pt idx="2436">
                  <c:v>604.5524007764626</c:v>
                </c:pt>
                <c:pt idx="2437">
                  <c:v>608.6375711885714</c:v>
                </c:pt>
                <c:pt idx="2438">
                  <c:v>618.0546267254695</c:v>
                </c:pt>
                <c:pt idx="2439">
                  <c:v>606.1572343365578</c:v>
                </c:pt>
                <c:pt idx="2440">
                  <c:v>599.7176675592453</c:v>
                </c:pt>
                <c:pt idx="2441">
                  <c:v>590.6886274185639</c:v>
                </c:pt>
                <c:pt idx="2442">
                  <c:v>590.6886274185639</c:v>
                </c:pt>
                <c:pt idx="2443">
                  <c:v>596.2365109642839</c:v>
                </c:pt>
                <c:pt idx="2444">
                  <c:v>584.9040713948052</c:v>
                </c:pt>
                <c:pt idx="2445">
                  <c:v>593.8949267998504</c:v>
                </c:pt>
                <c:pt idx="2446">
                  <c:v>594.9309782569107</c:v>
                </c:pt>
                <c:pt idx="2447">
                  <c:v>607.3589607341302</c:v>
                </c:pt>
                <c:pt idx="2448">
                  <c:v>621.625812437805</c:v>
                </c:pt>
                <c:pt idx="2449">
                  <c:v>625.0318311330216</c:v>
                </c:pt>
                <c:pt idx="2450">
                  <c:v>626.794565559098</c:v>
                </c:pt>
                <c:pt idx="2451">
                  <c:v>634.2782218369806</c:v>
                </c:pt>
                <c:pt idx="2452">
                  <c:v>635.575848528674</c:v>
                </c:pt>
                <c:pt idx="2453">
                  <c:v>642.400623340112</c:v>
                </c:pt>
                <c:pt idx="2454">
                  <c:v>638.783074908029</c:v>
                </c:pt>
                <c:pt idx="2455">
                  <c:v>636.0082198931224</c:v>
                </c:pt>
                <c:pt idx="2456">
                  <c:v>633.0761844307965</c:v>
                </c:pt>
                <c:pt idx="2457">
                  <c:v>638.8540464855923</c:v>
                </c:pt>
                <c:pt idx="2458">
                  <c:v>649.3488602816141</c:v>
                </c:pt>
                <c:pt idx="2459">
                  <c:v>645.6721801282292</c:v>
                </c:pt>
                <c:pt idx="2460">
                  <c:v>636.7918684683395</c:v>
                </c:pt>
                <c:pt idx="2461">
                  <c:v>640.492451202517</c:v>
                </c:pt>
                <c:pt idx="2462">
                  <c:v>645.5701073777245</c:v>
                </c:pt>
                <c:pt idx="2463">
                  <c:v>645.5701073777245</c:v>
                </c:pt>
                <c:pt idx="2464">
                  <c:v>645.5701073777245</c:v>
                </c:pt>
                <c:pt idx="2465">
                  <c:v>645.5701073777245</c:v>
                </c:pt>
                <c:pt idx="2466">
                  <c:v>642.733804455514</c:v>
                </c:pt>
                <c:pt idx="2467">
                  <c:v>638.1936624959174</c:v>
                </c:pt>
                <c:pt idx="2468">
                  <c:v>621.853275406871</c:v>
                </c:pt>
                <c:pt idx="2469">
                  <c:v>602.198705096064</c:v>
                </c:pt>
                <c:pt idx="2470">
                  <c:v>601.5627195849507</c:v>
                </c:pt>
                <c:pt idx="2471">
                  <c:v>605.9058068562946</c:v>
                </c:pt>
                <c:pt idx="2472">
                  <c:v>600.7165225309366</c:v>
                </c:pt>
                <c:pt idx="2473">
                  <c:v>586.100824378691</c:v>
                </c:pt>
                <c:pt idx="2474">
                  <c:v>563.9870552244362</c:v>
                </c:pt>
                <c:pt idx="2475">
                  <c:v>537.2219337517805</c:v>
                </c:pt>
                <c:pt idx="2476">
                  <c:v>548.092233842398</c:v>
                </c:pt>
                <c:pt idx="2477">
                  <c:v>557.3883734131585</c:v>
                </c:pt>
                <c:pt idx="2478">
                  <c:v>557.3883734131585</c:v>
                </c:pt>
                <c:pt idx="2479">
                  <c:v>557.3883734131585</c:v>
                </c:pt>
                <c:pt idx="2480">
                  <c:v>590.3401423432944</c:v>
                </c:pt>
                <c:pt idx="2481">
                  <c:v>596.628665387351</c:v>
                </c:pt>
                <c:pt idx="2482">
                  <c:v>606.725002659703</c:v>
                </c:pt>
                <c:pt idx="2483">
                  <c:v>603.1929890035731</c:v>
                </c:pt>
                <c:pt idx="2484">
                  <c:v>596.6801244126728</c:v>
                </c:pt>
                <c:pt idx="2485">
                  <c:v>601.073303203894</c:v>
                </c:pt>
                <c:pt idx="2486">
                  <c:v>601.2714063162385</c:v>
                </c:pt>
                <c:pt idx="2487">
                  <c:v>596.985764952508</c:v>
                </c:pt>
                <c:pt idx="2488">
                  <c:v>598.967608093491</c:v>
                </c:pt>
                <c:pt idx="2489">
                  <c:v>586.5159261532214</c:v>
                </c:pt>
                <c:pt idx="2490">
                  <c:v>589.3302459577476</c:v>
                </c:pt>
                <c:pt idx="2491">
                  <c:v>589.4548284266297</c:v>
                </c:pt>
                <c:pt idx="2492">
                  <c:v>588.9526663602466</c:v>
                </c:pt>
                <c:pt idx="2493">
                  <c:v>566.2496532106136</c:v>
                </c:pt>
                <c:pt idx="2494">
                  <c:v>567.2629595862853</c:v>
                </c:pt>
                <c:pt idx="2495">
                  <c:v>550.8548562105161</c:v>
                </c:pt>
                <c:pt idx="2496">
                  <c:v>545.1942076690685</c:v>
                </c:pt>
                <c:pt idx="2497">
                  <c:v>537.3289328212659</c:v>
                </c:pt>
                <c:pt idx="2498">
                  <c:v>548.084768584859</c:v>
                </c:pt>
                <c:pt idx="2499">
                  <c:v>541.4818750248995</c:v>
                </c:pt>
                <c:pt idx="2500">
                  <c:v>536.6339134812229</c:v>
                </c:pt>
                <c:pt idx="2501">
                  <c:v>526.6994404456147</c:v>
                </c:pt>
                <c:pt idx="2502">
                  <c:v>533.8728365225455</c:v>
                </c:pt>
                <c:pt idx="2503">
                  <c:v>533.8728365225455</c:v>
                </c:pt>
                <c:pt idx="2504">
                  <c:v>539.6596421183916</c:v>
                </c:pt>
                <c:pt idx="2505">
                  <c:v>535.2826699634454</c:v>
                </c:pt>
                <c:pt idx="2506">
                  <c:v>534.7519155805942</c:v>
                </c:pt>
                <c:pt idx="2507">
                  <c:v>527.3501650561509</c:v>
                </c:pt>
                <c:pt idx="2508">
                  <c:v>527.3501650561509</c:v>
                </c:pt>
                <c:pt idx="2509">
                  <c:v>525.1019693160636</c:v>
                </c:pt>
                <c:pt idx="2510">
                  <c:v>535.7236802727035</c:v>
                </c:pt>
                <c:pt idx="2511">
                  <c:v>541.2902966649682</c:v>
                </c:pt>
                <c:pt idx="2512">
                  <c:v>547.7916771455026</c:v>
                </c:pt>
                <c:pt idx="2513">
                  <c:v>554.4395188261894</c:v>
                </c:pt>
                <c:pt idx="2514">
                  <c:v>552.684394627287</c:v>
                </c:pt>
                <c:pt idx="2515">
                  <c:v>561.7453381542577</c:v>
                </c:pt>
                <c:pt idx="2516">
                  <c:v>563.5974917834474</c:v>
                </c:pt>
                <c:pt idx="2517">
                  <c:v>553.5342755253165</c:v>
                </c:pt>
                <c:pt idx="2518">
                  <c:v>557.1525612285792</c:v>
                </c:pt>
                <c:pt idx="2519">
                  <c:v>568.1287195016185</c:v>
                </c:pt>
                <c:pt idx="2520">
                  <c:v>581.8097060106445</c:v>
                </c:pt>
                <c:pt idx="2521">
                  <c:v>581.8097060106445</c:v>
                </c:pt>
                <c:pt idx="2522">
                  <c:v>618.7374071901784</c:v>
                </c:pt>
                <c:pt idx="2523">
                  <c:v>629.8538804012844</c:v>
                </c:pt>
                <c:pt idx="2524">
                  <c:v>632.5564659648377</c:v>
                </c:pt>
                <c:pt idx="2525">
                  <c:v>649.1452505963539</c:v>
                </c:pt>
                <c:pt idx="2526">
                  <c:v>659.3348524578296</c:v>
                </c:pt>
                <c:pt idx="2527">
                  <c:v>639.8482227279165</c:v>
                </c:pt>
                <c:pt idx="2528">
                  <c:v>639.8482227279165</c:v>
                </c:pt>
                <c:pt idx="2529">
                  <c:v>630.1324288056824</c:v>
                </c:pt>
                <c:pt idx="2530">
                  <c:v>638.3106049877894</c:v>
                </c:pt>
                <c:pt idx="2531">
                  <c:v>651.118938017699</c:v>
                </c:pt>
                <c:pt idx="2532">
                  <c:v>654.8951292774706</c:v>
                </c:pt>
                <c:pt idx="2533">
                  <c:v>681.2275186729479</c:v>
                </c:pt>
                <c:pt idx="2534">
                  <c:v>705.3734533349625</c:v>
                </c:pt>
                <c:pt idx="2535">
                  <c:v>708.9771528975729</c:v>
                </c:pt>
                <c:pt idx="2536">
                  <c:v>704.455976624807</c:v>
                </c:pt>
                <c:pt idx="2537">
                  <c:v>703.607333430043</c:v>
                </c:pt>
                <c:pt idx="2538">
                  <c:v>725.9150949953279</c:v>
                </c:pt>
                <c:pt idx="2539">
                  <c:v>729.4767726960435</c:v>
                </c:pt>
                <c:pt idx="2540">
                  <c:v>713.6776056071585</c:v>
                </c:pt>
                <c:pt idx="2541">
                  <c:v>707.2511813830528</c:v>
                </c:pt>
                <c:pt idx="2542">
                  <c:v>730.3186261752303</c:v>
                </c:pt>
                <c:pt idx="2543">
                  <c:v>755.8072891821813</c:v>
                </c:pt>
                <c:pt idx="2544">
                  <c:v>754.2614024182526</c:v>
                </c:pt>
                <c:pt idx="2545">
                  <c:v>750.1100462612005</c:v>
                </c:pt>
                <c:pt idx="2546">
                  <c:v>762.7066619353613</c:v>
                </c:pt>
                <c:pt idx="2547">
                  <c:v>763.5979074457504</c:v>
                </c:pt>
                <c:pt idx="2548">
                  <c:v>760.0533061541048</c:v>
                </c:pt>
                <c:pt idx="2549">
                  <c:v>765.2745690312165</c:v>
                </c:pt>
                <c:pt idx="2550">
                  <c:v>779.3219290934613</c:v>
                </c:pt>
                <c:pt idx="2551">
                  <c:v>773.6499271435024</c:v>
                </c:pt>
                <c:pt idx="2552">
                  <c:v>757.5445030127079</c:v>
                </c:pt>
                <c:pt idx="2553">
                  <c:v>745.0929884441831</c:v>
                </c:pt>
                <c:pt idx="2554">
                  <c:v>726.0385771304876</c:v>
                </c:pt>
                <c:pt idx="2555">
                  <c:v>695.5501351430073</c:v>
                </c:pt>
                <c:pt idx="2556">
                  <c:v>701.1473171983984</c:v>
                </c:pt>
                <c:pt idx="2557">
                  <c:v>715.0416206686957</c:v>
                </c:pt>
                <c:pt idx="2558">
                  <c:v>698.650109957504</c:v>
                </c:pt>
                <c:pt idx="2559">
                  <c:v>694.691888367887</c:v>
                </c:pt>
                <c:pt idx="2560">
                  <c:v>702.1444650087194</c:v>
                </c:pt>
                <c:pt idx="2561">
                  <c:v>708.8456228915492</c:v>
                </c:pt>
                <c:pt idx="2562">
                  <c:v>700.822727498252</c:v>
                </c:pt>
                <c:pt idx="2563">
                  <c:v>672.1830347138585</c:v>
                </c:pt>
                <c:pt idx="2564">
                  <c:v>659.5767777358585</c:v>
                </c:pt>
                <c:pt idx="2565">
                  <c:v>665.013682216872</c:v>
                </c:pt>
                <c:pt idx="2566">
                  <c:v>666.3172111449644</c:v>
                </c:pt>
                <c:pt idx="2567">
                  <c:v>663.9152034532964</c:v>
                </c:pt>
                <c:pt idx="2568">
                  <c:v>649.1607085934754</c:v>
                </c:pt>
                <c:pt idx="2569">
                  <c:v>643.3779427634651</c:v>
                </c:pt>
                <c:pt idx="2570">
                  <c:v>641.0390084736883</c:v>
                </c:pt>
                <c:pt idx="2571">
                  <c:v>636.751386310824</c:v>
                </c:pt>
                <c:pt idx="2572">
                  <c:v>636.5776285014329</c:v>
                </c:pt>
                <c:pt idx="2573">
                  <c:v>629.8309652787652</c:v>
                </c:pt>
                <c:pt idx="2574">
                  <c:v>611.9925315210125</c:v>
                </c:pt>
                <c:pt idx="2575">
                  <c:v>605.1950124386385</c:v>
                </c:pt>
                <c:pt idx="2576">
                  <c:v>618.3758288655324</c:v>
                </c:pt>
                <c:pt idx="2577">
                  <c:v>625.9574304768396</c:v>
                </c:pt>
                <c:pt idx="2578">
                  <c:v>625.9574304768396</c:v>
                </c:pt>
                <c:pt idx="2579">
                  <c:v>625.9574304768396</c:v>
                </c:pt>
                <c:pt idx="2580">
                  <c:v>616.5996536087525</c:v>
                </c:pt>
                <c:pt idx="2581">
                  <c:v>616.2240620131098</c:v>
                </c:pt>
                <c:pt idx="2582">
                  <c:v>622.4323306627514</c:v>
                </c:pt>
                <c:pt idx="2583">
                  <c:v>644.9597452203645</c:v>
                </c:pt>
                <c:pt idx="2584">
                  <c:v>650.744022777078</c:v>
                </c:pt>
                <c:pt idx="2585">
                  <c:v>647.4280272903602</c:v>
                </c:pt>
                <c:pt idx="2586">
                  <c:v>647.4280272903602</c:v>
                </c:pt>
                <c:pt idx="2587">
                  <c:v>650.444164048751</c:v>
                </c:pt>
                <c:pt idx="2588">
                  <c:v>649.2907670969425</c:v>
                </c:pt>
                <c:pt idx="2589">
                  <c:v>651.2800870940575</c:v>
                </c:pt>
                <c:pt idx="2590">
                  <c:v>651.2800870940575</c:v>
                </c:pt>
                <c:pt idx="2591">
                  <c:v>634.9507014175025</c:v>
                </c:pt>
                <c:pt idx="2592">
                  <c:v>638.0834304056635</c:v>
                </c:pt>
                <c:pt idx="2593">
                  <c:v>651.19374627343</c:v>
                </c:pt>
                <c:pt idx="2594">
                  <c:v>654.5892300445266</c:v>
                </c:pt>
                <c:pt idx="2595">
                  <c:v>662.727072906177</c:v>
                </c:pt>
                <c:pt idx="2596">
                  <c:v>663.1205100850024</c:v>
                </c:pt>
                <c:pt idx="2597">
                  <c:v>664.0913051207084</c:v>
                </c:pt>
                <c:pt idx="2598">
                  <c:v>674.7021367029529</c:v>
                </c:pt>
                <c:pt idx="2599">
                  <c:v>669.3225551292105</c:v>
                </c:pt>
                <c:pt idx="2600">
                  <c:v>657.6922674364264</c:v>
                </c:pt>
                <c:pt idx="2601">
                  <c:v>651.0757402127285</c:v>
                </c:pt>
                <c:pt idx="2602">
                  <c:v>637.0325667492679</c:v>
                </c:pt>
                <c:pt idx="2603">
                  <c:v>624.0295927840854</c:v>
                </c:pt>
                <c:pt idx="2604">
                  <c:v>634.4459196007673</c:v>
                </c:pt>
                <c:pt idx="2605">
                  <c:v>638.4751934786935</c:v>
                </c:pt>
                <c:pt idx="2606">
                  <c:v>650.8521184580474</c:v>
                </c:pt>
                <c:pt idx="2607">
                  <c:v>654.174061063793</c:v>
                </c:pt>
                <c:pt idx="2608">
                  <c:v>628.282835415623</c:v>
                </c:pt>
                <c:pt idx="2609">
                  <c:v>622.1414430853794</c:v>
                </c:pt>
              </c:numCache>
            </c:numRef>
          </c:val>
          <c:smooth val="0"/>
        </c:ser>
        <c:ser>
          <c:idx val="1"/>
          <c:order val="1"/>
          <c:tx>
            <c:v>Non Connected</c:v>
          </c:tx>
          <c:spPr>
            <a:ln w="12700"/>
          </c:spPr>
          <c:marker>
            <c:symbol val="none"/>
          </c:marker>
          <c:cat>
            <c:numRef>
              <c:f>Index_constructin!$A$8:$A$2616</c:f>
              <c:numCache>
                <c:formatCode>m/d/yyyy</c:formatCode>
                <c:ptCount val="2609"/>
                <c:pt idx="0">
                  <c:v>37405.0</c:v>
                </c:pt>
                <c:pt idx="1">
                  <c:v>37406.0</c:v>
                </c:pt>
                <c:pt idx="2">
                  <c:v>37407.0</c:v>
                </c:pt>
                <c:pt idx="3">
                  <c:v>37410.0</c:v>
                </c:pt>
                <c:pt idx="4">
                  <c:v>37411.0</c:v>
                </c:pt>
                <c:pt idx="5">
                  <c:v>37412.0</c:v>
                </c:pt>
                <c:pt idx="6">
                  <c:v>37413.0</c:v>
                </c:pt>
                <c:pt idx="7">
                  <c:v>37414.0</c:v>
                </c:pt>
                <c:pt idx="8">
                  <c:v>37417.0</c:v>
                </c:pt>
                <c:pt idx="9">
                  <c:v>37418.0</c:v>
                </c:pt>
                <c:pt idx="10">
                  <c:v>37419.0</c:v>
                </c:pt>
                <c:pt idx="11">
                  <c:v>37420.0</c:v>
                </c:pt>
                <c:pt idx="12">
                  <c:v>37421.0</c:v>
                </c:pt>
                <c:pt idx="13">
                  <c:v>37424.0</c:v>
                </c:pt>
                <c:pt idx="14">
                  <c:v>37425.0</c:v>
                </c:pt>
                <c:pt idx="15">
                  <c:v>37426.0</c:v>
                </c:pt>
                <c:pt idx="16">
                  <c:v>37427.0</c:v>
                </c:pt>
                <c:pt idx="17">
                  <c:v>37428.0</c:v>
                </c:pt>
                <c:pt idx="18">
                  <c:v>37431.0</c:v>
                </c:pt>
                <c:pt idx="19">
                  <c:v>37432.0</c:v>
                </c:pt>
                <c:pt idx="20">
                  <c:v>37433.0</c:v>
                </c:pt>
                <c:pt idx="21">
                  <c:v>37434.0</c:v>
                </c:pt>
                <c:pt idx="22">
                  <c:v>37435.0</c:v>
                </c:pt>
                <c:pt idx="23">
                  <c:v>37438.0</c:v>
                </c:pt>
                <c:pt idx="24">
                  <c:v>37439.0</c:v>
                </c:pt>
                <c:pt idx="25">
                  <c:v>37440.0</c:v>
                </c:pt>
                <c:pt idx="26">
                  <c:v>37441.0</c:v>
                </c:pt>
                <c:pt idx="27">
                  <c:v>37442.0</c:v>
                </c:pt>
                <c:pt idx="28">
                  <c:v>37445.0</c:v>
                </c:pt>
                <c:pt idx="29">
                  <c:v>37446.0</c:v>
                </c:pt>
                <c:pt idx="30">
                  <c:v>37447.0</c:v>
                </c:pt>
                <c:pt idx="31">
                  <c:v>37448.0</c:v>
                </c:pt>
                <c:pt idx="32">
                  <c:v>37449.0</c:v>
                </c:pt>
                <c:pt idx="33">
                  <c:v>37452.0</c:v>
                </c:pt>
                <c:pt idx="34">
                  <c:v>37453.0</c:v>
                </c:pt>
                <c:pt idx="35">
                  <c:v>37454.0</c:v>
                </c:pt>
                <c:pt idx="36">
                  <c:v>37455.0</c:v>
                </c:pt>
                <c:pt idx="37">
                  <c:v>37456.0</c:v>
                </c:pt>
                <c:pt idx="38">
                  <c:v>37459.0</c:v>
                </c:pt>
                <c:pt idx="39">
                  <c:v>37460.0</c:v>
                </c:pt>
                <c:pt idx="40">
                  <c:v>37461.0</c:v>
                </c:pt>
                <c:pt idx="41">
                  <c:v>37462.0</c:v>
                </c:pt>
                <c:pt idx="42">
                  <c:v>37463.0</c:v>
                </c:pt>
                <c:pt idx="43">
                  <c:v>37466.0</c:v>
                </c:pt>
                <c:pt idx="44">
                  <c:v>37467.0</c:v>
                </c:pt>
                <c:pt idx="45">
                  <c:v>37468.0</c:v>
                </c:pt>
                <c:pt idx="46">
                  <c:v>37469.0</c:v>
                </c:pt>
                <c:pt idx="47">
                  <c:v>37470.0</c:v>
                </c:pt>
                <c:pt idx="48">
                  <c:v>37473.0</c:v>
                </c:pt>
                <c:pt idx="49">
                  <c:v>37474.0</c:v>
                </c:pt>
                <c:pt idx="50">
                  <c:v>37475.0</c:v>
                </c:pt>
                <c:pt idx="51">
                  <c:v>37476.0</c:v>
                </c:pt>
                <c:pt idx="52">
                  <c:v>37477.0</c:v>
                </c:pt>
                <c:pt idx="53">
                  <c:v>37480.0</c:v>
                </c:pt>
                <c:pt idx="54">
                  <c:v>37481.0</c:v>
                </c:pt>
                <c:pt idx="55">
                  <c:v>37482.0</c:v>
                </c:pt>
                <c:pt idx="56">
                  <c:v>37483.0</c:v>
                </c:pt>
                <c:pt idx="57">
                  <c:v>37484.0</c:v>
                </c:pt>
                <c:pt idx="58">
                  <c:v>37487.0</c:v>
                </c:pt>
                <c:pt idx="59">
                  <c:v>37488.0</c:v>
                </c:pt>
                <c:pt idx="60">
                  <c:v>37489.0</c:v>
                </c:pt>
                <c:pt idx="61">
                  <c:v>37490.0</c:v>
                </c:pt>
                <c:pt idx="62">
                  <c:v>37491.0</c:v>
                </c:pt>
                <c:pt idx="63">
                  <c:v>37494.0</c:v>
                </c:pt>
                <c:pt idx="64">
                  <c:v>37495.0</c:v>
                </c:pt>
                <c:pt idx="65">
                  <c:v>37496.0</c:v>
                </c:pt>
                <c:pt idx="66">
                  <c:v>37497.0</c:v>
                </c:pt>
                <c:pt idx="67">
                  <c:v>37498.0</c:v>
                </c:pt>
                <c:pt idx="68">
                  <c:v>37501.0</c:v>
                </c:pt>
                <c:pt idx="69">
                  <c:v>37502.0</c:v>
                </c:pt>
                <c:pt idx="70">
                  <c:v>37503.0</c:v>
                </c:pt>
                <c:pt idx="71">
                  <c:v>37504.0</c:v>
                </c:pt>
                <c:pt idx="72">
                  <c:v>37505.0</c:v>
                </c:pt>
                <c:pt idx="73">
                  <c:v>37508.0</c:v>
                </c:pt>
                <c:pt idx="74">
                  <c:v>37509.0</c:v>
                </c:pt>
                <c:pt idx="75">
                  <c:v>37510.0</c:v>
                </c:pt>
                <c:pt idx="76">
                  <c:v>37511.0</c:v>
                </c:pt>
                <c:pt idx="77">
                  <c:v>37512.0</c:v>
                </c:pt>
                <c:pt idx="78">
                  <c:v>37515.0</c:v>
                </c:pt>
                <c:pt idx="79">
                  <c:v>37516.0</c:v>
                </c:pt>
                <c:pt idx="80">
                  <c:v>37517.0</c:v>
                </c:pt>
                <c:pt idx="81">
                  <c:v>37518.0</c:v>
                </c:pt>
                <c:pt idx="82">
                  <c:v>37519.0</c:v>
                </c:pt>
                <c:pt idx="83">
                  <c:v>37522.0</c:v>
                </c:pt>
                <c:pt idx="84">
                  <c:v>37523.0</c:v>
                </c:pt>
                <c:pt idx="85">
                  <c:v>37524.0</c:v>
                </c:pt>
                <c:pt idx="86">
                  <c:v>37525.0</c:v>
                </c:pt>
                <c:pt idx="87">
                  <c:v>37526.0</c:v>
                </c:pt>
                <c:pt idx="88">
                  <c:v>37529.0</c:v>
                </c:pt>
                <c:pt idx="89">
                  <c:v>37530.0</c:v>
                </c:pt>
                <c:pt idx="90">
                  <c:v>37531.0</c:v>
                </c:pt>
                <c:pt idx="91">
                  <c:v>37532.0</c:v>
                </c:pt>
                <c:pt idx="92">
                  <c:v>37533.0</c:v>
                </c:pt>
                <c:pt idx="93">
                  <c:v>37536.0</c:v>
                </c:pt>
                <c:pt idx="94">
                  <c:v>37537.0</c:v>
                </c:pt>
                <c:pt idx="95">
                  <c:v>37538.0</c:v>
                </c:pt>
                <c:pt idx="96">
                  <c:v>37539.0</c:v>
                </c:pt>
                <c:pt idx="97">
                  <c:v>37540.0</c:v>
                </c:pt>
                <c:pt idx="98">
                  <c:v>37543.0</c:v>
                </c:pt>
                <c:pt idx="99">
                  <c:v>37544.0</c:v>
                </c:pt>
                <c:pt idx="100">
                  <c:v>37545.0</c:v>
                </c:pt>
                <c:pt idx="101">
                  <c:v>37546.0</c:v>
                </c:pt>
                <c:pt idx="102">
                  <c:v>37547.0</c:v>
                </c:pt>
                <c:pt idx="103">
                  <c:v>37550.0</c:v>
                </c:pt>
                <c:pt idx="104">
                  <c:v>37551.0</c:v>
                </c:pt>
                <c:pt idx="105">
                  <c:v>37552.0</c:v>
                </c:pt>
                <c:pt idx="106">
                  <c:v>37553.0</c:v>
                </c:pt>
                <c:pt idx="107">
                  <c:v>37554.0</c:v>
                </c:pt>
                <c:pt idx="108">
                  <c:v>37557.0</c:v>
                </c:pt>
                <c:pt idx="109">
                  <c:v>37558.0</c:v>
                </c:pt>
                <c:pt idx="110">
                  <c:v>37559.0</c:v>
                </c:pt>
                <c:pt idx="111">
                  <c:v>37560.0</c:v>
                </c:pt>
                <c:pt idx="112">
                  <c:v>37561.0</c:v>
                </c:pt>
                <c:pt idx="113">
                  <c:v>37564.0</c:v>
                </c:pt>
                <c:pt idx="114">
                  <c:v>37565.0</c:v>
                </c:pt>
                <c:pt idx="115">
                  <c:v>37566.0</c:v>
                </c:pt>
                <c:pt idx="116">
                  <c:v>37567.0</c:v>
                </c:pt>
                <c:pt idx="117">
                  <c:v>37568.0</c:v>
                </c:pt>
                <c:pt idx="118">
                  <c:v>37571.0</c:v>
                </c:pt>
                <c:pt idx="119">
                  <c:v>37572.0</c:v>
                </c:pt>
                <c:pt idx="120">
                  <c:v>37573.0</c:v>
                </c:pt>
                <c:pt idx="121">
                  <c:v>37574.0</c:v>
                </c:pt>
                <c:pt idx="122">
                  <c:v>37575.0</c:v>
                </c:pt>
                <c:pt idx="123">
                  <c:v>37578.0</c:v>
                </c:pt>
                <c:pt idx="124">
                  <c:v>37579.0</c:v>
                </c:pt>
                <c:pt idx="125">
                  <c:v>37580.0</c:v>
                </c:pt>
                <c:pt idx="126">
                  <c:v>37581.0</c:v>
                </c:pt>
                <c:pt idx="127">
                  <c:v>37582.0</c:v>
                </c:pt>
                <c:pt idx="128">
                  <c:v>37585.0</c:v>
                </c:pt>
                <c:pt idx="129">
                  <c:v>37586.0</c:v>
                </c:pt>
                <c:pt idx="130">
                  <c:v>37587.0</c:v>
                </c:pt>
                <c:pt idx="131">
                  <c:v>37588.0</c:v>
                </c:pt>
                <c:pt idx="132">
                  <c:v>37589.0</c:v>
                </c:pt>
                <c:pt idx="133">
                  <c:v>37592.0</c:v>
                </c:pt>
                <c:pt idx="134">
                  <c:v>37593.0</c:v>
                </c:pt>
                <c:pt idx="135">
                  <c:v>37594.0</c:v>
                </c:pt>
                <c:pt idx="136">
                  <c:v>37595.0</c:v>
                </c:pt>
                <c:pt idx="137">
                  <c:v>37596.0</c:v>
                </c:pt>
                <c:pt idx="138">
                  <c:v>37599.0</c:v>
                </c:pt>
                <c:pt idx="139">
                  <c:v>37600.0</c:v>
                </c:pt>
                <c:pt idx="140">
                  <c:v>37601.0</c:v>
                </c:pt>
                <c:pt idx="141">
                  <c:v>37602.0</c:v>
                </c:pt>
                <c:pt idx="142">
                  <c:v>37603.0</c:v>
                </c:pt>
                <c:pt idx="143">
                  <c:v>37606.0</c:v>
                </c:pt>
                <c:pt idx="144">
                  <c:v>37607.0</c:v>
                </c:pt>
                <c:pt idx="145">
                  <c:v>37608.0</c:v>
                </c:pt>
                <c:pt idx="146">
                  <c:v>37609.0</c:v>
                </c:pt>
                <c:pt idx="147">
                  <c:v>37610.0</c:v>
                </c:pt>
                <c:pt idx="148">
                  <c:v>37613.0</c:v>
                </c:pt>
                <c:pt idx="149">
                  <c:v>37614.0</c:v>
                </c:pt>
                <c:pt idx="150">
                  <c:v>37615.0</c:v>
                </c:pt>
                <c:pt idx="151">
                  <c:v>37616.0</c:v>
                </c:pt>
                <c:pt idx="152">
                  <c:v>37617.0</c:v>
                </c:pt>
                <c:pt idx="153">
                  <c:v>37620.0</c:v>
                </c:pt>
                <c:pt idx="154">
                  <c:v>37621.0</c:v>
                </c:pt>
                <c:pt idx="155">
                  <c:v>37622.0</c:v>
                </c:pt>
                <c:pt idx="156">
                  <c:v>37623.0</c:v>
                </c:pt>
                <c:pt idx="157">
                  <c:v>37624.0</c:v>
                </c:pt>
                <c:pt idx="158">
                  <c:v>37627.0</c:v>
                </c:pt>
                <c:pt idx="159">
                  <c:v>37628.0</c:v>
                </c:pt>
                <c:pt idx="160">
                  <c:v>37629.0</c:v>
                </c:pt>
                <c:pt idx="161">
                  <c:v>37630.0</c:v>
                </c:pt>
                <c:pt idx="162">
                  <c:v>37631.0</c:v>
                </c:pt>
                <c:pt idx="163">
                  <c:v>37634.0</c:v>
                </c:pt>
                <c:pt idx="164">
                  <c:v>37635.0</c:v>
                </c:pt>
                <c:pt idx="165">
                  <c:v>37636.0</c:v>
                </c:pt>
                <c:pt idx="166">
                  <c:v>37637.0</c:v>
                </c:pt>
                <c:pt idx="167">
                  <c:v>37638.0</c:v>
                </c:pt>
                <c:pt idx="168">
                  <c:v>37641.0</c:v>
                </c:pt>
                <c:pt idx="169">
                  <c:v>37642.0</c:v>
                </c:pt>
                <c:pt idx="170">
                  <c:v>37643.0</c:v>
                </c:pt>
                <c:pt idx="171">
                  <c:v>37644.0</c:v>
                </c:pt>
                <c:pt idx="172">
                  <c:v>37645.0</c:v>
                </c:pt>
                <c:pt idx="173">
                  <c:v>37648.0</c:v>
                </c:pt>
                <c:pt idx="174">
                  <c:v>37649.0</c:v>
                </c:pt>
                <c:pt idx="175">
                  <c:v>37650.0</c:v>
                </c:pt>
                <c:pt idx="176">
                  <c:v>37651.0</c:v>
                </c:pt>
                <c:pt idx="177">
                  <c:v>37652.0</c:v>
                </c:pt>
                <c:pt idx="178">
                  <c:v>37655.0</c:v>
                </c:pt>
                <c:pt idx="179">
                  <c:v>37656.0</c:v>
                </c:pt>
                <c:pt idx="180">
                  <c:v>37657.0</c:v>
                </c:pt>
                <c:pt idx="181">
                  <c:v>37658.0</c:v>
                </c:pt>
                <c:pt idx="182">
                  <c:v>37659.0</c:v>
                </c:pt>
                <c:pt idx="183">
                  <c:v>37662.0</c:v>
                </c:pt>
                <c:pt idx="184">
                  <c:v>37663.0</c:v>
                </c:pt>
                <c:pt idx="185">
                  <c:v>37664.0</c:v>
                </c:pt>
                <c:pt idx="186">
                  <c:v>37665.0</c:v>
                </c:pt>
                <c:pt idx="187">
                  <c:v>37666.0</c:v>
                </c:pt>
                <c:pt idx="188">
                  <c:v>37669.0</c:v>
                </c:pt>
                <c:pt idx="189">
                  <c:v>37670.0</c:v>
                </c:pt>
                <c:pt idx="190">
                  <c:v>37671.0</c:v>
                </c:pt>
                <c:pt idx="191">
                  <c:v>37672.0</c:v>
                </c:pt>
                <c:pt idx="192">
                  <c:v>37673.0</c:v>
                </c:pt>
                <c:pt idx="193">
                  <c:v>37676.0</c:v>
                </c:pt>
                <c:pt idx="194">
                  <c:v>37677.0</c:v>
                </c:pt>
                <c:pt idx="195">
                  <c:v>37678.0</c:v>
                </c:pt>
                <c:pt idx="196">
                  <c:v>37679.0</c:v>
                </c:pt>
                <c:pt idx="197">
                  <c:v>37680.0</c:v>
                </c:pt>
                <c:pt idx="198">
                  <c:v>37683.0</c:v>
                </c:pt>
                <c:pt idx="199">
                  <c:v>37684.0</c:v>
                </c:pt>
                <c:pt idx="200">
                  <c:v>37685.0</c:v>
                </c:pt>
                <c:pt idx="201">
                  <c:v>37686.0</c:v>
                </c:pt>
                <c:pt idx="202">
                  <c:v>37687.0</c:v>
                </c:pt>
                <c:pt idx="203">
                  <c:v>37690.0</c:v>
                </c:pt>
                <c:pt idx="204">
                  <c:v>37691.0</c:v>
                </c:pt>
                <c:pt idx="205">
                  <c:v>37692.0</c:v>
                </c:pt>
                <c:pt idx="206">
                  <c:v>37693.0</c:v>
                </c:pt>
                <c:pt idx="207">
                  <c:v>37694.0</c:v>
                </c:pt>
                <c:pt idx="208">
                  <c:v>37697.0</c:v>
                </c:pt>
                <c:pt idx="209">
                  <c:v>37698.0</c:v>
                </c:pt>
                <c:pt idx="210">
                  <c:v>37699.0</c:v>
                </c:pt>
                <c:pt idx="211">
                  <c:v>37700.0</c:v>
                </c:pt>
                <c:pt idx="212">
                  <c:v>37701.0</c:v>
                </c:pt>
                <c:pt idx="213">
                  <c:v>37704.0</c:v>
                </c:pt>
                <c:pt idx="214">
                  <c:v>37705.0</c:v>
                </c:pt>
                <c:pt idx="215">
                  <c:v>37706.0</c:v>
                </c:pt>
                <c:pt idx="216">
                  <c:v>37707.0</c:v>
                </c:pt>
                <c:pt idx="217">
                  <c:v>37708.0</c:v>
                </c:pt>
                <c:pt idx="218">
                  <c:v>37711.0</c:v>
                </c:pt>
                <c:pt idx="219">
                  <c:v>37712.0</c:v>
                </c:pt>
                <c:pt idx="220">
                  <c:v>37713.0</c:v>
                </c:pt>
                <c:pt idx="221">
                  <c:v>37714.0</c:v>
                </c:pt>
                <c:pt idx="222">
                  <c:v>37715.0</c:v>
                </c:pt>
                <c:pt idx="223">
                  <c:v>37718.0</c:v>
                </c:pt>
                <c:pt idx="224">
                  <c:v>37719.0</c:v>
                </c:pt>
                <c:pt idx="225">
                  <c:v>37720.0</c:v>
                </c:pt>
                <c:pt idx="226">
                  <c:v>37721.0</c:v>
                </c:pt>
                <c:pt idx="227">
                  <c:v>37722.0</c:v>
                </c:pt>
                <c:pt idx="228">
                  <c:v>37725.0</c:v>
                </c:pt>
                <c:pt idx="229">
                  <c:v>37726.0</c:v>
                </c:pt>
                <c:pt idx="230">
                  <c:v>37727.0</c:v>
                </c:pt>
                <c:pt idx="231">
                  <c:v>37728.0</c:v>
                </c:pt>
                <c:pt idx="232">
                  <c:v>37729.0</c:v>
                </c:pt>
                <c:pt idx="233">
                  <c:v>37732.0</c:v>
                </c:pt>
                <c:pt idx="234">
                  <c:v>37733.0</c:v>
                </c:pt>
                <c:pt idx="235">
                  <c:v>37734.0</c:v>
                </c:pt>
                <c:pt idx="236">
                  <c:v>37735.0</c:v>
                </c:pt>
                <c:pt idx="237">
                  <c:v>37736.0</c:v>
                </c:pt>
                <c:pt idx="238">
                  <c:v>37739.0</c:v>
                </c:pt>
                <c:pt idx="239">
                  <c:v>37740.0</c:v>
                </c:pt>
                <c:pt idx="240">
                  <c:v>37741.0</c:v>
                </c:pt>
                <c:pt idx="241">
                  <c:v>37742.0</c:v>
                </c:pt>
                <c:pt idx="242">
                  <c:v>37743.0</c:v>
                </c:pt>
                <c:pt idx="243">
                  <c:v>37746.0</c:v>
                </c:pt>
                <c:pt idx="244">
                  <c:v>37747.0</c:v>
                </c:pt>
                <c:pt idx="245">
                  <c:v>37748.0</c:v>
                </c:pt>
                <c:pt idx="246">
                  <c:v>37749.0</c:v>
                </c:pt>
                <c:pt idx="247">
                  <c:v>37750.0</c:v>
                </c:pt>
                <c:pt idx="248">
                  <c:v>37753.0</c:v>
                </c:pt>
                <c:pt idx="249">
                  <c:v>37754.0</c:v>
                </c:pt>
                <c:pt idx="250">
                  <c:v>37755.0</c:v>
                </c:pt>
                <c:pt idx="251">
                  <c:v>37756.0</c:v>
                </c:pt>
                <c:pt idx="252">
                  <c:v>37757.0</c:v>
                </c:pt>
                <c:pt idx="253">
                  <c:v>37760.0</c:v>
                </c:pt>
                <c:pt idx="254">
                  <c:v>37761.0</c:v>
                </c:pt>
                <c:pt idx="255">
                  <c:v>37762.0</c:v>
                </c:pt>
                <c:pt idx="256">
                  <c:v>37763.0</c:v>
                </c:pt>
                <c:pt idx="257">
                  <c:v>37764.0</c:v>
                </c:pt>
                <c:pt idx="258">
                  <c:v>37767.0</c:v>
                </c:pt>
                <c:pt idx="259">
                  <c:v>37768.0</c:v>
                </c:pt>
                <c:pt idx="260">
                  <c:v>37769.0</c:v>
                </c:pt>
                <c:pt idx="261">
                  <c:v>37770.0</c:v>
                </c:pt>
                <c:pt idx="262">
                  <c:v>37771.0</c:v>
                </c:pt>
                <c:pt idx="263">
                  <c:v>37774.0</c:v>
                </c:pt>
                <c:pt idx="264">
                  <c:v>37775.0</c:v>
                </c:pt>
                <c:pt idx="265">
                  <c:v>37776.0</c:v>
                </c:pt>
                <c:pt idx="266">
                  <c:v>37777.0</c:v>
                </c:pt>
                <c:pt idx="267">
                  <c:v>37778.0</c:v>
                </c:pt>
                <c:pt idx="268">
                  <c:v>37781.0</c:v>
                </c:pt>
                <c:pt idx="269">
                  <c:v>37782.0</c:v>
                </c:pt>
                <c:pt idx="270">
                  <c:v>37783.0</c:v>
                </c:pt>
                <c:pt idx="271">
                  <c:v>37784.0</c:v>
                </c:pt>
                <c:pt idx="272">
                  <c:v>37785.0</c:v>
                </c:pt>
                <c:pt idx="273">
                  <c:v>37788.0</c:v>
                </c:pt>
                <c:pt idx="274">
                  <c:v>37789.0</c:v>
                </c:pt>
                <c:pt idx="275">
                  <c:v>37790.0</c:v>
                </c:pt>
                <c:pt idx="276">
                  <c:v>37791.0</c:v>
                </c:pt>
                <c:pt idx="277">
                  <c:v>37792.0</c:v>
                </c:pt>
                <c:pt idx="278">
                  <c:v>37795.0</c:v>
                </c:pt>
                <c:pt idx="279">
                  <c:v>37796.0</c:v>
                </c:pt>
                <c:pt idx="280">
                  <c:v>37797.0</c:v>
                </c:pt>
                <c:pt idx="281">
                  <c:v>37798.0</c:v>
                </c:pt>
                <c:pt idx="282">
                  <c:v>37799.0</c:v>
                </c:pt>
                <c:pt idx="283">
                  <c:v>37802.0</c:v>
                </c:pt>
                <c:pt idx="284">
                  <c:v>37803.0</c:v>
                </c:pt>
                <c:pt idx="285">
                  <c:v>37804.0</c:v>
                </c:pt>
                <c:pt idx="286">
                  <c:v>37805.0</c:v>
                </c:pt>
                <c:pt idx="287">
                  <c:v>37806.0</c:v>
                </c:pt>
                <c:pt idx="288">
                  <c:v>37809.0</c:v>
                </c:pt>
                <c:pt idx="289">
                  <c:v>37810.0</c:v>
                </c:pt>
                <c:pt idx="290">
                  <c:v>37811.0</c:v>
                </c:pt>
                <c:pt idx="291">
                  <c:v>37812.0</c:v>
                </c:pt>
                <c:pt idx="292">
                  <c:v>37813.0</c:v>
                </c:pt>
                <c:pt idx="293">
                  <c:v>37816.0</c:v>
                </c:pt>
                <c:pt idx="294">
                  <c:v>37817.0</c:v>
                </c:pt>
                <c:pt idx="295">
                  <c:v>37818.0</c:v>
                </c:pt>
                <c:pt idx="296">
                  <c:v>37819.0</c:v>
                </c:pt>
                <c:pt idx="297">
                  <c:v>37820.0</c:v>
                </c:pt>
                <c:pt idx="298">
                  <c:v>37823.0</c:v>
                </c:pt>
                <c:pt idx="299">
                  <c:v>37824.0</c:v>
                </c:pt>
                <c:pt idx="300">
                  <c:v>37825.0</c:v>
                </c:pt>
                <c:pt idx="301">
                  <c:v>37826.0</c:v>
                </c:pt>
                <c:pt idx="302">
                  <c:v>37827.0</c:v>
                </c:pt>
                <c:pt idx="303">
                  <c:v>37830.0</c:v>
                </c:pt>
                <c:pt idx="304">
                  <c:v>37831.0</c:v>
                </c:pt>
                <c:pt idx="305">
                  <c:v>37832.0</c:v>
                </c:pt>
                <c:pt idx="306">
                  <c:v>37833.0</c:v>
                </c:pt>
                <c:pt idx="307">
                  <c:v>37834.0</c:v>
                </c:pt>
                <c:pt idx="308">
                  <c:v>37837.0</c:v>
                </c:pt>
                <c:pt idx="309">
                  <c:v>37838.0</c:v>
                </c:pt>
                <c:pt idx="310">
                  <c:v>37839.0</c:v>
                </c:pt>
                <c:pt idx="311">
                  <c:v>37840.0</c:v>
                </c:pt>
                <c:pt idx="312">
                  <c:v>37841.0</c:v>
                </c:pt>
                <c:pt idx="313">
                  <c:v>37844.0</c:v>
                </c:pt>
                <c:pt idx="314">
                  <c:v>37845.0</c:v>
                </c:pt>
                <c:pt idx="315">
                  <c:v>37846.0</c:v>
                </c:pt>
                <c:pt idx="316">
                  <c:v>37847.0</c:v>
                </c:pt>
                <c:pt idx="317">
                  <c:v>37848.0</c:v>
                </c:pt>
                <c:pt idx="318">
                  <c:v>37851.0</c:v>
                </c:pt>
                <c:pt idx="319">
                  <c:v>37852.0</c:v>
                </c:pt>
                <c:pt idx="320">
                  <c:v>37853.0</c:v>
                </c:pt>
                <c:pt idx="321">
                  <c:v>37854.0</c:v>
                </c:pt>
                <c:pt idx="322">
                  <c:v>37855.0</c:v>
                </c:pt>
                <c:pt idx="323">
                  <c:v>37858.0</c:v>
                </c:pt>
                <c:pt idx="324">
                  <c:v>37859.0</c:v>
                </c:pt>
                <c:pt idx="325">
                  <c:v>37860.0</c:v>
                </c:pt>
                <c:pt idx="326">
                  <c:v>37861.0</c:v>
                </c:pt>
                <c:pt idx="327">
                  <c:v>37862.0</c:v>
                </c:pt>
                <c:pt idx="328">
                  <c:v>37865.0</c:v>
                </c:pt>
                <c:pt idx="329">
                  <c:v>37866.0</c:v>
                </c:pt>
                <c:pt idx="330">
                  <c:v>37867.0</c:v>
                </c:pt>
                <c:pt idx="331">
                  <c:v>37868.0</c:v>
                </c:pt>
                <c:pt idx="332">
                  <c:v>37869.0</c:v>
                </c:pt>
                <c:pt idx="333">
                  <c:v>37872.0</c:v>
                </c:pt>
                <c:pt idx="334">
                  <c:v>37873.0</c:v>
                </c:pt>
                <c:pt idx="335">
                  <c:v>37874.0</c:v>
                </c:pt>
                <c:pt idx="336">
                  <c:v>37875.0</c:v>
                </c:pt>
                <c:pt idx="337">
                  <c:v>37876.0</c:v>
                </c:pt>
                <c:pt idx="338">
                  <c:v>37879.0</c:v>
                </c:pt>
                <c:pt idx="339">
                  <c:v>37880.0</c:v>
                </c:pt>
                <c:pt idx="340">
                  <c:v>37881.0</c:v>
                </c:pt>
                <c:pt idx="341">
                  <c:v>37882.0</c:v>
                </c:pt>
                <c:pt idx="342">
                  <c:v>37883.0</c:v>
                </c:pt>
                <c:pt idx="343">
                  <c:v>37886.0</c:v>
                </c:pt>
                <c:pt idx="344">
                  <c:v>37887.0</c:v>
                </c:pt>
                <c:pt idx="345">
                  <c:v>37888.0</c:v>
                </c:pt>
                <c:pt idx="346">
                  <c:v>37889.0</c:v>
                </c:pt>
                <c:pt idx="347">
                  <c:v>37890.0</c:v>
                </c:pt>
                <c:pt idx="348">
                  <c:v>37893.0</c:v>
                </c:pt>
                <c:pt idx="349">
                  <c:v>37894.0</c:v>
                </c:pt>
                <c:pt idx="350">
                  <c:v>37895.0</c:v>
                </c:pt>
                <c:pt idx="351">
                  <c:v>37896.0</c:v>
                </c:pt>
                <c:pt idx="352">
                  <c:v>37897.0</c:v>
                </c:pt>
                <c:pt idx="353">
                  <c:v>37900.0</c:v>
                </c:pt>
                <c:pt idx="354">
                  <c:v>37901.0</c:v>
                </c:pt>
                <c:pt idx="355">
                  <c:v>37902.0</c:v>
                </c:pt>
                <c:pt idx="356">
                  <c:v>37903.0</c:v>
                </c:pt>
                <c:pt idx="357">
                  <c:v>37904.0</c:v>
                </c:pt>
                <c:pt idx="358">
                  <c:v>37907.0</c:v>
                </c:pt>
                <c:pt idx="359">
                  <c:v>37908.0</c:v>
                </c:pt>
                <c:pt idx="360">
                  <c:v>37909.0</c:v>
                </c:pt>
                <c:pt idx="361">
                  <c:v>37910.0</c:v>
                </c:pt>
                <c:pt idx="362">
                  <c:v>37911.0</c:v>
                </c:pt>
                <c:pt idx="363">
                  <c:v>37914.0</c:v>
                </c:pt>
                <c:pt idx="364">
                  <c:v>37915.0</c:v>
                </c:pt>
                <c:pt idx="365">
                  <c:v>37916.0</c:v>
                </c:pt>
                <c:pt idx="366">
                  <c:v>37917.0</c:v>
                </c:pt>
                <c:pt idx="367">
                  <c:v>37918.0</c:v>
                </c:pt>
                <c:pt idx="368">
                  <c:v>37921.0</c:v>
                </c:pt>
                <c:pt idx="369">
                  <c:v>37922.0</c:v>
                </c:pt>
                <c:pt idx="370">
                  <c:v>37923.0</c:v>
                </c:pt>
                <c:pt idx="371">
                  <c:v>37924.0</c:v>
                </c:pt>
                <c:pt idx="372">
                  <c:v>37925.0</c:v>
                </c:pt>
                <c:pt idx="373">
                  <c:v>37928.0</c:v>
                </c:pt>
                <c:pt idx="374">
                  <c:v>37929.0</c:v>
                </c:pt>
                <c:pt idx="375">
                  <c:v>37930.0</c:v>
                </c:pt>
                <c:pt idx="376">
                  <c:v>37931.0</c:v>
                </c:pt>
                <c:pt idx="377">
                  <c:v>37932.0</c:v>
                </c:pt>
                <c:pt idx="378">
                  <c:v>37935.0</c:v>
                </c:pt>
                <c:pt idx="379">
                  <c:v>37936.0</c:v>
                </c:pt>
                <c:pt idx="380">
                  <c:v>37937.0</c:v>
                </c:pt>
                <c:pt idx="381">
                  <c:v>37938.0</c:v>
                </c:pt>
                <c:pt idx="382">
                  <c:v>37939.0</c:v>
                </c:pt>
                <c:pt idx="383">
                  <c:v>37942.0</c:v>
                </c:pt>
                <c:pt idx="384">
                  <c:v>37943.0</c:v>
                </c:pt>
                <c:pt idx="385">
                  <c:v>37944.0</c:v>
                </c:pt>
                <c:pt idx="386">
                  <c:v>37945.0</c:v>
                </c:pt>
                <c:pt idx="387">
                  <c:v>37946.0</c:v>
                </c:pt>
                <c:pt idx="388">
                  <c:v>37949.0</c:v>
                </c:pt>
                <c:pt idx="389">
                  <c:v>37950.0</c:v>
                </c:pt>
                <c:pt idx="390">
                  <c:v>37951.0</c:v>
                </c:pt>
                <c:pt idx="391">
                  <c:v>37952.0</c:v>
                </c:pt>
                <c:pt idx="392">
                  <c:v>37953.0</c:v>
                </c:pt>
                <c:pt idx="393">
                  <c:v>37956.0</c:v>
                </c:pt>
                <c:pt idx="394">
                  <c:v>37957.0</c:v>
                </c:pt>
                <c:pt idx="395">
                  <c:v>37958.0</c:v>
                </c:pt>
                <c:pt idx="396">
                  <c:v>37959.0</c:v>
                </c:pt>
                <c:pt idx="397">
                  <c:v>37960.0</c:v>
                </c:pt>
                <c:pt idx="398">
                  <c:v>37963.0</c:v>
                </c:pt>
                <c:pt idx="399">
                  <c:v>37964.0</c:v>
                </c:pt>
                <c:pt idx="400">
                  <c:v>37965.0</c:v>
                </c:pt>
                <c:pt idx="401">
                  <c:v>37966.0</c:v>
                </c:pt>
                <c:pt idx="402">
                  <c:v>37967.0</c:v>
                </c:pt>
                <c:pt idx="403">
                  <c:v>37970.0</c:v>
                </c:pt>
                <c:pt idx="404">
                  <c:v>37971.0</c:v>
                </c:pt>
                <c:pt idx="405">
                  <c:v>37972.0</c:v>
                </c:pt>
                <c:pt idx="406">
                  <c:v>37973.0</c:v>
                </c:pt>
                <c:pt idx="407">
                  <c:v>37974.0</c:v>
                </c:pt>
                <c:pt idx="408">
                  <c:v>37977.0</c:v>
                </c:pt>
                <c:pt idx="409">
                  <c:v>37978.0</c:v>
                </c:pt>
                <c:pt idx="410">
                  <c:v>37979.0</c:v>
                </c:pt>
                <c:pt idx="411">
                  <c:v>37980.0</c:v>
                </c:pt>
                <c:pt idx="412">
                  <c:v>37981.0</c:v>
                </c:pt>
                <c:pt idx="413">
                  <c:v>37984.0</c:v>
                </c:pt>
                <c:pt idx="414">
                  <c:v>37985.0</c:v>
                </c:pt>
                <c:pt idx="415">
                  <c:v>37986.0</c:v>
                </c:pt>
                <c:pt idx="416">
                  <c:v>37987.0</c:v>
                </c:pt>
                <c:pt idx="417">
                  <c:v>37988.0</c:v>
                </c:pt>
                <c:pt idx="418">
                  <c:v>37991.0</c:v>
                </c:pt>
                <c:pt idx="419">
                  <c:v>37992.0</c:v>
                </c:pt>
                <c:pt idx="420">
                  <c:v>37993.0</c:v>
                </c:pt>
                <c:pt idx="421">
                  <c:v>37994.0</c:v>
                </c:pt>
                <c:pt idx="422">
                  <c:v>37995.0</c:v>
                </c:pt>
                <c:pt idx="423">
                  <c:v>37998.0</c:v>
                </c:pt>
                <c:pt idx="424">
                  <c:v>37999.0</c:v>
                </c:pt>
                <c:pt idx="425">
                  <c:v>38000.0</c:v>
                </c:pt>
                <c:pt idx="426">
                  <c:v>38001.0</c:v>
                </c:pt>
                <c:pt idx="427">
                  <c:v>38002.0</c:v>
                </c:pt>
                <c:pt idx="428">
                  <c:v>38005.0</c:v>
                </c:pt>
                <c:pt idx="429">
                  <c:v>38006.0</c:v>
                </c:pt>
                <c:pt idx="430">
                  <c:v>38007.0</c:v>
                </c:pt>
                <c:pt idx="431">
                  <c:v>38008.0</c:v>
                </c:pt>
                <c:pt idx="432">
                  <c:v>38009.0</c:v>
                </c:pt>
                <c:pt idx="433">
                  <c:v>38012.0</c:v>
                </c:pt>
                <c:pt idx="434">
                  <c:v>38013.0</c:v>
                </c:pt>
                <c:pt idx="435">
                  <c:v>38014.0</c:v>
                </c:pt>
                <c:pt idx="436">
                  <c:v>38015.0</c:v>
                </c:pt>
                <c:pt idx="437">
                  <c:v>38016.0</c:v>
                </c:pt>
                <c:pt idx="438">
                  <c:v>38019.0</c:v>
                </c:pt>
                <c:pt idx="439">
                  <c:v>38020.0</c:v>
                </c:pt>
                <c:pt idx="440">
                  <c:v>38021.0</c:v>
                </c:pt>
                <c:pt idx="441">
                  <c:v>38022.0</c:v>
                </c:pt>
                <c:pt idx="442">
                  <c:v>38023.0</c:v>
                </c:pt>
                <c:pt idx="443">
                  <c:v>38026.0</c:v>
                </c:pt>
                <c:pt idx="444">
                  <c:v>38027.0</c:v>
                </c:pt>
                <c:pt idx="445">
                  <c:v>38028.0</c:v>
                </c:pt>
                <c:pt idx="446">
                  <c:v>38029.0</c:v>
                </c:pt>
                <c:pt idx="447">
                  <c:v>38030.0</c:v>
                </c:pt>
                <c:pt idx="448">
                  <c:v>38033.0</c:v>
                </c:pt>
                <c:pt idx="449">
                  <c:v>38034.0</c:v>
                </c:pt>
                <c:pt idx="450">
                  <c:v>38035.0</c:v>
                </c:pt>
                <c:pt idx="451">
                  <c:v>38036.0</c:v>
                </c:pt>
                <c:pt idx="452">
                  <c:v>38037.0</c:v>
                </c:pt>
                <c:pt idx="453">
                  <c:v>38040.0</c:v>
                </c:pt>
                <c:pt idx="454">
                  <c:v>38041.0</c:v>
                </c:pt>
                <c:pt idx="455">
                  <c:v>38042.0</c:v>
                </c:pt>
                <c:pt idx="456">
                  <c:v>38043.0</c:v>
                </c:pt>
                <c:pt idx="457">
                  <c:v>38044.0</c:v>
                </c:pt>
                <c:pt idx="458">
                  <c:v>38047.0</c:v>
                </c:pt>
                <c:pt idx="459">
                  <c:v>38048.0</c:v>
                </c:pt>
                <c:pt idx="460">
                  <c:v>38049.0</c:v>
                </c:pt>
                <c:pt idx="461">
                  <c:v>38050.0</c:v>
                </c:pt>
                <c:pt idx="462">
                  <c:v>38051.0</c:v>
                </c:pt>
                <c:pt idx="463">
                  <c:v>38054.0</c:v>
                </c:pt>
                <c:pt idx="464">
                  <c:v>38055.0</c:v>
                </c:pt>
                <c:pt idx="465">
                  <c:v>38056.0</c:v>
                </c:pt>
                <c:pt idx="466">
                  <c:v>38057.0</c:v>
                </c:pt>
                <c:pt idx="467">
                  <c:v>38058.0</c:v>
                </c:pt>
                <c:pt idx="468">
                  <c:v>38061.0</c:v>
                </c:pt>
                <c:pt idx="469">
                  <c:v>38062.0</c:v>
                </c:pt>
                <c:pt idx="470">
                  <c:v>38063.0</c:v>
                </c:pt>
                <c:pt idx="471">
                  <c:v>38064.0</c:v>
                </c:pt>
                <c:pt idx="472">
                  <c:v>38065.0</c:v>
                </c:pt>
                <c:pt idx="473">
                  <c:v>38068.0</c:v>
                </c:pt>
                <c:pt idx="474">
                  <c:v>38069.0</c:v>
                </c:pt>
                <c:pt idx="475">
                  <c:v>38070.0</c:v>
                </c:pt>
                <c:pt idx="476">
                  <c:v>38071.0</c:v>
                </c:pt>
                <c:pt idx="477">
                  <c:v>38072.0</c:v>
                </c:pt>
                <c:pt idx="478">
                  <c:v>38075.0</c:v>
                </c:pt>
                <c:pt idx="479">
                  <c:v>38076.0</c:v>
                </c:pt>
                <c:pt idx="480">
                  <c:v>38077.0</c:v>
                </c:pt>
                <c:pt idx="481">
                  <c:v>38078.0</c:v>
                </c:pt>
                <c:pt idx="482">
                  <c:v>38079.0</c:v>
                </c:pt>
                <c:pt idx="483">
                  <c:v>38082.0</c:v>
                </c:pt>
                <c:pt idx="484">
                  <c:v>38083.0</c:v>
                </c:pt>
                <c:pt idx="485">
                  <c:v>38084.0</c:v>
                </c:pt>
                <c:pt idx="486">
                  <c:v>38085.0</c:v>
                </c:pt>
                <c:pt idx="487">
                  <c:v>38086.0</c:v>
                </c:pt>
                <c:pt idx="488">
                  <c:v>38089.0</c:v>
                </c:pt>
                <c:pt idx="489">
                  <c:v>38090.0</c:v>
                </c:pt>
                <c:pt idx="490">
                  <c:v>38091.0</c:v>
                </c:pt>
                <c:pt idx="491">
                  <c:v>38092.0</c:v>
                </c:pt>
                <c:pt idx="492">
                  <c:v>38093.0</c:v>
                </c:pt>
                <c:pt idx="493">
                  <c:v>38096.0</c:v>
                </c:pt>
                <c:pt idx="494">
                  <c:v>38097.0</c:v>
                </c:pt>
                <c:pt idx="495">
                  <c:v>38098.0</c:v>
                </c:pt>
                <c:pt idx="496">
                  <c:v>38099.0</c:v>
                </c:pt>
                <c:pt idx="497">
                  <c:v>38100.0</c:v>
                </c:pt>
                <c:pt idx="498">
                  <c:v>38103.0</c:v>
                </c:pt>
                <c:pt idx="499">
                  <c:v>38104.0</c:v>
                </c:pt>
                <c:pt idx="500">
                  <c:v>38105.0</c:v>
                </c:pt>
                <c:pt idx="501">
                  <c:v>38106.0</c:v>
                </c:pt>
                <c:pt idx="502">
                  <c:v>38107.0</c:v>
                </c:pt>
                <c:pt idx="503">
                  <c:v>38110.0</c:v>
                </c:pt>
                <c:pt idx="504">
                  <c:v>38111.0</c:v>
                </c:pt>
                <c:pt idx="505">
                  <c:v>38112.0</c:v>
                </c:pt>
                <c:pt idx="506">
                  <c:v>38113.0</c:v>
                </c:pt>
                <c:pt idx="507">
                  <c:v>38114.0</c:v>
                </c:pt>
                <c:pt idx="508">
                  <c:v>38117.0</c:v>
                </c:pt>
                <c:pt idx="509">
                  <c:v>38118.0</c:v>
                </c:pt>
                <c:pt idx="510">
                  <c:v>38119.0</c:v>
                </c:pt>
                <c:pt idx="511">
                  <c:v>38120.0</c:v>
                </c:pt>
                <c:pt idx="512">
                  <c:v>38121.0</c:v>
                </c:pt>
                <c:pt idx="513">
                  <c:v>38124.0</c:v>
                </c:pt>
                <c:pt idx="514">
                  <c:v>38125.0</c:v>
                </c:pt>
                <c:pt idx="515">
                  <c:v>38126.0</c:v>
                </c:pt>
                <c:pt idx="516">
                  <c:v>38127.0</c:v>
                </c:pt>
                <c:pt idx="517">
                  <c:v>38128.0</c:v>
                </c:pt>
                <c:pt idx="518">
                  <c:v>38131.0</c:v>
                </c:pt>
                <c:pt idx="519">
                  <c:v>38132.0</c:v>
                </c:pt>
                <c:pt idx="520">
                  <c:v>38133.0</c:v>
                </c:pt>
                <c:pt idx="521">
                  <c:v>38134.0</c:v>
                </c:pt>
                <c:pt idx="522">
                  <c:v>38135.0</c:v>
                </c:pt>
                <c:pt idx="523">
                  <c:v>38138.0</c:v>
                </c:pt>
                <c:pt idx="524">
                  <c:v>38139.0</c:v>
                </c:pt>
                <c:pt idx="525">
                  <c:v>38140.0</c:v>
                </c:pt>
                <c:pt idx="526">
                  <c:v>38141.0</c:v>
                </c:pt>
                <c:pt idx="527">
                  <c:v>38142.0</c:v>
                </c:pt>
                <c:pt idx="528">
                  <c:v>38145.0</c:v>
                </c:pt>
                <c:pt idx="529">
                  <c:v>38146.0</c:v>
                </c:pt>
                <c:pt idx="530">
                  <c:v>38147.0</c:v>
                </c:pt>
                <c:pt idx="531">
                  <c:v>38148.0</c:v>
                </c:pt>
                <c:pt idx="532">
                  <c:v>38149.0</c:v>
                </c:pt>
                <c:pt idx="533">
                  <c:v>38152.0</c:v>
                </c:pt>
                <c:pt idx="534">
                  <c:v>38153.0</c:v>
                </c:pt>
                <c:pt idx="535">
                  <c:v>38154.0</c:v>
                </c:pt>
                <c:pt idx="536">
                  <c:v>38155.0</c:v>
                </c:pt>
                <c:pt idx="537">
                  <c:v>38156.0</c:v>
                </c:pt>
                <c:pt idx="538">
                  <c:v>38159.0</c:v>
                </c:pt>
                <c:pt idx="539">
                  <c:v>38160.0</c:v>
                </c:pt>
                <c:pt idx="540">
                  <c:v>38161.0</c:v>
                </c:pt>
                <c:pt idx="541">
                  <c:v>38162.0</c:v>
                </c:pt>
                <c:pt idx="542">
                  <c:v>38163.0</c:v>
                </c:pt>
                <c:pt idx="543">
                  <c:v>38166.0</c:v>
                </c:pt>
                <c:pt idx="544">
                  <c:v>38167.0</c:v>
                </c:pt>
                <c:pt idx="545">
                  <c:v>38168.0</c:v>
                </c:pt>
                <c:pt idx="546">
                  <c:v>38169.0</c:v>
                </c:pt>
                <c:pt idx="547">
                  <c:v>38170.0</c:v>
                </c:pt>
                <c:pt idx="548">
                  <c:v>38173.0</c:v>
                </c:pt>
                <c:pt idx="549">
                  <c:v>38174.0</c:v>
                </c:pt>
                <c:pt idx="550">
                  <c:v>38175.0</c:v>
                </c:pt>
                <c:pt idx="551">
                  <c:v>38176.0</c:v>
                </c:pt>
                <c:pt idx="552">
                  <c:v>38177.0</c:v>
                </c:pt>
                <c:pt idx="553">
                  <c:v>38180.0</c:v>
                </c:pt>
                <c:pt idx="554">
                  <c:v>38181.0</c:v>
                </c:pt>
                <c:pt idx="555">
                  <c:v>38182.0</c:v>
                </c:pt>
                <c:pt idx="556">
                  <c:v>38183.0</c:v>
                </c:pt>
                <c:pt idx="557">
                  <c:v>38184.0</c:v>
                </c:pt>
                <c:pt idx="558">
                  <c:v>38187.0</c:v>
                </c:pt>
                <c:pt idx="559">
                  <c:v>38188.0</c:v>
                </c:pt>
                <c:pt idx="560">
                  <c:v>38189.0</c:v>
                </c:pt>
                <c:pt idx="561">
                  <c:v>38190.0</c:v>
                </c:pt>
                <c:pt idx="562">
                  <c:v>38191.0</c:v>
                </c:pt>
                <c:pt idx="563">
                  <c:v>38194.0</c:v>
                </c:pt>
                <c:pt idx="564">
                  <c:v>38195.0</c:v>
                </c:pt>
                <c:pt idx="565">
                  <c:v>38196.0</c:v>
                </c:pt>
                <c:pt idx="566">
                  <c:v>38197.0</c:v>
                </c:pt>
                <c:pt idx="567">
                  <c:v>38198.0</c:v>
                </c:pt>
                <c:pt idx="568">
                  <c:v>38201.0</c:v>
                </c:pt>
                <c:pt idx="569">
                  <c:v>38202.0</c:v>
                </c:pt>
                <c:pt idx="570">
                  <c:v>38203.0</c:v>
                </c:pt>
                <c:pt idx="571">
                  <c:v>38204.0</c:v>
                </c:pt>
                <c:pt idx="572">
                  <c:v>38205.0</c:v>
                </c:pt>
                <c:pt idx="573">
                  <c:v>38208.0</c:v>
                </c:pt>
                <c:pt idx="574">
                  <c:v>38209.0</c:v>
                </c:pt>
                <c:pt idx="575">
                  <c:v>38210.0</c:v>
                </c:pt>
                <c:pt idx="576">
                  <c:v>38211.0</c:v>
                </c:pt>
                <c:pt idx="577">
                  <c:v>38212.0</c:v>
                </c:pt>
                <c:pt idx="578">
                  <c:v>38215.0</c:v>
                </c:pt>
                <c:pt idx="579">
                  <c:v>38216.0</c:v>
                </c:pt>
                <c:pt idx="580">
                  <c:v>38217.0</c:v>
                </c:pt>
                <c:pt idx="581">
                  <c:v>38218.0</c:v>
                </c:pt>
                <c:pt idx="582">
                  <c:v>38219.0</c:v>
                </c:pt>
                <c:pt idx="583">
                  <c:v>38222.0</c:v>
                </c:pt>
                <c:pt idx="584">
                  <c:v>38223.0</c:v>
                </c:pt>
                <c:pt idx="585">
                  <c:v>38224.0</c:v>
                </c:pt>
                <c:pt idx="586">
                  <c:v>38225.0</c:v>
                </c:pt>
                <c:pt idx="587">
                  <c:v>38226.0</c:v>
                </c:pt>
                <c:pt idx="588">
                  <c:v>38229.0</c:v>
                </c:pt>
                <c:pt idx="589">
                  <c:v>38230.0</c:v>
                </c:pt>
                <c:pt idx="590">
                  <c:v>38231.0</c:v>
                </c:pt>
                <c:pt idx="591">
                  <c:v>38232.0</c:v>
                </c:pt>
                <c:pt idx="592">
                  <c:v>38233.0</c:v>
                </c:pt>
                <c:pt idx="593">
                  <c:v>38236.0</c:v>
                </c:pt>
                <c:pt idx="594">
                  <c:v>38237.0</c:v>
                </c:pt>
                <c:pt idx="595">
                  <c:v>38238.0</c:v>
                </c:pt>
                <c:pt idx="596">
                  <c:v>38239.0</c:v>
                </c:pt>
                <c:pt idx="597">
                  <c:v>38240.0</c:v>
                </c:pt>
                <c:pt idx="598">
                  <c:v>38243.0</c:v>
                </c:pt>
                <c:pt idx="599">
                  <c:v>38244.0</c:v>
                </c:pt>
                <c:pt idx="600">
                  <c:v>38245.0</c:v>
                </c:pt>
                <c:pt idx="601">
                  <c:v>38246.0</c:v>
                </c:pt>
                <c:pt idx="602">
                  <c:v>38247.0</c:v>
                </c:pt>
                <c:pt idx="603">
                  <c:v>38250.0</c:v>
                </c:pt>
                <c:pt idx="604">
                  <c:v>38251.0</c:v>
                </c:pt>
                <c:pt idx="605">
                  <c:v>38252.0</c:v>
                </c:pt>
                <c:pt idx="606">
                  <c:v>38253.0</c:v>
                </c:pt>
                <c:pt idx="607">
                  <c:v>38254.0</c:v>
                </c:pt>
                <c:pt idx="608">
                  <c:v>38257.0</c:v>
                </c:pt>
                <c:pt idx="609">
                  <c:v>38258.0</c:v>
                </c:pt>
                <c:pt idx="610">
                  <c:v>38259.0</c:v>
                </c:pt>
                <c:pt idx="611">
                  <c:v>38260.0</c:v>
                </c:pt>
                <c:pt idx="612">
                  <c:v>38261.0</c:v>
                </c:pt>
                <c:pt idx="613">
                  <c:v>38264.0</c:v>
                </c:pt>
                <c:pt idx="614">
                  <c:v>38265.0</c:v>
                </c:pt>
                <c:pt idx="615">
                  <c:v>38266.0</c:v>
                </c:pt>
                <c:pt idx="616">
                  <c:v>38267.0</c:v>
                </c:pt>
                <c:pt idx="617">
                  <c:v>38268.0</c:v>
                </c:pt>
                <c:pt idx="618">
                  <c:v>38271.0</c:v>
                </c:pt>
                <c:pt idx="619">
                  <c:v>38272.0</c:v>
                </c:pt>
                <c:pt idx="620">
                  <c:v>38273.0</c:v>
                </c:pt>
                <c:pt idx="621">
                  <c:v>38274.0</c:v>
                </c:pt>
                <c:pt idx="622">
                  <c:v>38275.0</c:v>
                </c:pt>
                <c:pt idx="623">
                  <c:v>38278.0</c:v>
                </c:pt>
                <c:pt idx="624">
                  <c:v>38279.0</c:v>
                </c:pt>
                <c:pt idx="625">
                  <c:v>38280.0</c:v>
                </c:pt>
                <c:pt idx="626">
                  <c:v>38281.0</c:v>
                </c:pt>
                <c:pt idx="627">
                  <c:v>38282.0</c:v>
                </c:pt>
                <c:pt idx="628">
                  <c:v>38285.0</c:v>
                </c:pt>
                <c:pt idx="629">
                  <c:v>38286.0</c:v>
                </c:pt>
                <c:pt idx="630">
                  <c:v>38287.0</c:v>
                </c:pt>
                <c:pt idx="631">
                  <c:v>38288.0</c:v>
                </c:pt>
                <c:pt idx="632">
                  <c:v>38289.0</c:v>
                </c:pt>
                <c:pt idx="633">
                  <c:v>38292.0</c:v>
                </c:pt>
                <c:pt idx="634">
                  <c:v>38293.0</c:v>
                </c:pt>
                <c:pt idx="635">
                  <c:v>38294.0</c:v>
                </c:pt>
                <c:pt idx="636">
                  <c:v>38295.0</c:v>
                </c:pt>
                <c:pt idx="637">
                  <c:v>38296.0</c:v>
                </c:pt>
                <c:pt idx="638">
                  <c:v>38299.0</c:v>
                </c:pt>
                <c:pt idx="639">
                  <c:v>38300.0</c:v>
                </c:pt>
                <c:pt idx="640">
                  <c:v>38301.0</c:v>
                </c:pt>
                <c:pt idx="641">
                  <c:v>38302.0</c:v>
                </c:pt>
                <c:pt idx="642">
                  <c:v>38303.0</c:v>
                </c:pt>
                <c:pt idx="643">
                  <c:v>38306.0</c:v>
                </c:pt>
                <c:pt idx="644">
                  <c:v>38307.0</c:v>
                </c:pt>
                <c:pt idx="645">
                  <c:v>38308.0</c:v>
                </c:pt>
                <c:pt idx="646">
                  <c:v>38309.0</c:v>
                </c:pt>
                <c:pt idx="647">
                  <c:v>38310.0</c:v>
                </c:pt>
                <c:pt idx="648">
                  <c:v>38313.0</c:v>
                </c:pt>
                <c:pt idx="649">
                  <c:v>38314.0</c:v>
                </c:pt>
                <c:pt idx="650">
                  <c:v>38315.0</c:v>
                </c:pt>
                <c:pt idx="651">
                  <c:v>38316.0</c:v>
                </c:pt>
                <c:pt idx="652">
                  <c:v>38317.0</c:v>
                </c:pt>
                <c:pt idx="653">
                  <c:v>38320.0</c:v>
                </c:pt>
                <c:pt idx="654">
                  <c:v>38321.0</c:v>
                </c:pt>
                <c:pt idx="655">
                  <c:v>38322.0</c:v>
                </c:pt>
                <c:pt idx="656">
                  <c:v>38323.0</c:v>
                </c:pt>
                <c:pt idx="657">
                  <c:v>38324.0</c:v>
                </c:pt>
                <c:pt idx="658">
                  <c:v>38327.0</c:v>
                </c:pt>
                <c:pt idx="659">
                  <c:v>38328.0</c:v>
                </c:pt>
                <c:pt idx="660">
                  <c:v>38329.0</c:v>
                </c:pt>
                <c:pt idx="661">
                  <c:v>38330.0</c:v>
                </c:pt>
                <c:pt idx="662">
                  <c:v>38331.0</c:v>
                </c:pt>
                <c:pt idx="663">
                  <c:v>38334.0</c:v>
                </c:pt>
                <c:pt idx="664">
                  <c:v>38335.0</c:v>
                </c:pt>
                <c:pt idx="665">
                  <c:v>38336.0</c:v>
                </c:pt>
                <c:pt idx="666">
                  <c:v>38337.0</c:v>
                </c:pt>
                <c:pt idx="667">
                  <c:v>38338.0</c:v>
                </c:pt>
                <c:pt idx="668">
                  <c:v>38341.0</c:v>
                </c:pt>
                <c:pt idx="669">
                  <c:v>38342.0</c:v>
                </c:pt>
                <c:pt idx="670">
                  <c:v>38343.0</c:v>
                </c:pt>
                <c:pt idx="671">
                  <c:v>38344.0</c:v>
                </c:pt>
                <c:pt idx="672">
                  <c:v>38345.0</c:v>
                </c:pt>
                <c:pt idx="673">
                  <c:v>38348.0</c:v>
                </c:pt>
                <c:pt idx="674">
                  <c:v>38349.0</c:v>
                </c:pt>
                <c:pt idx="675">
                  <c:v>38350.0</c:v>
                </c:pt>
                <c:pt idx="676">
                  <c:v>38351.0</c:v>
                </c:pt>
                <c:pt idx="677">
                  <c:v>38352.0</c:v>
                </c:pt>
                <c:pt idx="678">
                  <c:v>38355.0</c:v>
                </c:pt>
                <c:pt idx="679">
                  <c:v>38356.0</c:v>
                </c:pt>
                <c:pt idx="680">
                  <c:v>38357.0</c:v>
                </c:pt>
                <c:pt idx="681">
                  <c:v>38358.0</c:v>
                </c:pt>
                <c:pt idx="682">
                  <c:v>38359.0</c:v>
                </c:pt>
                <c:pt idx="683">
                  <c:v>38362.0</c:v>
                </c:pt>
                <c:pt idx="684">
                  <c:v>38363.0</c:v>
                </c:pt>
                <c:pt idx="685">
                  <c:v>38364.0</c:v>
                </c:pt>
                <c:pt idx="686">
                  <c:v>38365.0</c:v>
                </c:pt>
                <c:pt idx="687">
                  <c:v>38366.0</c:v>
                </c:pt>
                <c:pt idx="688">
                  <c:v>38369.0</c:v>
                </c:pt>
                <c:pt idx="689">
                  <c:v>38370.0</c:v>
                </c:pt>
                <c:pt idx="690">
                  <c:v>38371.0</c:v>
                </c:pt>
                <c:pt idx="691">
                  <c:v>38372.0</c:v>
                </c:pt>
                <c:pt idx="692">
                  <c:v>38373.0</c:v>
                </c:pt>
                <c:pt idx="693">
                  <c:v>38376.0</c:v>
                </c:pt>
                <c:pt idx="694">
                  <c:v>38377.0</c:v>
                </c:pt>
                <c:pt idx="695">
                  <c:v>38378.0</c:v>
                </c:pt>
                <c:pt idx="696">
                  <c:v>38379.0</c:v>
                </c:pt>
                <c:pt idx="697">
                  <c:v>38380.0</c:v>
                </c:pt>
                <c:pt idx="698">
                  <c:v>38383.0</c:v>
                </c:pt>
                <c:pt idx="699">
                  <c:v>38384.0</c:v>
                </c:pt>
                <c:pt idx="700">
                  <c:v>38385.0</c:v>
                </c:pt>
                <c:pt idx="701">
                  <c:v>38386.0</c:v>
                </c:pt>
                <c:pt idx="702">
                  <c:v>38387.0</c:v>
                </c:pt>
                <c:pt idx="703">
                  <c:v>38390.0</c:v>
                </c:pt>
                <c:pt idx="704">
                  <c:v>38391.0</c:v>
                </c:pt>
                <c:pt idx="705">
                  <c:v>38392.0</c:v>
                </c:pt>
                <c:pt idx="706">
                  <c:v>38393.0</c:v>
                </c:pt>
                <c:pt idx="707">
                  <c:v>38394.0</c:v>
                </c:pt>
                <c:pt idx="708">
                  <c:v>38397.0</c:v>
                </c:pt>
                <c:pt idx="709">
                  <c:v>38398.0</c:v>
                </c:pt>
                <c:pt idx="710">
                  <c:v>38399.0</c:v>
                </c:pt>
                <c:pt idx="711">
                  <c:v>38400.0</c:v>
                </c:pt>
                <c:pt idx="712">
                  <c:v>38401.0</c:v>
                </c:pt>
                <c:pt idx="713">
                  <c:v>38404.0</c:v>
                </c:pt>
                <c:pt idx="714">
                  <c:v>38405.0</c:v>
                </c:pt>
                <c:pt idx="715">
                  <c:v>38406.0</c:v>
                </c:pt>
                <c:pt idx="716">
                  <c:v>38407.0</c:v>
                </c:pt>
                <c:pt idx="717">
                  <c:v>38408.0</c:v>
                </c:pt>
                <c:pt idx="718">
                  <c:v>38411.0</c:v>
                </c:pt>
                <c:pt idx="719">
                  <c:v>38412.0</c:v>
                </c:pt>
                <c:pt idx="720">
                  <c:v>38413.0</c:v>
                </c:pt>
                <c:pt idx="721">
                  <c:v>38414.0</c:v>
                </c:pt>
                <c:pt idx="722">
                  <c:v>38415.0</c:v>
                </c:pt>
                <c:pt idx="723">
                  <c:v>38418.0</c:v>
                </c:pt>
                <c:pt idx="724">
                  <c:v>38419.0</c:v>
                </c:pt>
                <c:pt idx="725">
                  <c:v>38420.0</c:v>
                </c:pt>
                <c:pt idx="726">
                  <c:v>38421.0</c:v>
                </c:pt>
                <c:pt idx="727">
                  <c:v>38422.0</c:v>
                </c:pt>
                <c:pt idx="728">
                  <c:v>38425.0</c:v>
                </c:pt>
                <c:pt idx="729">
                  <c:v>38426.0</c:v>
                </c:pt>
                <c:pt idx="730">
                  <c:v>38427.0</c:v>
                </c:pt>
                <c:pt idx="731">
                  <c:v>38428.0</c:v>
                </c:pt>
                <c:pt idx="732">
                  <c:v>38429.0</c:v>
                </c:pt>
                <c:pt idx="733">
                  <c:v>38432.0</c:v>
                </c:pt>
                <c:pt idx="734">
                  <c:v>38433.0</c:v>
                </c:pt>
                <c:pt idx="735">
                  <c:v>38434.0</c:v>
                </c:pt>
                <c:pt idx="736">
                  <c:v>38435.0</c:v>
                </c:pt>
                <c:pt idx="737">
                  <c:v>38436.0</c:v>
                </c:pt>
                <c:pt idx="738">
                  <c:v>38439.0</c:v>
                </c:pt>
                <c:pt idx="739">
                  <c:v>38440.0</c:v>
                </c:pt>
                <c:pt idx="740">
                  <c:v>38441.0</c:v>
                </c:pt>
                <c:pt idx="741">
                  <c:v>38442.0</c:v>
                </c:pt>
                <c:pt idx="742">
                  <c:v>38443.0</c:v>
                </c:pt>
                <c:pt idx="743">
                  <c:v>38446.0</c:v>
                </c:pt>
                <c:pt idx="744">
                  <c:v>38447.0</c:v>
                </c:pt>
                <c:pt idx="745">
                  <c:v>38448.0</c:v>
                </c:pt>
                <c:pt idx="746">
                  <c:v>38449.0</c:v>
                </c:pt>
                <c:pt idx="747">
                  <c:v>38450.0</c:v>
                </c:pt>
                <c:pt idx="748">
                  <c:v>38453.0</c:v>
                </c:pt>
                <c:pt idx="749">
                  <c:v>38454.0</c:v>
                </c:pt>
                <c:pt idx="750">
                  <c:v>38455.0</c:v>
                </c:pt>
                <c:pt idx="751">
                  <c:v>38456.0</c:v>
                </c:pt>
                <c:pt idx="752">
                  <c:v>38457.0</c:v>
                </c:pt>
                <c:pt idx="753">
                  <c:v>38460.0</c:v>
                </c:pt>
                <c:pt idx="754">
                  <c:v>38461.0</c:v>
                </c:pt>
                <c:pt idx="755">
                  <c:v>38462.0</c:v>
                </c:pt>
                <c:pt idx="756">
                  <c:v>38463.0</c:v>
                </c:pt>
                <c:pt idx="757">
                  <c:v>38464.0</c:v>
                </c:pt>
                <c:pt idx="758">
                  <c:v>38467.0</c:v>
                </c:pt>
                <c:pt idx="759">
                  <c:v>38468.0</c:v>
                </c:pt>
                <c:pt idx="760">
                  <c:v>38469.0</c:v>
                </c:pt>
                <c:pt idx="761">
                  <c:v>38470.0</c:v>
                </c:pt>
                <c:pt idx="762">
                  <c:v>38471.0</c:v>
                </c:pt>
                <c:pt idx="763">
                  <c:v>38474.0</c:v>
                </c:pt>
                <c:pt idx="764">
                  <c:v>38475.0</c:v>
                </c:pt>
                <c:pt idx="765">
                  <c:v>38476.0</c:v>
                </c:pt>
                <c:pt idx="766">
                  <c:v>38477.0</c:v>
                </c:pt>
                <c:pt idx="767">
                  <c:v>38478.0</c:v>
                </c:pt>
                <c:pt idx="768">
                  <c:v>38481.0</c:v>
                </c:pt>
                <c:pt idx="769">
                  <c:v>38482.0</c:v>
                </c:pt>
                <c:pt idx="770">
                  <c:v>38483.0</c:v>
                </c:pt>
                <c:pt idx="771">
                  <c:v>38484.0</c:v>
                </c:pt>
                <c:pt idx="772">
                  <c:v>38485.0</c:v>
                </c:pt>
                <c:pt idx="773">
                  <c:v>38488.0</c:v>
                </c:pt>
                <c:pt idx="774">
                  <c:v>38489.0</c:v>
                </c:pt>
                <c:pt idx="775">
                  <c:v>38490.0</c:v>
                </c:pt>
                <c:pt idx="776">
                  <c:v>38491.0</c:v>
                </c:pt>
                <c:pt idx="777">
                  <c:v>38492.0</c:v>
                </c:pt>
                <c:pt idx="778">
                  <c:v>38495.0</c:v>
                </c:pt>
                <c:pt idx="779">
                  <c:v>38496.0</c:v>
                </c:pt>
                <c:pt idx="780">
                  <c:v>38497.0</c:v>
                </c:pt>
                <c:pt idx="781">
                  <c:v>38498.0</c:v>
                </c:pt>
                <c:pt idx="782">
                  <c:v>38499.0</c:v>
                </c:pt>
                <c:pt idx="783">
                  <c:v>38502.0</c:v>
                </c:pt>
                <c:pt idx="784">
                  <c:v>38503.0</c:v>
                </c:pt>
                <c:pt idx="785">
                  <c:v>38504.0</c:v>
                </c:pt>
                <c:pt idx="786">
                  <c:v>38505.0</c:v>
                </c:pt>
                <c:pt idx="787">
                  <c:v>38506.0</c:v>
                </c:pt>
                <c:pt idx="788">
                  <c:v>38509.0</c:v>
                </c:pt>
                <c:pt idx="789">
                  <c:v>38510.0</c:v>
                </c:pt>
                <c:pt idx="790">
                  <c:v>38511.0</c:v>
                </c:pt>
                <c:pt idx="791">
                  <c:v>38512.0</c:v>
                </c:pt>
                <c:pt idx="792">
                  <c:v>38513.0</c:v>
                </c:pt>
                <c:pt idx="793">
                  <c:v>38516.0</c:v>
                </c:pt>
                <c:pt idx="794">
                  <c:v>38517.0</c:v>
                </c:pt>
                <c:pt idx="795">
                  <c:v>38518.0</c:v>
                </c:pt>
                <c:pt idx="796">
                  <c:v>38519.0</c:v>
                </c:pt>
                <c:pt idx="797">
                  <c:v>38520.0</c:v>
                </c:pt>
                <c:pt idx="798">
                  <c:v>38523.0</c:v>
                </c:pt>
                <c:pt idx="799">
                  <c:v>38524.0</c:v>
                </c:pt>
                <c:pt idx="800">
                  <c:v>38525.0</c:v>
                </c:pt>
                <c:pt idx="801">
                  <c:v>38526.0</c:v>
                </c:pt>
                <c:pt idx="802">
                  <c:v>38527.0</c:v>
                </c:pt>
                <c:pt idx="803">
                  <c:v>38530.0</c:v>
                </c:pt>
                <c:pt idx="804">
                  <c:v>38531.0</c:v>
                </c:pt>
                <c:pt idx="805">
                  <c:v>38532.0</c:v>
                </c:pt>
                <c:pt idx="806">
                  <c:v>38533.0</c:v>
                </c:pt>
                <c:pt idx="807">
                  <c:v>38534.0</c:v>
                </c:pt>
                <c:pt idx="808">
                  <c:v>38537.0</c:v>
                </c:pt>
                <c:pt idx="809">
                  <c:v>38538.0</c:v>
                </c:pt>
                <c:pt idx="810">
                  <c:v>38539.0</c:v>
                </c:pt>
                <c:pt idx="811">
                  <c:v>38540.0</c:v>
                </c:pt>
                <c:pt idx="812">
                  <c:v>38541.0</c:v>
                </c:pt>
                <c:pt idx="813">
                  <c:v>38544.0</c:v>
                </c:pt>
                <c:pt idx="814">
                  <c:v>38545.0</c:v>
                </c:pt>
                <c:pt idx="815">
                  <c:v>38546.0</c:v>
                </c:pt>
                <c:pt idx="816">
                  <c:v>38547.0</c:v>
                </c:pt>
                <c:pt idx="817">
                  <c:v>38548.0</c:v>
                </c:pt>
                <c:pt idx="818">
                  <c:v>38551.0</c:v>
                </c:pt>
                <c:pt idx="819">
                  <c:v>38552.0</c:v>
                </c:pt>
                <c:pt idx="820">
                  <c:v>38553.0</c:v>
                </c:pt>
                <c:pt idx="821">
                  <c:v>38554.0</c:v>
                </c:pt>
                <c:pt idx="822">
                  <c:v>38555.0</c:v>
                </c:pt>
                <c:pt idx="823">
                  <c:v>38558.0</c:v>
                </c:pt>
                <c:pt idx="824">
                  <c:v>38559.0</c:v>
                </c:pt>
                <c:pt idx="825">
                  <c:v>38560.0</c:v>
                </c:pt>
                <c:pt idx="826">
                  <c:v>38561.0</c:v>
                </c:pt>
                <c:pt idx="827">
                  <c:v>38562.0</c:v>
                </c:pt>
                <c:pt idx="828">
                  <c:v>38565.0</c:v>
                </c:pt>
                <c:pt idx="829">
                  <c:v>38566.0</c:v>
                </c:pt>
                <c:pt idx="830">
                  <c:v>38567.0</c:v>
                </c:pt>
                <c:pt idx="831">
                  <c:v>38568.0</c:v>
                </c:pt>
                <c:pt idx="832">
                  <c:v>38569.0</c:v>
                </c:pt>
                <c:pt idx="833">
                  <c:v>38572.0</c:v>
                </c:pt>
                <c:pt idx="834">
                  <c:v>38573.0</c:v>
                </c:pt>
                <c:pt idx="835">
                  <c:v>38574.0</c:v>
                </c:pt>
                <c:pt idx="836">
                  <c:v>38575.0</c:v>
                </c:pt>
                <c:pt idx="837">
                  <c:v>38576.0</c:v>
                </c:pt>
                <c:pt idx="838">
                  <c:v>38579.0</c:v>
                </c:pt>
                <c:pt idx="839">
                  <c:v>38580.0</c:v>
                </c:pt>
                <c:pt idx="840">
                  <c:v>38581.0</c:v>
                </c:pt>
                <c:pt idx="841">
                  <c:v>38582.0</c:v>
                </c:pt>
                <c:pt idx="842">
                  <c:v>38583.0</c:v>
                </c:pt>
                <c:pt idx="843">
                  <c:v>38586.0</c:v>
                </c:pt>
                <c:pt idx="844">
                  <c:v>38587.0</c:v>
                </c:pt>
                <c:pt idx="845">
                  <c:v>38588.0</c:v>
                </c:pt>
                <c:pt idx="846">
                  <c:v>38589.0</c:v>
                </c:pt>
                <c:pt idx="847">
                  <c:v>38590.0</c:v>
                </c:pt>
                <c:pt idx="848">
                  <c:v>38593.0</c:v>
                </c:pt>
                <c:pt idx="849">
                  <c:v>38594.0</c:v>
                </c:pt>
                <c:pt idx="850">
                  <c:v>38595.0</c:v>
                </c:pt>
                <c:pt idx="851">
                  <c:v>38596.0</c:v>
                </c:pt>
                <c:pt idx="852">
                  <c:v>38597.0</c:v>
                </c:pt>
                <c:pt idx="853">
                  <c:v>38600.0</c:v>
                </c:pt>
                <c:pt idx="854">
                  <c:v>38601.0</c:v>
                </c:pt>
                <c:pt idx="855">
                  <c:v>38602.0</c:v>
                </c:pt>
                <c:pt idx="856">
                  <c:v>38603.0</c:v>
                </c:pt>
                <c:pt idx="857">
                  <c:v>38604.0</c:v>
                </c:pt>
                <c:pt idx="858">
                  <c:v>38607.0</c:v>
                </c:pt>
                <c:pt idx="859">
                  <c:v>38608.0</c:v>
                </c:pt>
                <c:pt idx="860">
                  <c:v>38609.0</c:v>
                </c:pt>
                <c:pt idx="861">
                  <c:v>38610.0</c:v>
                </c:pt>
                <c:pt idx="862">
                  <c:v>38611.0</c:v>
                </c:pt>
                <c:pt idx="863">
                  <c:v>38614.0</c:v>
                </c:pt>
                <c:pt idx="864">
                  <c:v>38615.0</c:v>
                </c:pt>
                <c:pt idx="865">
                  <c:v>38616.0</c:v>
                </c:pt>
                <c:pt idx="866">
                  <c:v>38617.0</c:v>
                </c:pt>
                <c:pt idx="867">
                  <c:v>38618.0</c:v>
                </c:pt>
                <c:pt idx="868">
                  <c:v>38621.0</c:v>
                </c:pt>
                <c:pt idx="869">
                  <c:v>38622.0</c:v>
                </c:pt>
                <c:pt idx="870">
                  <c:v>38623.0</c:v>
                </c:pt>
                <c:pt idx="871">
                  <c:v>38624.0</c:v>
                </c:pt>
                <c:pt idx="872">
                  <c:v>38625.0</c:v>
                </c:pt>
                <c:pt idx="873">
                  <c:v>38628.0</c:v>
                </c:pt>
                <c:pt idx="874">
                  <c:v>38629.0</c:v>
                </c:pt>
                <c:pt idx="875">
                  <c:v>38630.0</c:v>
                </c:pt>
                <c:pt idx="876">
                  <c:v>38631.0</c:v>
                </c:pt>
                <c:pt idx="877">
                  <c:v>38632.0</c:v>
                </c:pt>
                <c:pt idx="878">
                  <c:v>38635.0</c:v>
                </c:pt>
                <c:pt idx="879">
                  <c:v>38636.0</c:v>
                </c:pt>
                <c:pt idx="880">
                  <c:v>38637.0</c:v>
                </c:pt>
                <c:pt idx="881">
                  <c:v>38638.0</c:v>
                </c:pt>
                <c:pt idx="882">
                  <c:v>38639.0</c:v>
                </c:pt>
                <c:pt idx="883">
                  <c:v>38642.0</c:v>
                </c:pt>
                <c:pt idx="884">
                  <c:v>38643.0</c:v>
                </c:pt>
                <c:pt idx="885">
                  <c:v>38644.0</c:v>
                </c:pt>
                <c:pt idx="886">
                  <c:v>38645.0</c:v>
                </c:pt>
                <c:pt idx="887">
                  <c:v>38646.0</c:v>
                </c:pt>
                <c:pt idx="888">
                  <c:v>38649.0</c:v>
                </c:pt>
                <c:pt idx="889">
                  <c:v>38650.0</c:v>
                </c:pt>
                <c:pt idx="890">
                  <c:v>38651.0</c:v>
                </c:pt>
                <c:pt idx="891">
                  <c:v>38652.0</c:v>
                </c:pt>
                <c:pt idx="892">
                  <c:v>38653.0</c:v>
                </c:pt>
                <c:pt idx="893">
                  <c:v>38656.0</c:v>
                </c:pt>
                <c:pt idx="894">
                  <c:v>38657.0</c:v>
                </c:pt>
                <c:pt idx="895">
                  <c:v>38658.0</c:v>
                </c:pt>
                <c:pt idx="896">
                  <c:v>38659.0</c:v>
                </c:pt>
                <c:pt idx="897">
                  <c:v>38660.0</c:v>
                </c:pt>
                <c:pt idx="898">
                  <c:v>38663.0</c:v>
                </c:pt>
                <c:pt idx="899">
                  <c:v>38664.0</c:v>
                </c:pt>
                <c:pt idx="900">
                  <c:v>38665.0</c:v>
                </c:pt>
                <c:pt idx="901">
                  <c:v>38666.0</c:v>
                </c:pt>
                <c:pt idx="902">
                  <c:v>38667.0</c:v>
                </c:pt>
                <c:pt idx="903">
                  <c:v>38670.0</c:v>
                </c:pt>
                <c:pt idx="904">
                  <c:v>38671.0</c:v>
                </c:pt>
                <c:pt idx="905">
                  <c:v>38672.0</c:v>
                </c:pt>
                <c:pt idx="906">
                  <c:v>38673.0</c:v>
                </c:pt>
                <c:pt idx="907">
                  <c:v>38674.0</c:v>
                </c:pt>
                <c:pt idx="908">
                  <c:v>38677.0</c:v>
                </c:pt>
                <c:pt idx="909">
                  <c:v>38678.0</c:v>
                </c:pt>
                <c:pt idx="910">
                  <c:v>38679.0</c:v>
                </c:pt>
                <c:pt idx="911">
                  <c:v>38680.0</c:v>
                </c:pt>
                <c:pt idx="912">
                  <c:v>38681.0</c:v>
                </c:pt>
                <c:pt idx="913">
                  <c:v>38684.0</c:v>
                </c:pt>
                <c:pt idx="914">
                  <c:v>38685.0</c:v>
                </c:pt>
                <c:pt idx="915">
                  <c:v>38686.0</c:v>
                </c:pt>
                <c:pt idx="916">
                  <c:v>38687.0</c:v>
                </c:pt>
                <c:pt idx="917">
                  <c:v>38688.0</c:v>
                </c:pt>
                <c:pt idx="918">
                  <c:v>38691.0</c:v>
                </c:pt>
                <c:pt idx="919">
                  <c:v>38692.0</c:v>
                </c:pt>
                <c:pt idx="920">
                  <c:v>38693.0</c:v>
                </c:pt>
                <c:pt idx="921">
                  <c:v>38694.0</c:v>
                </c:pt>
                <c:pt idx="922">
                  <c:v>38695.0</c:v>
                </c:pt>
                <c:pt idx="923">
                  <c:v>38698.0</c:v>
                </c:pt>
                <c:pt idx="924">
                  <c:v>38699.0</c:v>
                </c:pt>
                <c:pt idx="925">
                  <c:v>38700.0</c:v>
                </c:pt>
                <c:pt idx="926">
                  <c:v>38701.0</c:v>
                </c:pt>
                <c:pt idx="927">
                  <c:v>38702.0</c:v>
                </c:pt>
                <c:pt idx="928">
                  <c:v>38705.0</c:v>
                </c:pt>
                <c:pt idx="929">
                  <c:v>38706.0</c:v>
                </c:pt>
                <c:pt idx="930">
                  <c:v>38707.0</c:v>
                </c:pt>
                <c:pt idx="931">
                  <c:v>38708.0</c:v>
                </c:pt>
                <c:pt idx="932">
                  <c:v>38709.0</c:v>
                </c:pt>
                <c:pt idx="933">
                  <c:v>38712.0</c:v>
                </c:pt>
                <c:pt idx="934">
                  <c:v>38713.0</c:v>
                </c:pt>
                <c:pt idx="935">
                  <c:v>38714.0</c:v>
                </c:pt>
                <c:pt idx="936">
                  <c:v>38715.0</c:v>
                </c:pt>
                <c:pt idx="937">
                  <c:v>38716.0</c:v>
                </c:pt>
                <c:pt idx="938">
                  <c:v>38719.0</c:v>
                </c:pt>
                <c:pt idx="939">
                  <c:v>38720.0</c:v>
                </c:pt>
                <c:pt idx="940">
                  <c:v>38721.0</c:v>
                </c:pt>
                <c:pt idx="941">
                  <c:v>38722.0</c:v>
                </c:pt>
                <c:pt idx="942">
                  <c:v>38723.0</c:v>
                </c:pt>
                <c:pt idx="943">
                  <c:v>38726.0</c:v>
                </c:pt>
                <c:pt idx="944">
                  <c:v>38727.0</c:v>
                </c:pt>
                <c:pt idx="945">
                  <c:v>38728.0</c:v>
                </c:pt>
                <c:pt idx="946">
                  <c:v>38729.0</c:v>
                </c:pt>
                <c:pt idx="947">
                  <c:v>38730.0</c:v>
                </c:pt>
                <c:pt idx="948">
                  <c:v>38733.0</c:v>
                </c:pt>
                <c:pt idx="949">
                  <c:v>38734.0</c:v>
                </c:pt>
                <c:pt idx="950">
                  <c:v>38735.0</c:v>
                </c:pt>
                <c:pt idx="951">
                  <c:v>38736.0</c:v>
                </c:pt>
                <c:pt idx="952">
                  <c:v>38737.0</c:v>
                </c:pt>
                <c:pt idx="953">
                  <c:v>38740.0</c:v>
                </c:pt>
                <c:pt idx="954">
                  <c:v>38741.0</c:v>
                </c:pt>
                <c:pt idx="955">
                  <c:v>38742.0</c:v>
                </c:pt>
                <c:pt idx="956">
                  <c:v>38743.0</c:v>
                </c:pt>
                <c:pt idx="957">
                  <c:v>38744.0</c:v>
                </c:pt>
                <c:pt idx="958">
                  <c:v>38747.0</c:v>
                </c:pt>
                <c:pt idx="959">
                  <c:v>38748.0</c:v>
                </c:pt>
                <c:pt idx="960">
                  <c:v>38749.0</c:v>
                </c:pt>
                <c:pt idx="961">
                  <c:v>38750.0</c:v>
                </c:pt>
                <c:pt idx="962">
                  <c:v>38751.0</c:v>
                </c:pt>
                <c:pt idx="963">
                  <c:v>38754.0</c:v>
                </c:pt>
                <c:pt idx="964">
                  <c:v>38755.0</c:v>
                </c:pt>
                <c:pt idx="965">
                  <c:v>38756.0</c:v>
                </c:pt>
                <c:pt idx="966">
                  <c:v>38757.0</c:v>
                </c:pt>
                <c:pt idx="967">
                  <c:v>38758.0</c:v>
                </c:pt>
                <c:pt idx="968">
                  <c:v>38761.0</c:v>
                </c:pt>
                <c:pt idx="969">
                  <c:v>38762.0</c:v>
                </c:pt>
                <c:pt idx="970">
                  <c:v>38763.0</c:v>
                </c:pt>
                <c:pt idx="971">
                  <c:v>38764.0</c:v>
                </c:pt>
                <c:pt idx="972">
                  <c:v>38765.0</c:v>
                </c:pt>
                <c:pt idx="973">
                  <c:v>38768.0</c:v>
                </c:pt>
                <c:pt idx="974">
                  <c:v>38769.0</c:v>
                </c:pt>
                <c:pt idx="975">
                  <c:v>38770.0</c:v>
                </c:pt>
                <c:pt idx="976">
                  <c:v>38771.0</c:v>
                </c:pt>
                <c:pt idx="977">
                  <c:v>38772.0</c:v>
                </c:pt>
                <c:pt idx="978">
                  <c:v>38775.0</c:v>
                </c:pt>
                <c:pt idx="979">
                  <c:v>38776.0</c:v>
                </c:pt>
                <c:pt idx="980">
                  <c:v>38777.0</c:v>
                </c:pt>
                <c:pt idx="981">
                  <c:v>38778.0</c:v>
                </c:pt>
                <c:pt idx="982">
                  <c:v>38779.0</c:v>
                </c:pt>
                <c:pt idx="983">
                  <c:v>38782.0</c:v>
                </c:pt>
                <c:pt idx="984">
                  <c:v>38783.0</c:v>
                </c:pt>
                <c:pt idx="985">
                  <c:v>38784.0</c:v>
                </c:pt>
                <c:pt idx="986">
                  <c:v>38785.0</c:v>
                </c:pt>
                <c:pt idx="987">
                  <c:v>38786.0</c:v>
                </c:pt>
                <c:pt idx="988">
                  <c:v>38789.0</c:v>
                </c:pt>
                <c:pt idx="989">
                  <c:v>38790.0</c:v>
                </c:pt>
                <c:pt idx="990">
                  <c:v>38791.0</c:v>
                </c:pt>
                <c:pt idx="991">
                  <c:v>38792.0</c:v>
                </c:pt>
                <c:pt idx="992">
                  <c:v>38793.0</c:v>
                </c:pt>
                <c:pt idx="993">
                  <c:v>38796.0</c:v>
                </c:pt>
                <c:pt idx="994">
                  <c:v>38797.0</c:v>
                </c:pt>
                <c:pt idx="995">
                  <c:v>38798.0</c:v>
                </c:pt>
                <c:pt idx="996">
                  <c:v>38799.0</c:v>
                </c:pt>
                <c:pt idx="997">
                  <c:v>38800.0</c:v>
                </c:pt>
                <c:pt idx="998">
                  <c:v>38803.0</c:v>
                </c:pt>
                <c:pt idx="999">
                  <c:v>38804.0</c:v>
                </c:pt>
                <c:pt idx="1000">
                  <c:v>38805.0</c:v>
                </c:pt>
                <c:pt idx="1001">
                  <c:v>38806.0</c:v>
                </c:pt>
                <c:pt idx="1002">
                  <c:v>38807.0</c:v>
                </c:pt>
                <c:pt idx="1003">
                  <c:v>38810.0</c:v>
                </c:pt>
                <c:pt idx="1004">
                  <c:v>38811.0</c:v>
                </c:pt>
                <c:pt idx="1005">
                  <c:v>38812.0</c:v>
                </c:pt>
                <c:pt idx="1006">
                  <c:v>38813.0</c:v>
                </c:pt>
                <c:pt idx="1007">
                  <c:v>38814.0</c:v>
                </c:pt>
                <c:pt idx="1008">
                  <c:v>38817.0</c:v>
                </c:pt>
                <c:pt idx="1009">
                  <c:v>38818.0</c:v>
                </c:pt>
                <c:pt idx="1010">
                  <c:v>38819.0</c:v>
                </c:pt>
                <c:pt idx="1011">
                  <c:v>38820.0</c:v>
                </c:pt>
                <c:pt idx="1012">
                  <c:v>38821.0</c:v>
                </c:pt>
                <c:pt idx="1013">
                  <c:v>38824.0</c:v>
                </c:pt>
                <c:pt idx="1014">
                  <c:v>38825.0</c:v>
                </c:pt>
                <c:pt idx="1015">
                  <c:v>38826.0</c:v>
                </c:pt>
                <c:pt idx="1016">
                  <c:v>38827.0</c:v>
                </c:pt>
                <c:pt idx="1017">
                  <c:v>38828.0</c:v>
                </c:pt>
                <c:pt idx="1018">
                  <c:v>38831.0</c:v>
                </c:pt>
                <c:pt idx="1019">
                  <c:v>38832.0</c:v>
                </c:pt>
                <c:pt idx="1020">
                  <c:v>38833.0</c:v>
                </c:pt>
                <c:pt idx="1021">
                  <c:v>38834.0</c:v>
                </c:pt>
                <c:pt idx="1022">
                  <c:v>38835.0</c:v>
                </c:pt>
                <c:pt idx="1023">
                  <c:v>38838.0</c:v>
                </c:pt>
                <c:pt idx="1024">
                  <c:v>38839.0</c:v>
                </c:pt>
                <c:pt idx="1025">
                  <c:v>38840.0</c:v>
                </c:pt>
                <c:pt idx="1026">
                  <c:v>38841.0</c:v>
                </c:pt>
                <c:pt idx="1027">
                  <c:v>38842.0</c:v>
                </c:pt>
                <c:pt idx="1028">
                  <c:v>38845.0</c:v>
                </c:pt>
                <c:pt idx="1029">
                  <c:v>38846.0</c:v>
                </c:pt>
                <c:pt idx="1030">
                  <c:v>38847.0</c:v>
                </c:pt>
                <c:pt idx="1031">
                  <c:v>38848.0</c:v>
                </c:pt>
                <c:pt idx="1032">
                  <c:v>38849.0</c:v>
                </c:pt>
                <c:pt idx="1033">
                  <c:v>38852.0</c:v>
                </c:pt>
                <c:pt idx="1034">
                  <c:v>38853.0</c:v>
                </c:pt>
                <c:pt idx="1035">
                  <c:v>38854.0</c:v>
                </c:pt>
                <c:pt idx="1036">
                  <c:v>38855.0</c:v>
                </c:pt>
                <c:pt idx="1037">
                  <c:v>38856.0</c:v>
                </c:pt>
                <c:pt idx="1038">
                  <c:v>38859.0</c:v>
                </c:pt>
                <c:pt idx="1039">
                  <c:v>38860.0</c:v>
                </c:pt>
                <c:pt idx="1040">
                  <c:v>38861.0</c:v>
                </c:pt>
                <c:pt idx="1041">
                  <c:v>38862.0</c:v>
                </c:pt>
                <c:pt idx="1042">
                  <c:v>38863.0</c:v>
                </c:pt>
                <c:pt idx="1043">
                  <c:v>38866.0</c:v>
                </c:pt>
                <c:pt idx="1044">
                  <c:v>38867.0</c:v>
                </c:pt>
                <c:pt idx="1045">
                  <c:v>38868.0</c:v>
                </c:pt>
                <c:pt idx="1046">
                  <c:v>38869.0</c:v>
                </c:pt>
                <c:pt idx="1047">
                  <c:v>38870.0</c:v>
                </c:pt>
                <c:pt idx="1048">
                  <c:v>38873.0</c:v>
                </c:pt>
                <c:pt idx="1049">
                  <c:v>38874.0</c:v>
                </c:pt>
                <c:pt idx="1050">
                  <c:v>38875.0</c:v>
                </c:pt>
                <c:pt idx="1051">
                  <c:v>38876.0</c:v>
                </c:pt>
                <c:pt idx="1052">
                  <c:v>38877.0</c:v>
                </c:pt>
                <c:pt idx="1053">
                  <c:v>38880.0</c:v>
                </c:pt>
                <c:pt idx="1054">
                  <c:v>38881.0</c:v>
                </c:pt>
                <c:pt idx="1055">
                  <c:v>38882.0</c:v>
                </c:pt>
                <c:pt idx="1056">
                  <c:v>38883.0</c:v>
                </c:pt>
                <c:pt idx="1057">
                  <c:v>38884.0</c:v>
                </c:pt>
                <c:pt idx="1058">
                  <c:v>38887.0</c:v>
                </c:pt>
                <c:pt idx="1059">
                  <c:v>38888.0</c:v>
                </c:pt>
                <c:pt idx="1060">
                  <c:v>38889.0</c:v>
                </c:pt>
                <c:pt idx="1061">
                  <c:v>38890.0</c:v>
                </c:pt>
                <c:pt idx="1062">
                  <c:v>38891.0</c:v>
                </c:pt>
                <c:pt idx="1063">
                  <c:v>38894.0</c:v>
                </c:pt>
                <c:pt idx="1064">
                  <c:v>38895.0</c:v>
                </c:pt>
                <c:pt idx="1065">
                  <c:v>38896.0</c:v>
                </c:pt>
                <c:pt idx="1066">
                  <c:v>38897.0</c:v>
                </c:pt>
                <c:pt idx="1067">
                  <c:v>38898.0</c:v>
                </c:pt>
                <c:pt idx="1068">
                  <c:v>38901.0</c:v>
                </c:pt>
                <c:pt idx="1069">
                  <c:v>38902.0</c:v>
                </c:pt>
                <c:pt idx="1070">
                  <c:v>38903.0</c:v>
                </c:pt>
                <c:pt idx="1071">
                  <c:v>38904.0</c:v>
                </c:pt>
                <c:pt idx="1072">
                  <c:v>38905.0</c:v>
                </c:pt>
                <c:pt idx="1073">
                  <c:v>38908.0</c:v>
                </c:pt>
                <c:pt idx="1074">
                  <c:v>38909.0</c:v>
                </c:pt>
                <c:pt idx="1075">
                  <c:v>38910.0</c:v>
                </c:pt>
                <c:pt idx="1076">
                  <c:v>38911.0</c:v>
                </c:pt>
                <c:pt idx="1077">
                  <c:v>38912.0</c:v>
                </c:pt>
                <c:pt idx="1078">
                  <c:v>38915.0</c:v>
                </c:pt>
                <c:pt idx="1079">
                  <c:v>38916.0</c:v>
                </c:pt>
                <c:pt idx="1080">
                  <c:v>38917.0</c:v>
                </c:pt>
                <c:pt idx="1081">
                  <c:v>38918.0</c:v>
                </c:pt>
                <c:pt idx="1082">
                  <c:v>38919.0</c:v>
                </c:pt>
                <c:pt idx="1083">
                  <c:v>38922.0</c:v>
                </c:pt>
                <c:pt idx="1084">
                  <c:v>38923.0</c:v>
                </c:pt>
                <c:pt idx="1085">
                  <c:v>38924.0</c:v>
                </c:pt>
                <c:pt idx="1086">
                  <c:v>38925.0</c:v>
                </c:pt>
                <c:pt idx="1087">
                  <c:v>38926.0</c:v>
                </c:pt>
                <c:pt idx="1088">
                  <c:v>38929.0</c:v>
                </c:pt>
                <c:pt idx="1089">
                  <c:v>38930.0</c:v>
                </c:pt>
                <c:pt idx="1090">
                  <c:v>38931.0</c:v>
                </c:pt>
                <c:pt idx="1091">
                  <c:v>38932.0</c:v>
                </c:pt>
                <c:pt idx="1092">
                  <c:v>38933.0</c:v>
                </c:pt>
                <c:pt idx="1093">
                  <c:v>38936.0</c:v>
                </c:pt>
                <c:pt idx="1094">
                  <c:v>38937.0</c:v>
                </c:pt>
                <c:pt idx="1095">
                  <c:v>38938.0</c:v>
                </c:pt>
                <c:pt idx="1096">
                  <c:v>38939.0</c:v>
                </c:pt>
                <c:pt idx="1097">
                  <c:v>38940.0</c:v>
                </c:pt>
                <c:pt idx="1098">
                  <c:v>38943.0</c:v>
                </c:pt>
                <c:pt idx="1099">
                  <c:v>38944.0</c:v>
                </c:pt>
                <c:pt idx="1100">
                  <c:v>38945.0</c:v>
                </c:pt>
                <c:pt idx="1101">
                  <c:v>38946.0</c:v>
                </c:pt>
                <c:pt idx="1102">
                  <c:v>38947.0</c:v>
                </c:pt>
                <c:pt idx="1103">
                  <c:v>38950.0</c:v>
                </c:pt>
                <c:pt idx="1104">
                  <c:v>38951.0</c:v>
                </c:pt>
                <c:pt idx="1105">
                  <c:v>38952.0</c:v>
                </c:pt>
                <c:pt idx="1106">
                  <c:v>38953.0</c:v>
                </c:pt>
                <c:pt idx="1107">
                  <c:v>38954.0</c:v>
                </c:pt>
                <c:pt idx="1108">
                  <c:v>38957.0</c:v>
                </c:pt>
                <c:pt idx="1109">
                  <c:v>38958.0</c:v>
                </c:pt>
                <c:pt idx="1110">
                  <c:v>38959.0</c:v>
                </c:pt>
                <c:pt idx="1111">
                  <c:v>38960.0</c:v>
                </c:pt>
                <c:pt idx="1112">
                  <c:v>38961.0</c:v>
                </c:pt>
                <c:pt idx="1113">
                  <c:v>38964.0</c:v>
                </c:pt>
                <c:pt idx="1114">
                  <c:v>38965.0</c:v>
                </c:pt>
                <c:pt idx="1115">
                  <c:v>38966.0</c:v>
                </c:pt>
                <c:pt idx="1116">
                  <c:v>38967.0</c:v>
                </c:pt>
                <c:pt idx="1117">
                  <c:v>38968.0</c:v>
                </c:pt>
                <c:pt idx="1118">
                  <c:v>38971.0</c:v>
                </c:pt>
                <c:pt idx="1119">
                  <c:v>38972.0</c:v>
                </c:pt>
                <c:pt idx="1120">
                  <c:v>38973.0</c:v>
                </c:pt>
                <c:pt idx="1121">
                  <c:v>38974.0</c:v>
                </c:pt>
                <c:pt idx="1122">
                  <c:v>38975.0</c:v>
                </c:pt>
                <c:pt idx="1123">
                  <c:v>38978.0</c:v>
                </c:pt>
                <c:pt idx="1124">
                  <c:v>38979.0</c:v>
                </c:pt>
                <c:pt idx="1125">
                  <c:v>38980.0</c:v>
                </c:pt>
                <c:pt idx="1126">
                  <c:v>38981.0</c:v>
                </c:pt>
                <c:pt idx="1127">
                  <c:v>38982.0</c:v>
                </c:pt>
                <c:pt idx="1128">
                  <c:v>38985.0</c:v>
                </c:pt>
                <c:pt idx="1129">
                  <c:v>38986.0</c:v>
                </c:pt>
                <c:pt idx="1130">
                  <c:v>38987.0</c:v>
                </c:pt>
                <c:pt idx="1131">
                  <c:v>38988.0</c:v>
                </c:pt>
                <c:pt idx="1132">
                  <c:v>38989.0</c:v>
                </c:pt>
                <c:pt idx="1133">
                  <c:v>38992.0</c:v>
                </c:pt>
                <c:pt idx="1134">
                  <c:v>38993.0</c:v>
                </c:pt>
                <c:pt idx="1135">
                  <c:v>38994.0</c:v>
                </c:pt>
                <c:pt idx="1136">
                  <c:v>38995.0</c:v>
                </c:pt>
                <c:pt idx="1137">
                  <c:v>38996.0</c:v>
                </c:pt>
                <c:pt idx="1138">
                  <c:v>38999.0</c:v>
                </c:pt>
                <c:pt idx="1139">
                  <c:v>39000.0</c:v>
                </c:pt>
                <c:pt idx="1140">
                  <c:v>39001.0</c:v>
                </c:pt>
                <c:pt idx="1141">
                  <c:v>39002.0</c:v>
                </c:pt>
                <c:pt idx="1142">
                  <c:v>39003.0</c:v>
                </c:pt>
                <c:pt idx="1143">
                  <c:v>39006.0</c:v>
                </c:pt>
                <c:pt idx="1144">
                  <c:v>39007.0</c:v>
                </c:pt>
                <c:pt idx="1145">
                  <c:v>39008.0</c:v>
                </c:pt>
                <c:pt idx="1146">
                  <c:v>39009.0</c:v>
                </c:pt>
                <c:pt idx="1147">
                  <c:v>39010.0</c:v>
                </c:pt>
                <c:pt idx="1148">
                  <c:v>39013.0</c:v>
                </c:pt>
                <c:pt idx="1149">
                  <c:v>39014.0</c:v>
                </c:pt>
                <c:pt idx="1150">
                  <c:v>39015.0</c:v>
                </c:pt>
                <c:pt idx="1151">
                  <c:v>39016.0</c:v>
                </c:pt>
                <c:pt idx="1152">
                  <c:v>39017.0</c:v>
                </c:pt>
                <c:pt idx="1153">
                  <c:v>39020.0</c:v>
                </c:pt>
                <c:pt idx="1154">
                  <c:v>39021.0</c:v>
                </c:pt>
                <c:pt idx="1155">
                  <c:v>39022.0</c:v>
                </c:pt>
                <c:pt idx="1156">
                  <c:v>39023.0</c:v>
                </c:pt>
                <c:pt idx="1157">
                  <c:v>39024.0</c:v>
                </c:pt>
                <c:pt idx="1158">
                  <c:v>39027.0</c:v>
                </c:pt>
                <c:pt idx="1159">
                  <c:v>39028.0</c:v>
                </c:pt>
                <c:pt idx="1160">
                  <c:v>39029.0</c:v>
                </c:pt>
                <c:pt idx="1161">
                  <c:v>39030.0</c:v>
                </c:pt>
                <c:pt idx="1162">
                  <c:v>39031.0</c:v>
                </c:pt>
                <c:pt idx="1163">
                  <c:v>39034.0</c:v>
                </c:pt>
                <c:pt idx="1164">
                  <c:v>39035.0</c:v>
                </c:pt>
                <c:pt idx="1165">
                  <c:v>39036.0</c:v>
                </c:pt>
                <c:pt idx="1166">
                  <c:v>39037.0</c:v>
                </c:pt>
                <c:pt idx="1167">
                  <c:v>39038.0</c:v>
                </c:pt>
                <c:pt idx="1168">
                  <c:v>39041.0</c:v>
                </c:pt>
                <c:pt idx="1169">
                  <c:v>39042.0</c:v>
                </c:pt>
                <c:pt idx="1170">
                  <c:v>39043.0</c:v>
                </c:pt>
                <c:pt idx="1171">
                  <c:v>39044.0</c:v>
                </c:pt>
                <c:pt idx="1172">
                  <c:v>39045.0</c:v>
                </c:pt>
                <c:pt idx="1173">
                  <c:v>39048.0</c:v>
                </c:pt>
                <c:pt idx="1174">
                  <c:v>39049.0</c:v>
                </c:pt>
                <c:pt idx="1175">
                  <c:v>39050.0</c:v>
                </c:pt>
                <c:pt idx="1176">
                  <c:v>39051.0</c:v>
                </c:pt>
                <c:pt idx="1177">
                  <c:v>39052.0</c:v>
                </c:pt>
                <c:pt idx="1178">
                  <c:v>39055.0</c:v>
                </c:pt>
                <c:pt idx="1179">
                  <c:v>39056.0</c:v>
                </c:pt>
                <c:pt idx="1180">
                  <c:v>39057.0</c:v>
                </c:pt>
                <c:pt idx="1181">
                  <c:v>39058.0</c:v>
                </c:pt>
                <c:pt idx="1182">
                  <c:v>39059.0</c:v>
                </c:pt>
                <c:pt idx="1183">
                  <c:v>39062.0</c:v>
                </c:pt>
                <c:pt idx="1184">
                  <c:v>39063.0</c:v>
                </c:pt>
                <c:pt idx="1185">
                  <c:v>39064.0</c:v>
                </c:pt>
                <c:pt idx="1186">
                  <c:v>39065.0</c:v>
                </c:pt>
                <c:pt idx="1187">
                  <c:v>39066.0</c:v>
                </c:pt>
                <c:pt idx="1188">
                  <c:v>39069.0</c:v>
                </c:pt>
                <c:pt idx="1189">
                  <c:v>39070.0</c:v>
                </c:pt>
                <c:pt idx="1190">
                  <c:v>39071.0</c:v>
                </c:pt>
                <c:pt idx="1191">
                  <c:v>39072.0</c:v>
                </c:pt>
                <c:pt idx="1192">
                  <c:v>39073.0</c:v>
                </c:pt>
                <c:pt idx="1193">
                  <c:v>39076.0</c:v>
                </c:pt>
                <c:pt idx="1194">
                  <c:v>39077.0</c:v>
                </c:pt>
                <c:pt idx="1195">
                  <c:v>39078.0</c:v>
                </c:pt>
                <c:pt idx="1196">
                  <c:v>39079.0</c:v>
                </c:pt>
                <c:pt idx="1197">
                  <c:v>39080.0</c:v>
                </c:pt>
                <c:pt idx="1198">
                  <c:v>39083.0</c:v>
                </c:pt>
                <c:pt idx="1199">
                  <c:v>39084.0</c:v>
                </c:pt>
                <c:pt idx="1200">
                  <c:v>39085.0</c:v>
                </c:pt>
                <c:pt idx="1201">
                  <c:v>39086.0</c:v>
                </c:pt>
                <c:pt idx="1202">
                  <c:v>39087.0</c:v>
                </c:pt>
                <c:pt idx="1203">
                  <c:v>39090.0</c:v>
                </c:pt>
                <c:pt idx="1204">
                  <c:v>39091.0</c:v>
                </c:pt>
                <c:pt idx="1205">
                  <c:v>39092.0</c:v>
                </c:pt>
                <c:pt idx="1206">
                  <c:v>39093.0</c:v>
                </c:pt>
                <c:pt idx="1207">
                  <c:v>39094.0</c:v>
                </c:pt>
                <c:pt idx="1208">
                  <c:v>39097.0</c:v>
                </c:pt>
                <c:pt idx="1209">
                  <c:v>39098.0</c:v>
                </c:pt>
                <c:pt idx="1210">
                  <c:v>39099.0</c:v>
                </c:pt>
                <c:pt idx="1211">
                  <c:v>39100.0</c:v>
                </c:pt>
                <c:pt idx="1212">
                  <c:v>39101.0</c:v>
                </c:pt>
                <c:pt idx="1213">
                  <c:v>39104.0</c:v>
                </c:pt>
                <c:pt idx="1214">
                  <c:v>39105.0</c:v>
                </c:pt>
                <c:pt idx="1215">
                  <c:v>39106.0</c:v>
                </c:pt>
                <c:pt idx="1216">
                  <c:v>39107.0</c:v>
                </c:pt>
                <c:pt idx="1217">
                  <c:v>39108.0</c:v>
                </c:pt>
                <c:pt idx="1218">
                  <c:v>39111.0</c:v>
                </c:pt>
                <c:pt idx="1219">
                  <c:v>39112.0</c:v>
                </c:pt>
                <c:pt idx="1220">
                  <c:v>39113.0</c:v>
                </c:pt>
                <c:pt idx="1221">
                  <c:v>39114.0</c:v>
                </c:pt>
                <c:pt idx="1222">
                  <c:v>39115.0</c:v>
                </c:pt>
                <c:pt idx="1223">
                  <c:v>39118.0</c:v>
                </c:pt>
                <c:pt idx="1224">
                  <c:v>39119.0</c:v>
                </c:pt>
                <c:pt idx="1225">
                  <c:v>39120.0</c:v>
                </c:pt>
                <c:pt idx="1226">
                  <c:v>39121.0</c:v>
                </c:pt>
                <c:pt idx="1227">
                  <c:v>39122.0</c:v>
                </c:pt>
                <c:pt idx="1228">
                  <c:v>39125.0</c:v>
                </c:pt>
                <c:pt idx="1229">
                  <c:v>39126.0</c:v>
                </c:pt>
                <c:pt idx="1230">
                  <c:v>39127.0</c:v>
                </c:pt>
                <c:pt idx="1231">
                  <c:v>39128.0</c:v>
                </c:pt>
                <c:pt idx="1232">
                  <c:v>39129.0</c:v>
                </c:pt>
                <c:pt idx="1233">
                  <c:v>39132.0</c:v>
                </c:pt>
                <c:pt idx="1234">
                  <c:v>39133.0</c:v>
                </c:pt>
                <c:pt idx="1235">
                  <c:v>39134.0</c:v>
                </c:pt>
                <c:pt idx="1236">
                  <c:v>39135.0</c:v>
                </c:pt>
                <c:pt idx="1237">
                  <c:v>39136.0</c:v>
                </c:pt>
                <c:pt idx="1238">
                  <c:v>39139.0</c:v>
                </c:pt>
                <c:pt idx="1239">
                  <c:v>39140.0</c:v>
                </c:pt>
                <c:pt idx="1240">
                  <c:v>39141.0</c:v>
                </c:pt>
                <c:pt idx="1241">
                  <c:v>39142.0</c:v>
                </c:pt>
                <c:pt idx="1242">
                  <c:v>39143.0</c:v>
                </c:pt>
                <c:pt idx="1243">
                  <c:v>39146.0</c:v>
                </c:pt>
                <c:pt idx="1244">
                  <c:v>39147.0</c:v>
                </c:pt>
                <c:pt idx="1245">
                  <c:v>39148.0</c:v>
                </c:pt>
                <c:pt idx="1246">
                  <c:v>39149.0</c:v>
                </c:pt>
                <c:pt idx="1247">
                  <c:v>39150.0</c:v>
                </c:pt>
                <c:pt idx="1248">
                  <c:v>39153.0</c:v>
                </c:pt>
                <c:pt idx="1249">
                  <c:v>39154.0</c:v>
                </c:pt>
                <c:pt idx="1250">
                  <c:v>39155.0</c:v>
                </c:pt>
                <c:pt idx="1251">
                  <c:v>39156.0</c:v>
                </c:pt>
                <c:pt idx="1252">
                  <c:v>39157.0</c:v>
                </c:pt>
                <c:pt idx="1253">
                  <c:v>39160.0</c:v>
                </c:pt>
                <c:pt idx="1254">
                  <c:v>39161.0</c:v>
                </c:pt>
                <c:pt idx="1255">
                  <c:v>39162.0</c:v>
                </c:pt>
                <c:pt idx="1256">
                  <c:v>39163.0</c:v>
                </c:pt>
                <c:pt idx="1257">
                  <c:v>39164.0</c:v>
                </c:pt>
                <c:pt idx="1258">
                  <c:v>39167.0</c:v>
                </c:pt>
                <c:pt idx="1259">
                  <c:v>39168.0</c:v>
                </c:pt>
                <c:pt idx="1260">
                  <c:v>39169.0</c:v>
                </c:pt>
                <c:pt idx="1261">
                  <c:v>39170.0</c:v>
                </c:pt>
                <c:pt idx="1262">
                  <c:v>39171.0</c:v>
                </c:pt>
                <c:pt idx="1263">
                  <c:v>39174.0</c:v>
                </c:pt>
                <c:pt idx="1264">
                  <c:v>39175.0</c:v>
                </c:pt>
                <c:pt idx="1265">
                  <c:v>39176.0</c:v>
                </c:pt>
                <c:pt idx="1266">
                  <c:v>39177.0</c:v>
                </c:pt>
                <c:pt idx="1267">
                  <c:v>39178.0</c:v>
                </c:pt>
                <c:pt idx="1268">
                  <c:v>39181.0</c:v>
                </c:pt>
                <c:pt idx="1269">
                  <c:v>39182.0</c:v>
                </c:pt>
                <c:pt idx="1270">
                  <c:v>39183.0</c:v>
                </c:pt>
                <c:pt idx="1271">
                  <c:v>39184.0</c:v>
                </c:pt>
                <c:pt idx="1272">
                  <c:v>39185.0</c:v>
                </c:pt>
                <c:pt idx="1273">
                  <c:v>39188.0</c:v>
                </c:pt>
                <c:pt idx="1274">
                  <c:v>39189.0</c:v>
                </c:pt>
                <c:pt idx="1275">
                  <c:v>39190.0</c:v>
                </c:pt>
                <c:pt idx="1276">
                  <c:v>39191.0</c:v>
                </c:pt>
                <c:pt idx="1277">
                  <c:v>39192.0</c:v>
                </c:pt>
                <c:pt idx="1278">
                  <c:v>39195.0</c:v>
                </c:pt>
                <c:pt idx="1279">
                  <c:v>39196.0</c:v>
                </c:pt>
                <c:pt idx="1280">
                  <c:v>39197.0</c:v>
                </c:pt>
                <c:pt idx="1281">
                  <c:v>39198.0</c:v>
                </c:pt>
                <c:pt idx="1282">
                  <c:v>39199.0</c:v>
                </c:pt>
                <c:pt idx="1283">
                  <c:v>39202.0</c:v>
                </c:pt>
                <c:pt idx="1284">
                  <c:v>39203.0</c:v>
                </c:pt>
                <c:pt idx="1285">
                  <c:v>39204.0</c:v>
                </c:pt>
                <c:pt idx="1286">
                  <c:v>39205.0</c:v>
                </c:pt>
                <c:pt idx="1287">
                  <c:v>39206.0</c:v>
                </c:pt>
                <c:pt idx="1288">
                  <c:v>39209.0</c:v>
                </c:pt>
                <c:pt idx="1289">
                  <c:v>39210.0</c:v>
                </c:pt>
                <c:pt idx="1290">
                  <c:v>39211.0</c:v>
                </c:pt>
                <c:pt idx="1291">
                  <c:v>39212.0</c:v>
                </c:pt>
                <c:pt idx="1292">
                  <c:v>39213.0</c:v>
                </c:pt>
                <c:pt idx="1293">
                  <c:v>39216.0</c:v>
                </c:pt>
                <c:pt idx="1294">
                  <c:v>39217.0</c:v>
                </c:pt>
                <c:pt idx="1295">
                  <c:v>39218.0</c:v>
                </c:pt>
                <c:pt idx="1296">
                  <c:v>39219.0</c:v>
                </c:pt>
                <c:pt idx="1297">
                  <c:v>39220.0</c:v>
                </c:pt>
                <c:pt idx="1298">
                  <c:v>39223.0</c:v>
                </c:pt>
                <c:pt idx="1299">
                  <c:v>39224.0</c:v>
                </c:pt>
                <c:pt idx="1300">
                  <c:v>39225.0</c:v>
                </c:pt>
                <c:pt idx="1301">
                  <c:v>39226.0</c:v>
                </c:pt>
                <c:pt idx="1302">
                  <c:v>39227.0</c:v>
                </c:pt>
                <c:pt idx="1303">
                  <c:v>39230.0</c:v>
                </c:pt>
                <c:pt idx="1304">
                  <c:v>39231.0</c:v>
                </c:pt>
                <c:pt idx="1305">
                  <c:v>39232.0</c:v>
                </c:pt>
                <c:pt idx="1306">
                  <c:v>39233.0</c:v>
                </c:pt>
                <c:pt idx="1307">
                  <c:v>39234.0</c:v>
                </c:pt>
                <c:pt idx="1308">
                  <c:v>39237.0</c:v>
                </c:pt>
                <c:pt idx="1309">
                  <c:v>39238.0</c:v>
                </c:pt>
                <c:pt idx="1310">
                  <c:v>39239.0</c:v>
                </c:pt>
                <c:pt idx="1311">
                  <c:v>39240.0</c:v>
                </c:pt>
                <c:pt idx="1312">
                  <c:v>39241.0</c:v>
                </c:pt>
                <c:pt idx="1313">
                  <c:v>39244.0</c:v>
                </c:pt>
                <c:pt idx="1314">
                  <c:v>39245.0</c:v>
                </c:pt>
                <c:pt idx="1315">
                  <c:v>39246.0</c:v>
                </c:pt>
                <c:pt idx="1316">
                  <c:v>39247.0</c:v>
                </c:pt>
                <c:pt idx="1317">
                  <c:v>39248.0</c:v>
                </c:pt>
                <c:pt idx="1318">
                  <c:v>39251.0</c:v>
                </c:pt>
                <c:pt idx="1319">
                  <c:v>39252.0</c:v>
                </c:pt>
                <c:pt idx="1320">
                  <c:v>39253.0</c:v>
                </c:pt>
                <c:pt idx="1321">
                  <c:v>39254.0</c:v>
                </c:pt>
                <c:pt idx="1322">
                  <c:v>39255.0</c:v>
                </c:pt>
                <c:pt idx="1323">
                  <c:v>39258.0</c:v>
                </c:pt>
                <c:pt idx="1324">
                  <c:v>39259.0</c:v>
                </c:pt>
                <c:pt idx="1325">
                  <c:v>39260.0</c:v>
                </c:pt>
                <c:pt idx="1326">
                  <c:v>39261.0</c:v>
                </c:pt>
                <c:pt idx="1327">
                  <c:v>39262.0</c:v>
                </c:pt>
                <c:pt idx="1328">
                  <c:v>39265.0</c:v>
                </c:pt>
                <c:pt idx="1329">
                  <c:v>39266.0</c:v>
                </c:pt>
                <c:pt idx="1330">
                  <c:v>39267.0</c:v>
                </c:pt>
                <c:pt idx="1331">
                  <c:v>39268.0</c:v>
                </c:pt>
                <c:pt idx="1332">
                  <c:v>39269.0</c:v>
                </c:pt>
                <c:pt idx="1333">
                  <c:v>39272.0</c:v>
                </c:pt>
                <c:pt idx="1334">
                  <c:v>39273.0</c:v>
                </c:pt>
                <c:pt idx="1335">
                  <c:v>39274.0</c:v>
                </c:pt>
                <c:pt idx="1336">
                  <c:v>39275.0</c:v>
                </c:pt>
                <c:pt idx="1337">
                  <c:v>39276.0</c:v>
                </c:pt>
                <c:pt idx="1338">
                  <c:v>39279.0</c:v>
                </c:pt>
                <c:pt idx="1339">
                  <c:v>39280.0</c:v>
                </c:pt>
                <c:pt idx="1340">
                  <c:v>39281.0</c:v>
                </c:pt>
                <c:pt idx="1341">
                  <c:v>39282.0</c:v>
                </c:pt>
                <c:pt idx="1342">
                  <c:v>39283.0</c:v>
                </c:pt>
                <c:pt idx="1343">
                  <c:v>39286.0</c:v>
                </c:pt>
                <c:pt idx="1344">
                  <c:v>39287.0</c:v>
                </c:pt>
                <c:pt idx="1345">
                  <c:v>39288.0</c:v>
                </c:pt>
                <c:pt idx="1346">
                  <c:v>39289.0</c:v>
                </c:pt>
                <c:pt idx="1347">
                  <c:v>39290.0</c:v>
                </c:pt>
                <c:pt idx="1348">
                  <c:v>39293.0</c:v>
                </c:pt>
                <c:pt idx="1349">
                  <c:v>39294.0</c:v>
                </c:pt>
                <c:pt idx="1350">
                  <c:v>39295.0</c:v>
                </c:pt>
                <c:pt idx="1351">
                  <c:v>39296.0</c:v>
                </c:pt>
                <c:pt idx="1352">
                  <c:v>39297.0</c:v>
                </c:pt>
                <c:pt idx="1353">
                  <c:v>39300.0</c:v>
                </c:pt>
                <c:pt idx="1354">
                  <c:v>39301.0</c:v>
                </c:pt>
                <c:pt idx="1355">
                  <c:v>39302.0</c:v>
                </c:pt>
                <c:pt idx="1356">
                  <c:v>39303.0</c:v>
                </c:pt>
                <c:pt idx="1357">
                  <c:v>39304.0</c:v>
                </c:pt>
                <c:pt idx="1358">
                  <c:v>39307.0</c:v>
                </c:pt>
                <c:pt idx="1359">
                  <c:v>39308.0</c:v>
                </c:pt>
                <c:pt idx="1360">
                  <c:v>39309.0</c:v>
                </c:pt>
                <c:pt idx="1361">
                  <c:v>39310.0</c:v>
                </c:pt>
                <c:pt idx="1362">
                  <c:v>39311.0</c:v>
                </c:pt>
                <c:pt idx="1363">
                  <c:v>39314.0</c:v>
                </c:pt>
                <c:pt idx="1364">
                  <c:v>39315.0</c:v>
                </c:pt>
                <c:pt idx="1365">
                  <c:v>39316.0</c:v>
                </c:pt>
                <c:pt idx="1366">
                  <c:v>39317.0</c:v>
                </c:pt>
                <c:pt idx="1367">
                  <c:v>39318.0</c:v>
                </c:pt>
                <c:pt idx="1368">
                  <c:v>39321.0</c:v>
                </c:pt>
                <c:pt idx="1369">
                  <c:v>39322.0</c:v>
                </c:pt>
                <c:pt idx="1370">
                  <c:v>39323.0</c:v>
                </c:pt>
                <c:pt idx="1371">
                  <c:v>39324.0</c:v>
                </c:pt>
                <c:pt idx="1372">
                  <c:v>39325.0</c:v>
                </c:pt>
                <c:pt idx="1373">
                  <c:v>39328.0</c:v>
                </c:pt>
                <c:pt idx="1374">
                  <c:v>39329.0</c:v>
                </c:pt>
                <c:pt idx="1375">
                  <c:v>39330.0</c:v>
                </c:pt>
                <c:pt idx="1376">
                  <c:v>39331.0</c:v>
                </c:pt>
                <c:pt idx="1377">
                  <c:v>39332.0</c:v>
                </c:pt>
                <c:pt idx="1378">
                  <c:v>39335.0</c:v>
                </c:pt>
                <c:pt idx="1379">
                  <c:v>39336.0</c:v>
                </c:pt>
                <c:pt idx="1380">
                  <c:v>39337.0</c:v>
                </c:pt>
                <c:pt idx="1381">
                  <c:v>39338.0</c:v>
                </c:pt>
                <c:pt idx="1382">
                  <c:v>39339.0</c:v>
                </c:pt>
                <c:pt idx="1383">
                  <c:v>39342.0</c:v>
                </c:pt>
                <c:pt idx="1384">
                  <c:v>39343.0</c:v>
                </c:pt>
                <c:pt idx="1385">
                  <c:v>39344.0</c:v>
                </c:pt>
                <c:pt idx="1386">
                  <c:v>39345.0</c:v>
                </c:pt>
                <c:pt idx="1387">
                  <c:v>39346.0</c:v>
                </c:pt>
                <c:pt idx="1388">
                  <c:v>39349.0</c:v>
                </c:pt>
                <c:pt idx="1389">
                  <c:v>39350.0</c:v>
                </c:pt>
                <c:pt idx="1390">
                  <c:v>39351.0</c:v>
                </c:pt>
                <c:pt idx="1391">
                  <c:v>39352.0</c:v>
                </c:pt>
                <c:pt idx="1392">
                  <c:v>39353.0</c:v>
                </c:pt>
                <c:pt idx="1393">
                  <c:v>39356.0</c:v>
                </c:pt>
                <c:pt idx="1394">
                  <c:v>39357.0</c:v>
                </c:pt>
                <c:pt idx="1395">
                  <c:v>39358.0</c:v>
                </c:pt>
                <c:pt idx="1396">
                  <c:v>39359.0</c:v>
                </c:pt>
                <c:pt idx="1397">
                  <c:v>39360.0</c:v>
                </c:pt>
                <c:pt idx="1398">
                  <c:v>39363.0</c:v>
                </c:pt>
                <c:pt idx="1399">
                  <c:v>39364.0</c:v>
                </c:pt>
                <c:pt idx="1400">
                  <c:v>39365.0</c:v>
                </c:pt>
                <c:pt idx="1401">
                  <c:v>39366.0</c:v>
                </c:pt>
                <c:pt idx="1402">
                  <c:v>39367.0</c:v>
                </c:pt>
                <c:pt idx="1403">
                  <c:v>39370.0</c:v>
                </c:pt>
                <c:pt idx="1404">
                  <c:v>39371.0</c:v>
                </c:pt>
                <c:pt idx="1405">
                  <c:v>39372.0</c:v>
                </c:pt>
                <c:pt idx="1406">
                  <c:v>39373.0</c:v>
                </c:pt>
                <c:pt idx="1407">
                  <c:v>39374.0</c:v>
                </c:pt>
                <c:pt idx="1408">
                  <c:v>39377.0</c:v>
                </c:pt>
                <c:pt idx="1409">
                  <c:v>39378.0</c:v>
                </c:pt>
                <c:pt idx="1410">
                  <c:v>39379.0</c:v>
                </c:pt>
                <c:pt idx="1411">
                  <c:v>39380.0</c:v>
                </c:pt>
                <c:pt idx="1412">
                  <c:v>39381.0</c:v>
                </c:pt>
                <c:pt idx="1413">
                  <c:v>39384.0</c:v>
                </c:pt>
                <c:pt idx="1414">
                  <c:v>39385.0</c:v>
                </c:pt>
                <c:pt idx="1415">
                  <c:v>39386.0</c:v>
                </c:pt>
                <c:pt idx="1416">
                  <c:v>39387.0</c:v>
                </c:pt>
                <c:pt idx="1417">
                  <c:v>39388.0</c:v>
                </c:pt>
                <c:pt idx="1418">
                  <c:v>39391.0</c:v>
                </c:pt>
                <c:pt idx="1419">
                  <c:v>39392.0</c:v>
                </c:pt>
                <c:pt idx="1420">
                  <c:v>39393.0</c:v>
                </c:pt>
                <c:pt idx="1421">
                  <c:v>39394.0</c:v>
                </c:pt>
                <c:pt idx="1422">
                  <c:v>39395.0</c:v>
                </c:pt>
                <c:pt idx="1423">
                  <c:v>39398.0</c:v>
                </c:pt>
                <c:pt idx="1424">
                  <c:v>39399.0</c:v>
                </c:pt>
                <c:pt idx="1425">
                  <c:v>39400.0</c:v>
                </c:pt>
                <c:pt idx="1426">
                  <c:v>39401.0</c:v>
                </c:pt>
                <c:pt idx="1427">
                  <c:v>39402.0</c:v>
                </c:pt>
                <c:pt idx="1428">
                  <c:v>39405.0</c:v>
                </c:pt>
                <c:pt idx="1429">
                  <c:v>39406.0</c:v>
                </c:pt>
                <c:pt idx="1430">
                  <c:v>39407.0</c:v>
                </c:pt>
                <c:pt idx="1431">
                  <c:v>39408.0</c:v>
                </c:pt>
                <c:pt idx="1432">
                  <c:v>39409.0</c:v>
                </c:pt>
                <c:pt idx="1433">
                  <c:v>39412.0</c:v>
                </c:pt>
                <c:pt idx="1434">
                  <c:v>39413.0</c:v>
                </c:pt>
                <c:pt idx="1435">
                  <c:v>39414.0</c:v>
                </c:pt>
                <c:pt idx="1436">
                  <c:v>39415.0</c:v>
                </c:pt>
                <c:pt idx="1437">
                  <c:v>39416.0</c:v>
                </c:pt>
                <c:pt idx="1438">
                  <c:v>39419.0</c:v>
                </c:pt>
                <c:pt idx="1439">
                  <c:v>39420.0</c:v>
                </c:pt>
                <c:pt idx="1440">
                  <c:v>39421.0</c:v>
                </c:pt>
                <c:pt idx="1441">
                  <c:v>39422.0</c:v>
                </c:pt>
                <c:pt idx="1442">
                  <c:v>39423.0</c:v>
                </c:pt>
                <c:pt idx="1443">
                  <c:v>39426.0</c:v>
                </c:pt>
                <c:pt idx="1444">
                  <c:v>39427.0</c:v>
                </c:pt>
                <c:pt idx="1445">
                  <c:v>39428.0</c:v>
                </c:pt>
                <c:pt idx="1446">
                  <c:v>39429.0</c:v>
                </c:pt>
                <c:pt idx="1447">
                  <c:v>39430.0</c:v>
                </c:pt>
                <c:pt idx="1448">
                  <c:v>39433.0</c:v>
                </c:pt>
                <c:pt idx="1449">
                  <c:v>39434.0</c:v>
                </c:pt>
                <c:pt idx="1450">
                  <c:v>39435.0</c:v>
                </c:pt>
                <c:pt idx="1451">
                  <c:v>39436.0</c:v>
                </c:pt>
                <c:pt idx="1452">
                  <c:v>39437.0</c:v>
                </c:pt>
                <c:pt idx="1453">
                  <c:v>39440.0</c:v>
                </c:pt>
                <c:pt idx="1454">
                  <c:v>39441.0</c:v>
                </c:pt>
                <c:pt idx="1455">
                  <c:v>39442.0</c:v>
                </c:pt>
                <c:pt idx="1456">
                  <c:v>39443.0</c:v>
                </c:pt>
                <c:pt idx="1457">
                  <c:v>39444.0</c:v>
                </c:pt>
                <c:pt idx="1458">
                  <c:v>39447.0</c:v>
                </c:pt>
                <c:pt idx="1459">
                  <c:v>39448.0</c:v>
                </c:pt>
                <c:pt idx="1460">
                  <c:v>39449.0</c:v>
                </c:pt>
                <c:pt idx="1461">
                  <c:v>39450.0</c:v>
                </c:pt>
                <c:pt idx="1462">
                  <c:v>39451.0</c:v>
                </c:pt>
                <c:pt idx="1463">
                  <c:v>39454.0</c:v>
                </c:pt>
                <c:pt idx="1464">
                  <c:v>39455.0</c:v>
                </c:pt>
                <c:pt idx="1465">
                  <c:v>39456.0</c:v>
                </c:pt>
                <c:pt idx="1466">
                  <c:v>39457.0</c:v>
                </c:pt>
                <c:pt idx="1467">
                  <c:v>39458.0</c:v>
                </c:pt>
                <c:pt idx="1468">
                  <c:v>39461.0</c:v>
                </c:pt>
                <c:pt idx="1469">
                  <c:v>39462.0</c:v>
                </c:pt>
                <c:pt idx="1470">
                  <c:v>39463.0</c:v>
                </c:pt>
                <c:pt idx="1471">
                  <c:v>39464.0</c:v>
                </c:pt>
                <c:pt idx="1472">
                  <c:v>39465.0</c:v>
                </c:pt>
                <c:pt idx="1473">
                  <c:v>39468.0</c:v>
                </c:pt>
                <c:pt idx="1474">
                  <c:v>39469.0</c:v>
                </c:pt>
                <c:pt idx="1475">
                  <c:v>39470.0</c:v>
                </c:pt>
                <c:pt idx="1476">
                  <c:v>39471.0</c:v>
                </c:pt>
                <c:pt idx="1477">
                  <c:v>39472.0</c:v>
                </c:pt>
                <c:pt idx="1478">
                  <c:v>39475.0</c:v>
                </c:pt>
                <c:pt idx="1479">
                  <c:v>39476.0</c:v>
                </c:pt>
                <c:pt idx="1480">
                  <c:v>39477.0</c:v>
                </c:pt>
                <c:pt idx="1481">
                  <c:v>39478.0</c:v>
                </c:pt>
                <c:pt idx="1482">
                  <c:v>39479.0</c:v>
                </c:pt>
                <c:pt idx="1483">
                  <c:v>39482.0</c:v>
                </c:pt>
                <c:pt idx="1484">
                  <c:v>39483.0</c:v>
                </c:pt>
                <c:pt idx="1485">
                  <c:v>39484.0</c:v>
                </c:pt>
                <c:pt idx="1486">
                  <c:v>39485.0</c:v>
                </c:pt>
                <c:pt idx="1487">
                  <c:v>39486.0</c:v>
                </c:pt>
                <c:pt idx="1488">
                  <c:v>39489.0</c:v>
                </c:pt>
                <c:pt idx="1489">
                  <c:v>39490.0</c:v>
                </c:pt>
                <c:pt idx="1490">
                  <c:v>39491.0</c:v>
                </c:pt>
                <c:pt idx="1491">
                  <c:v>39492.0</c:v>
                </c:pt>
                <c:pt idx="1492">
                  <c:v>39493.0</c:v>
                </c:pt>
                <c:pt idx="1493">
                  <c:v>39496.0</c:v>
                </c:pt>
                <c:pt idx="1494">
                  <c:v>39497.0</c:v>
                </c:pt>
                <c:pt idx="1495">
                  <c:v>39498.0</c:v>
                </c:pt>
                <c:pt idx="1496">
                  <c:v>39499.0</c:v>
                </c:pt>
                <c:pt idx="1497">
                  <c:v>39500.0</c:v>
                </c:pt>
                <c:pt idx="1498">
                  <c:v>39503.0</c:v>
                </c:pt>
                <c:pt idx="1499">
                  <c:v>39504.0</c:v>
                </c:pt>
                <c:pt idx="1500">
                  <c:v>39505.0</c:v>
                </c:pt>
                <c:pt idx="1501">
                  <c:v>39506.0</c:v>
                </c:pt>
                <c:pt idx="1502">
                  <c:v>39507.0</c:v>
                </c:pt>
                <c:pt idx="1503">
                  <c:v>39510.0</c:v>
                </c:pt>
                <c:pt idx="1504">
                  <c:v>39511.0</c:v>
                </c:pt>
                <c:pt idx="1505">
                  <c:v>39512.0</c:v>
                </c:pt>
                <c:pt idx="1506">
                  <c:v>39513.0</c:v>
                </c:pt>
                <c:pt idx="1507">
                  <c:v>39514.0</c:v>
                </c:pt>
                <c:pt idx="1508">
                  <c:v>39517.0</c:v>
                </c:pt>
                <c:pt idx="1509">
                  <c:v>39518.0</c:v>
                </c:pt>
                <c:pt idx="1510">
                  <c:v>39519.0</c:v>
                </c:pt>
                <c:pt idx="1511">
                  <c:v>39520.0</c:v>
                </c:pt>
                <c:pt idx="1512">
                  <c:v>39521.0</c:v>
                </c:pt>
                <c:pt idx="1513">
                  <c:v>39524.0</c:v>
                </c:pt>
                <c:pt idx="1514">
                  <c:v>39525.0</c:v>
                </c:pt>
                <c:pt idx="1515">
                  <c:v>39526.0</c:v>
                </c:pt>
                <c:pt idx="1516">
                  <c:v>39527.0</c:v>
                </c:pt>
                <c:pt idx="1517">
                  <c:v>39528.0</c:v>
                </c:pt>
                <c:pt idx="1518">
                  <c:v>39531.0</c:v>
                </c:pt>
                <c:pt idx="1519">
                  <c:v>39532.0</c:v>
                </c:pt>
                <c:pt idx="1520">
                  <c:v>39533.0</c:v>
                </c:pt>
                <c:pt idx="1521">
                  <c:v>39534.0</c:v>
                </c:pt>
                <c:pt idx="1522">
                  <c:v>39535.0</c:v>
                </c:pt>
                <c:pt idx="1523">
                  <c:v>39538.0</c:v>
                </c:pt>
                <c:pt idx="1524">
                  <c:v>39539.0</c:v>
                </c:pt>
                <c:pt idx="1525">
                  <c:v>39540.0</c:v>
                </c:pt>
                <c:pt idx="1526">
                  <c:v>39541.0</c:v>
                </c:pt>
                <c:pt idx="1527">
                  <c:v>39542.0</c:v>
                </c:pt>
                <c:pt idx="1528">
                  <c:v>39545.0</c:v>
                </c:pt>
                <c:pt idx="1529">
                  <c:v>39546.0</c:v>
                </c:pt>
                <c:pt idx="1530">
                  <c:v>39547.0</c:v>
                </c:pt>
                <c:pt idx="1531">
                  <c:v>39548.0</c:v>
                </c:pt>
                <c:pt idx="1532">
                  <c:v>39549.0</c:v>
                </c:pt>
                <c:pt idx="1533">
                  <c:v>39552.0</c:v>
                </c:pt>
                <c:pt idx="1534">
                  <c:v>39553.0</c:v>
                </c:pt>
                <c:pt idx="1535">
                  <c:v>39554.0</c:v>
                </c:pt>
                <c:pt idx="1536">
                  <c:v>39555.0</c:v>
                </c:pt>
                <c:pt idx="1537">
                  <c:v>39556.0</c:v>
                </c:pt>
                <c:pt idx="1538">
                  <c:v>39559.0</c:v>
                </c:pt>
                <c:pt idx="1539">
                  <c:v>39560.0</c:v>
                </c:pt>
                <c:pt idx="1540">
                  <c:v>39561.0</c:v>
                </c:pt>
                <c:pt idx="1541">
                  <c:v>39562.0</c:v>
                </c:pt>
                <c:pt idx="1542">
                  <c:v>39563.0</c:v>
                </c:pt>
                <c:pt idx="1543">
                  <c:v>39566.0</c:v>
                </c:pt>
                <c:pt idx="1544">
                  <c:v>39567.0</c:v>
                </c:pt>
                <c:pt idx="1545">
                  <c:v>39568.0</c:v>
                </c:pt>
                <c:pt idx="1546">
                  <c:v>39569.0</c:v>
                </c:pt>
                <c:pt idx="1547">
                  <c:v>39570.0</c:v>
                </c:pt>
                <c:pt idx="1548">
                  <c:v>39573.0</c:v>
                </c:pt>
                <c:pt idx="1549">
                  <c:v>39574.0</c:v>
                </c:pt>
                <c:pt idx="1550">
                  <c:v>39575.0</c:v>
                </c:pt>
                <c:pt idx="1551">
                  <c:v>39576.0</c:v>
                </c:pt>
                <c:pt idx="1552">
                  <c:v>39577.0</c:v>
                </c:pt>
                <c:pt idx="1553">
                  <c:v>39580.0</c:v>
                </c:pt>
                <c:pt idx="1554">
                  <c:v>39581.0</c:v>
                </c:pt>
                <c:pt idx="1555">
                  <c:v>39582.0</c:v>
                </c:pt>
                <c:pt idx="1556">
                  <c:v>39583.0</c:v>
                </c:pt>
                <c:pt idx="1557">
                  <c:v>39584.0</c:v>
                </c:pt>
                <c:pt idx="1558">
                  <c:v>39587.0</c:v>
                </c:pt>
                <c:pt idx="1559">
                  <c:v>39588.0</c:v>
                </c:pt>
                <c:pt idx="1560">
                  <c:v>39589.0</c:v>
                </c:pt>
                <c:pt idx="1561">
                  <c:v>39590.0</c:v>
                </c:pt>
                <c:pt idx="1562">
                  <c:v>39591.0</c:v>
                </c:pt>
                <c:pt idx="1563">
                  <c:v>39594.0</c:v>
                </c:pt>
                <c:pt idx="1564">
                  <c:v>39595.0</c:v>
                </c:pt>
                <c:pt idx="1565">
                  <c:v>39596.0</c:v>
                </c:pt>
                <c:pt idx="1566">
                  <c:v>39597.0</c:v>
                </c:pt>
                <c:pt idx="1567">
                  <c:v>39598.0</c:v>
                </c:pt>
                <c:pt idx="1568">
                  <c:v>39601.0</c:v>
                </c:pt>
                <c:pt idx="1569">
                  <c:v>39602.0</c:v>
                </c:pt>
                <c:pt idx="1570">
                  <c:v>39603.0</c:v>
                </c:pt>
                <c:pt idx="1571">
                  <c:v>39604.0</c:v>
                </c:pt>
                <c:pt idx="1572">
                  <c:v>39605.0</c:v>
                </c:pt>
                <c:pt idx="1573">
                  <c:v>39608.0</c:v>
                </c:pt>
                <c:pt idx="1574">
                  <c:v>39609.0</c:v>
                </c:pt>
                <c:pt idx="1575">
                  <c:v>39610.0</c:v>
                </c:pt>
                <c:pt idx="1576">
                  <c:v>39611.0</c:v>
                </c:pt>
                <c:pt idx="1577">
                  <c:v>39612.0</c:v>
                </c:pt>
                <c:pt idx="1578">
                  <c:v>39615.0</c:v>
                </c:pt>
                <c:pt idx="1579">
                  <c:v>39616.0</c:v>
                </c:pt>
                <c:pt idx="1580">
                  <c:v>39617.0</c:v>
                </c:pt>
                <c:pt idx="1581">
                  <c:v>39618.0</c:v>
                </c:pt>
                <c:pt idx="1582">
                  <c:v>39619.0</c:v>
                </c:pt>
                <c:pt idx="1583">
                  <c:v>39622.0</c:v>
                </c:pt>
                <c:pt idx="1584">
                  <c:v>39623.0</c:v>
                </c:pt>
                <c:pt idx="1585">
                  <c:v>39624.0</c:v>
                </c:pt>
                <c:pt idx="1586">
                  <c:v>39625.0</c:v>
                </c:pt>
                <c:pt idx="1587">
                  <c:v>39626.0</c:v>
                </c:pt>
                <c:pt idx="1588">
                  <c:v>39629.0</c:v>
                </c:pt>
                <c:pt idx="1589">
                  <c:v>39630.0</c:v>
                </c:pt>
                <c:pt idx="1590">
                  <c:v>39631.0</c:v>
                </c:pt>
                <c:pt idx="1591">
                  <c:v>39632.0</c:v>
                </c:pt>
                <c:pt idx="1592">
                  <c:v>39633.0</c:v>
                </c:pt>
                <c:pt idx="1593">
                  <c:v>39636.0</c:v>
                </c:pt>
                <c:pt idx="1594">
                  <c:v>39637.0</c:v>
                </c:pt>
                <c:pt idx="1595">
                  <c:v>39638.0</c:v>
                </c:pt>
                <c:pt idx="1596">
                  <c:v>39639.0</c:v>
                </c:pt>
                <c:pt idx="1597">
                  <c:v>39640.0</c:v>
                </c:pt>
                <c:pt idx="1598">
                  <c:v>39643.0</c:v>
                </c:pt>
                <c:pt idx="1599">
                  <c:v>39644.0</c:v>
                </c:pt>
                <c:pt idx="1600">
                  <c:v>39645.0</c:v>
                </c:pt>
                <c:pt idx="1601">
                  <c:v>39646.0</c:v>
                </c:pt>
                <c:pt idx="1602">
                  <c:v>39647.0</c:v>
                </c:pt>
                <c:pt idx="1603">
                  <c:v>39650.0</c:v>
                </c:pt>
                <c:pt idx="1604">
                  <c:v>39651.0</c:v>
                </c:pt>
                <c:pt idx="1605">
                  <c:v>39652.0</c:v>
                </c:pt>
                <c:pt idx="1606">
                  <c:v>39653.0</c:v>
                </c:pt>
                <c:pt idx="1607">
                  <c:v>39654.0</c:v>
                </c:pt>
                <c:pt idx="1608">
                  <c:v>39657.0</c:v>
                </c:pt>
                <c:pt idx="1609">
                  <c:v>39658.0</c:v>
                </c:pt>
                <c:pt idx="1610">
                  <c:v>39659.0</c:v>
                </c:pt>
                <c:pt idx="1611">
                  <c:v>39660.0</c:v>
                </c:pt>
                <c:pt idx="1612">
                  <c:v>39661.0</c:v>
                </c:pt>
                <c:pt idx="1613">
                  <c:v>39664.0</c:v>
                </c:pt>
                <c:pt idx="1614">
                  <c:v>39665.0</c:v>
                </c:pt>
                <c:pt idx="1615">
                  <c:v>39666.0</c:v>
                </c:pt>
                <c:pt idx="1616">
                  <c:v>39667.0</c:v>
                </c:pt>
                <c:pt idx="1617">
                  <c:v>39668.0</c:v>
                </c:pt>
                <c:pt idx="1618">
                  <c:v>39671.0</c:v>
                </c:pt>
                <c:pt idx="1619">
                  <c:v>39672.0</c:v>
                </c:pt>
                <c:pt idx="1620">
                  <c:v>39673.0</c:v>
                </c:pt>
                <c:pt idx="1621">
                  <c:v>39674.0</c:v>
                </c:pt>
                <c:pt idx="1622">
                  <c:v>39675.0</c:v>
                </c:pt>
                <c:pt idx="1623">
                  <c:v>39678.0</c:v>
                </c:pt>
                <c:pt idx="1624">
                  <c:v>39679.0</c:v>
                </c:pt>
                <c:pt idx="1625">
                  <c:v>39680.0</c:v>
                </c:pt>
                <c:pt idx="1626">
                  <c:v>39681.0</c:v>
                </c:pt>
                <c:pt idx="1627">
                  <c:v>39682.0</c:v>
                </c:pt>
                <c:pt idx="1628">
                  <c:v>39685.0</c:v>
                </c:pt>
                <c:pt idx="1629">
                  <c:v>39686.0</c:v>
                </c:pt>
                <c:pt idx="1630">
                  <c:v>39687.0</c:v>
                </c:pt>
                <c:pt idx="1631">
                  <c:v>39688.0</c:v>
                </c:pt>
                <c:pt idx="1632">
                  <c:v>39689.0</c:v>
                </c:pt>
                <c:pt idx="1633">
                  <c:v>39692.0</c:v>
                </c:pt>
                <c:pt idx="1634">
                  <c:v>39693.0</c:v>
                </c:pt>
                <c:pt idx="1635">
                  <c:v>39694.0</c:v>
                </c:pt>
                <c:pt idx="1636">
                  <c:v>39695.0</c:v>
                </c:pt>
                <c:pt idx="1637">
                  <c:v>39696.0</c:v>
                </c:pt>
                <c:pt idx="1638">
                  <c:v>39699.0</c:v>
                </c:pt>
                <c:pt idx="1639">
                  <c:v>39700.0</c:v>
                </c:pt>
                <c:pt idx="1640">
                  <c:v>39701.0</c:v>
                </c:pt>
                <c:pt idx="1641">
                  <c:v>39702.0</c:v>
                </c:pt>
                <c:pt idx="1642">
                  <c:v>39703.0</c:v>
                </c:pt>
                <c:pt idx="1643">
                  <c:v>39706.0</c:v>
                </c:pt>
                <c:pt idx="1644">
                  <c:v>39707.0</c:v>
                </c:pt>
                <c:pt idx="1645">
                  <c:v>39708.0</c:v>
                </c:pt>
                <c:pt idx="1646">
                  <c:v>39709.0</c:v>
                </c:pt>
                <c:pt idx="1647">
                  <c:v>39710.0</c:v>
                </c:pt>
                <c:pt idx="1648">
                  <c:v>39713.0</c:v>
                </c:pt>
                <c:pt idx="1649">
                  <c:v>39714.0</c:v>
                </c:pt>
                <c:pt idx="1650">
                  <c:v>39715.0</c:v>
                </c:pt>
                <c:pt idx="1651">
                  <c:v>39716.0</c:v>
                </c:pt>
                <c:pt idx="1652">
                  <c:v>39717.0</c:v>
                </c:pt>
                <c:pt idx="1653">
                  <c:v>39720.0</c:v>
                </c:pt>
                <c:pt idx="1654">
                  <c:v>39721.0</c:v>
                </c:pt>
                <c:pt idx="1655">
                  <c:v>39722.0</c:v>
                </c:pt>
                <c:pt idx="1656">
                  <c:v>39723.0</c:v>
                </c:pt>
                <c:pt idx="1657">
                  <c:v>39724.0</c:v>
                </c:pt>
                <c:pt idx="1658">
                  <c:v>39727.0</c:v>
                </c:pt>
                <c:pt idx="1659">
                  <c:v>39728.0</c:v>
                </c:pt>
                <c:pt idx="1660">
                  <c:v>39729.0</c:v>
                </c:pt>
                <c:pt idx="1661">
                  <c:v>39730.0</c:v>
                </c:pt>
                <c:pt idx="1662">
                  <c:v>39731.0</c:v>
                </c:pt>
                <c:pt idx="1663">
                  <c:v>39734.0</c:v>
                </c:pt>
                <c:pt idx="1664">
                  <c:v>39735.0</c:v>
                </c:pt>
                <c:pt idx="1665">
                  <c:v>39736.0</c:v>
                </c:pt>
                <c:pt idx="1666">
                  <c:v>39737.0</c:v>
                </c:pt>
                <c:pt idx="1667">
                  <c:v>39738.0</c:v>
                </c:pt>
                <c:pt idx="1668">
                  <c:v>39741.0</c:v>
                </c:pt>
                <c:pt idx="1669">
                  <c:v>39742.0</c:v>
                </c:pt>
                <c:pt idx="1670">
                  <c:v>39743.0</c:v>
                </c:pt>
                <c:pt idx="1671">
                  <c:v>39744.0</c:v>
                </c:pt>
                <c:pt idx="1672">
                  <c:v>39745.0</c:v>
                </c:pt>
                <c:pt idx="1673">
                  <c:v>39748.0</c:v>
                </c:pt>
                <c:pt idx="1674">
                  <c:v>39749.0</c:v>
                </c:pt>
                <c:pt idx="1675">
                  <c:v>39750.0</c:v>
                </c:pt>
                <c:pt idx="1676">
                  <c:v>39751.0</c:v>
                </c:pt>
                <c:pt idx="1677">
                  <c:v>39752.0</c:v>
                </c:pt>
                <c:pt idx="1678">
                  <c:v>39755.0</c:v>
                </c:pt>
                <c:pt idx="1679">
                  <c:v>39756.0</c:v>
                </c:pt>
                <c:pt idx="1680">
                  <c:v>39757.0</c:v>
                </c:pt>
                <c:pt idx="1681">
                  <c:v>39758.0</c:v>
                </c:pt>
                <c:pt idx="1682">
                  <c:v>39759.0</c:v>
                </c:pt>
                <c:pt idx="1683">
                  <c:v>39762.0</c:v>
                </c:pt>
                <c:pt idx="1684">
                  <c:v>39763.0</c:v>
                </c:pt>
                <c:pt idx="1685">
                  <c:v>39764.0</c:v>
                </c:pt>
                <c:pt idx="1686">
                  <c:v>39765.0</c:v>
                </c:pt>
                <c:pt idx="1687">
                  <c:v>39766.0</c:v>
                </c:pt>
                <c:pt idx="1688">
                  <c:v>39769.0</c:v>
                </c:pt>
                <c:pt idx="1689">
                  <c:v>39770.0</c:v>
                </c:pt>
                <c:pt idx="1690">
                  <c:v>39771.0</c:v>
                </c:pt>
                <c:pt idx="1691">
                  <c:v>39772.0</c:v>
                </c:pt>
                <c:pt idx="1692">
                  <c:v>39773.0</c:v>
                </c:pt>
                <c:pt idx="1693">
                  <c:v>39776.0</c:v>
                </c:pt>
                <c:pt idx="1694">
                  <c:v>39777.0</c:v>
                </c:pt>
                <c:pt idx="1695">
                  <c:v>39778.0</c:v>
                </c:pt>
                <c:pt idx="1696">
                  <c:v>39779.0</c:v>
                </c:pt>
                <c:pt idx="1697">
                  <c:v>39780.0</c:v>
                </c:pt>
                <c:pt idx="1698">
                  <c:v>39783.0</c:v>
                </c:pt>
                <c:pt idx="1699">
                  <c:v>39784.0</c:v>
                </c:pt>
                <c:pt idx="1700">
                  <c:v>39785.0</c:v>
                </c:pt>
                <c:pt idx="1701">
                  <c:v>39786.0</c:v>
                </c:pt>
                <c:pt idx="1702">
                  <c:v>39787.0</c:v>
                </c:pt>
                <c:pt idx="1703">
                  <c:v>39790.0</c:v>
                </c:pt>
                <c:pt idx="1704">
                  <c:v>39791.0</c:v>
                </c:pt>
                <c:pt idx="1705">
                  <c:v>39792.0</c:v>
                </c:pt>
                <c:pt idx="1706">
                  <c:v>39793.0</c:v>
                </c:pt>
                <c:pt idx="1707">
                  <c:v>39794.0</c:v>
                </c:pt>
                <c:pt idx="1708">
                  <c:v>39797.0</c:v>
                </c:pt>
                <c:pt idx="1709">
                  <c:v>39798.0</c:v>
                </c:pt>
                <c:pt idx="1710">
                  <c:v>39799.0</c:v>
                </c:pt>
                <c:pt idx="1711">
                  <c:v>39800.0</c:v>
                </c:pt>
                <c:pt idx="1712">
                  <c:v>39801.0</c:v>
                </c:pt>
                <c:pt idx="1713">
                  <c:v>39804.0</c:v>
                </c:pt>
                <c:pt idx="1714">
                  <c:v>39805.0</c:v>
                </c:pt>
                <c:pt idx="1715">
                  <c:v>39806.0</c:v>
                </c:pt>
                <c:pt idx="1716">
                  <c:v>39807.0</c:v>
                </c:pt>
                <c:pt idx="1717">
                  <c:v>39808.0</c:v>
                </c:pt>
                <c:pt idx="1718">
                  <c:v>39811.0</c:v>
                </c:pt>
                <c:pt idx="1719">
                  <c:v>39812.0</c:v>
                </c:pt>
                <c:pt idx="1720">
                  <c:v>39813.0</c:v>
                </c:pt>
                <c:pt idx="1721">
                  <c:v>39814.0</c:v>
                </c:pt>
                <c:pt idx="1722">
                  <c:v>39815.0</c:v>
                </c:pt>
                <c:pt idx="1723">
                  <c:v>39818.0</c:v>
                </c:pt>
                <c:pt idx="1724">
                  <c:v>39819.0</c:v>
                </c:pt>
                <c:pt idx="1725">
                  <c:v>39820.0</c:v>
                </c:pt>
                <c:pt idx="1726">
                  <c:v>39821.0</c:v>
                </c:pt>
                <c:pt idx="1727">
                  <c:v>39822.0</c:v>
                </c:pt>
                <c:pt idx="1728">
                  <c:v>39825.0</c:v>
                </c:pt>
                <c:pt idx="1729">
                  <c:v>39826.0</c:v>
                </c:pt>
                <c:pt idx="1730">
                  <c:v>39827.0</c:v>
                </c:pt>
                <c:pt idx="1731">
                  <c:v>39828.0</c:v>
                </c:pt>
                <c:pt idx="1732">
                  <c:v>39829.0</c:v>
                </c:pt>
                <c:pt idx="1733">
                  <c:v>39832.0</c:v>
                </c:pt>
                <c:pt idx="1734">
                  <c:v>39833.0</c:v>
                </c:pt>
                <c:pt idx="1735">
                  <c:v>39834.0</c:v>
                </c:pt>
                <c:pt idx="1736">
                  <c:v>39835.0</c:v>
                </c:pt>
                <c:pt idx="1737">
                  <c:v>39836.0</c:v>
                </c:pt>
                <c:pt idx="1738">
                  <c:v>39839.0</c:v>
                </c:pt>
                <c:pt idx="1739">
                  <c:v>39840.0</c:v>
                </c:pt>
                <c:pt idx="1740">
                  <c:v>39841.0</c:v>
                </c:pt>
                <c:pt idx="1741">
                  <c:v>39842.0</c:v>
                </c:pt>
                <c:pt idx="1742">
                  <c:v>39843.0</c:v>
                </c:pt>
                <c:pt idx="1743">
                  <c:v>39846.0</c:v>
                </c:pt>
                <c:pt idx="1744">
                  <c:v>39847.0</c:v>
                </c:pt>
                <c:pt idx="1745">
                  <c:v>39848.0</c:v>
                </c:pt>
                <c:pt idx="1746">
                  <c:v>39849.0</c:v>
                </c:pt>
                <c:pt idx="1747">
                  <c:v>39850.0</c:v>
                </c:pt>
                <c:pt idx="1748">
                  <c:v>39853.0</c:v>
                </c:pt>
                <c:pt idx="1749">
                  <c:v>39854.0</c:v>
                </c:pt>
                <c:pt idx="1750">
                  <c:v>39855.0</c:v>
                </c:pt>
                <c:pt idx="1751">
                  <c:v>39856.0</c:v>
                </c:pt>
                <c:pt idx="1752">
                  <c:v>39857.0</c:v>
                </c:pt>
                <c:pt idx="1753">
                  <c:v>39860.0</c:v>
                </c:pt>
                <c:pt idx="1754">
                  <c:v>39861.0</c:v>
                </c:pt>
                <c:pt idx="1755">
                  <c:v>39862.0</c:v>
                </c:pt>
                <c:pt idx="1756">
                  <c:v>39863.0</c:v>
                </c:pt>
                <c:pt idx="1757">
                  <c:v>39864.0</c:v>
                </c:pt>
                <c:pt idx="1758">
                  <c:v>39867.0</c:v>
                </c:pt>
                <c:pt idx="1759">
                  <c:v>39868.0</c:v>
                </c:pt>
                <c:pt idx="1760">
                  <c:v>39869.0</c:v>
                </c:pt>
                <c:pt idx="1761">
                  <c:v>39870.0</c:v>
                </c:pt>
                <c:pt idx="1762">
                  <c:v>39871.0</c:v>
                </c:pt>
                <c:pt idx="1763">
                  <c:v>39874.0</c:v>
                </c:pt>
                <c:pt idx="1764">
                  <c:v>39875.0</c:v>
                </c:pt>
                <c:pt idx="1765">
                  <c:v>39876.0</c:v>
                </c:pt>
                <c:pt idx="1766">
                  <c:v>39877.0</c:v>
                </c:pt>
                <c:pt idx="1767">
                  <c:v>39878.0</c:v>
                </c:pt>
                <c:pt idx="1768">
                  <c:v>39881.0</c:v>
                </c:pt>
                <c:pt idx="1769">
                  <c:v>39882.0</c:v>
                </c:pt>
                <c:pt idx="1770">
                  <c:v>39883.0</c:v>
                </c:pt>
                <c:pt idx="1771">
                  <c:v>39884.0</c:v>
                </c:pt>
                <c:pt idx="1772">
                  <c:v>39885.0</c:v>
                </c:pt>
                <c:pt idx="1773">
                  <c:v>39888.0</c:v>
                </c:pt>
                <c:pt idx="1774">
                  <c:v>39889.0</c:v>
                </c:pt>
                <c:pt idx="1775">
                  <c:v>39890.0</c:v>
                </c:pt>
                <c:pt idx="1776">
                  <c:v>39891.0</c:v>
                </c:pt>
                <c:pt idx="1777">
                  <c:v>39892.0</c:v>
                </c:pt>
                <c:pt idx="1778">
                  <c:v>39895.0</c:v>
                </c:pt>
                <c:pt idx="1779">
                  <c:v>39896.0</c:v>
                </c:pt>
                <c:pt idx="1780">
                  <c:v>39897.0</c:v>
                </c:pt>
                <c:pt idx="1781">
                  <c:v>39898.0</c:v>
                </c:pt>
                <c:pt idx="1782">
                  <c:v>39899.0</c:v>
                </c:pt>
                <c:pt idx="1783">
                  <c:v>39902.0</c:v>
                </c:pt>
                <c:pt idx="1784">
                  <c:v>39903.0</c:v>
                </c:pt>
                <c:pt idx="1785">
                  <c:v>39904.0</c:v>
                </c:pt>
                <c:pt idx="1786">
                  <c:v>39905.0</c:v>
                </c:pt>
                <c:pt idx="1787">
                  <c:v>39906.0</c:v>
                </c:pt>
                <c:pt idx="1788">
                  <c:v>39909.0</c:v>
                </c:pt>
                <c:pt idx="1789">
                  <c:v>39910.0</c:v>
                </c:pt>
                <c:pt idx="1790">
                  <c:v>39911.0</c:v>
                </c:pt>
                <c:pt idx="1791">
                  <c:v>39912.0</c:v>
                </c:pt>
                <c:pt idx="1792">
                  <c:v>39913.0</c:v>
                </c:pt>
                <c:pt idx="1793">
                  <c:v>39916.0</c:v>
                </c:pt>
                <c:pt idx="1794">
                  <c:v>39917.0</c:v>
                </c:pt>
                <c:pt idx="1795">
                  <c:v>39918.0</c:v>
                </c:pt>
                <c:pt idx="1796">
                  <c:v>39919.0</c:v>
                </c:pt>
                <c:pt idx="1797">
                  <c:v>39920.0</c:v>
                </c:pt>
                <c:pt idx="1798">
                  <c:v>39923.0</c:v>
                </c:pt>
                <c:pt idx="1799">
                  <c:v>39924.0</c:v>
                </c:pt>
                <c:pt idx="1800">
                  <c:v>39925.0</c:v>
                </c:pt>
                <c:pt idx="1801">
                  <c:v>39926.0</c:v>
                </c:pt>
                <c:pt idx="1802">
                  <c:v>39927.0</c:v>
                </c:pt>
                <c:pt idx="1803">
                  <c:v>39930.0</c:v>
                </c:pt>
                <c:pt idx="1804">
                  <c:v>39931.0</c:v>
                </c:pt>
                <c:pt idx="1805">
                  <c:v>39932.0</c:v>
                </c:pt>
                <c:pt idx="1806">
                  <c:v>39933.0</c:v>
                </c:pt>
                <c:pt idx="1807">
                  <c:v>39934.0</c:v>
                </c:pt>
                <c:pt idx="1808">
                  <c:v>39937.0</c:v>
                </c:pt>
                <c:pt idx="1809">
                  <c:v>39938.0</c:v>
                </c:pt>
                <c:pt idx="1810">
                  <c:v>39939.0</c:v>
                </c:pt>
                <c:pt idx="1811">
                  <c:v>39940.0</c:v>
                </c:pt>
                <c:pt idx="1812">
                  <c:v>39941.0</c:v>
                </c:pt>
                <c:pt idx="1813">
                  <c:v>39944.0</c:v>
                </c:pt>
                <c:pt idx="1814">
                  <c:v>39945.0</c:v>
                </c:pt>
                <c:pt idx="1815">
                  <c:v>39946.0</c:v>
                </c:pt>
                <c:pt idx="1816">
                  <c:v>39947.0</c:v>
                </c:pt>
                <c:pt idx="1817">
                  <c:v>39948.0</c:v>
                </c:pt>
                <c:pt idx="1818">
                  <c:v>39951.0</c:v>
                </c:pt>
                <c:pt idx="1819">
                  <c:v>39952.0</c:v>
                </c:pt>
                <c:pt idx="1820">
                  <c:v>39953.0</c:v>
                </c:pt>
                <c:pt idx="1821">
                  <c:v>39954.0</c:v>
                </c:pt>
                <c:pt idx="1822">
                  <c:v>39955.0</c:v>
                </c:pt>
                <c:pt idx="1823">
                  <c:v>39958.0</c:v>
                </c:pt>
                <c:pt idx="1824">
                  <c:v>39959.0</c:v>
                </c:pt>
                <c:pt idx="1825">
                  <c:v>39960.0</c:v>
                </c:pt>
                <c:pt idx="1826">
                  <c:v>39961.0</c:v>
                </c:pt>
                <c:pt idx="1827">
                  <c:v>39962.0</c:v>
                </c:pt>
                <c:pt idx="1828">
                  <c:v>39965.0</c:v>
                </c:pt>
                <c:pt idx="1829">
                  <c:v>39966.0</c:v>
                </c:pt>
                <c:pt idx="1830">
                  <c:v>39967.0</c:v>
                </c:pt>
                <c:pt idx="1831">
                  <c:v>39968.0</c:v>
                </c:pt>
                <c:pt idx="1832">
                  <c:v>39969.0</c:v>
                </c:pt>
                <c:pt idx="1833">
                  <c:v>39972.0</c:v>
                </c:pt>
                <c:pt idx="1834">
                  <c:v>39973.0</c:v>
                </c:pt>
                <c:pt idx="1835">
                  <c:v>39974.0</c:v>
                </c:pt>
                <c:pt idx="1836">
                  <c:v>39975.0</c:v>
                </c:pt>
                <c:pt idx="1837">
                  <c:v>39976.0</c:v>
                </c:pt>
                <c:pt idx="1838">
                  <c:v>39979.0</c:v>
                </c:pt>
                <c:pt idx="1839">
                  <c:v>39980.0</c:v>
                </c:pt>
                <c:pt idx="1840">
                  <c:v>39981.0</c:v>
                </c:pt>
                <c:pt idx="1841">
                  <c:v>39982.0</c:v>
                </c:pt>
                <c:pt idx="1842">
                  <c:v>39983.0</c:v>
                </c:pt>
                <c:pt idx="1843">
                  <c:v>39986.0</c:v>
                </c:pt>
                <c:pt idx="1844">
                  <c:v>39987.0</c:v>
                </c:pt>
                <c:pt idx="1845">
                  <c:v>39988.0</c:v>
                </c:pt>
                <c:pt idx="1846">
                  <c:v>39989.0</c:v>
                </c:pt>
                <c:pt idx="1847">
                  <c:v>39990.0</c:v>
                </c:pt>
                <c:pt idx="1848">
                  <c:v>39993.0</c:v>
                </c:pt>
                <c:pt idx="1849">
                  <c:v>39994.0</c:v>
                </c:pt>
                <c:pt idx="1850">
                  <c:v>39995.0</c:v>
                </c:pt>
                <c:pt idx="1851">
                  <c:v>39996.0</c:v>
                </c:pt>
                <c:pt idx="1852">
                  <c:v>39997.0</c:v>
                </c:pt>
                <c:pt idx="1853">
                  <c:v>40000.0</c:v>
                </c:pt>
                <c:pt idx="1854">
                  <c:v>40001.0</c:v>
                </c:pt>
                <c:pt idx="1855">
                  <c:v>40002.0</c:v>
                </c:pt>
                <c:pt idx="1856">
                  <c:v>40003.0</c:v>
                </c:pt>
                <c:pt idx="1857">
                  <c:v>40004.0</c:v>
                </c:pt>
                <c:pt idx="1858">
                  <c:v>40007.0</c:v>
                </c:pt>
                <c:pt idx="1859">
                  <c:v>40008.0</c:v>
                </c:pt>
                <c:pt idx="1860">
                  <c:v>40009.0</c:v>
                </c:pt>
                <c:pt idx="1861">
                  <c:v>40010.0</c:v>
                </c:pt>
                <c:pt idx="1862">
                  <c:v>40011.0</c:v>
                </c:pt>
                <c:pt idx="1863">
                  <c:v>40014.0</c:v>
                </c:pt>
                <c:pt idx="1864">
                  <c:v>40015.0</c:v>
                </c:pt>
                <c:pt idx="1865">
                  <c:v>40016.0</c:v>
                </c:pt>
                <c:pt idx="1866">
                  <c:v>40017.0</c:v>
                </c:pt>
                <c:pt idx="1867">
                  <c:v>40018.0</c:v>
                </c:pt>
                <c:pt idx="1868">
                  <c:v>40021.0</c:v>
                </c:pt>
                <c:pt idx="1869">
                  <c:v>40022.0</c:v>
                </c:pt>
                <c:pt idx="1870">
                  <c:v>40023.0</c:v>
                </c:pt>
                <c:pt idx="1871">
                  <c:v>40024.0</c:v>
                </c:pt>
                <c:pt idx="1872">
                  <c:v>40025.0</c:v>
                </c:pt>
                <c:pt idx="1873">
                  <c:v>40028.0</c:v>
                </c:pt>
                <c:pt idx="1874">
                  <c:v>40029.0</c:v>
                </c:pt>
                <c:pt idx="1875">
                  <c:v>40030.0</c:v>
                </c:pt>
                <c:pt idx="1876">
                  <c:v>40031.0</c:v>
                </c:pt>
                <c:pt idx="1877">
                  <c:v>40032.0</c:v>
                </c:pt>
                <c:pt idx="1878">
                  <c:v>40035.0</c:v>
                </c:pt>
                <c:pt idx="1879">
                  <c:v>40036.0</c:v>
                </c:pt>
                <c:pt idx="1880">
                  <c:v>40037.0</c:v>
                </c:pt>
                <c:pt idx="1881">
                  <c:v>40038.0</c:v>
                </c:pt>
                <c:pt idx="1882">
                  <c:v>40039.0</c:v>
                </c:pt>
                <c:pt idx="1883">
                  <c:v>40042.0</c:v>
                </c:pt>
                <c:pt idx="1884">
                  <c:v>40043.0</c:v>
                </c:pt>
                <c:pt idx="1885">
                  <c:v>40044.0</c:v>
                </c:pt>
                <c:pt idx="1886">
                  <c:v>40045.0</c:v>
                </c:pt>
                <c:pt idx="1887">
                  <c:v>40046.0</c:v>
                </c:pt>
                <c:pt idx="1888">
                  <c:v>40049.0</c:v>
                </c:pt>
                <c:pt idx="1889">
                  <c:v>40050.0</c:v>
                </c:pt>
                <c:pt idx="1890">
                  <c:v>40051.0</c:v>
                </c:pt>
                <c:pt idx="1891">
                  <c:v>40052.0</c:v>
                </c:pt>
                <c:pt idx="1892">
                  <c:v>40053.0</c:v>
                </c:pt>
                <c:pt idx="1893">
                  <c:v>40056.0</c:v>
                </c:pt>
                <c:pt idx="1894">
                  <c:v>40057.0</c:v>
                </c:pt>
                <c:pt idx="1895">
                  <c:v>40058.0</c:v>
                </c:pt>
                <c:pt idx="1896">
                  <c:v>40059.0</c:v>
                </c:pt>
                <c:pt idx="1897">
                  <c:v>40060.0</c:v>
                </c:pt>
                <c:pt idx="1898">
                  <c:v>40063.0</c:v>
                </c:pt>
                <c:pt idx="1899">
                  <c:v>40064.0</c:v>
                </c:pt>
                <c:pt idx="1900">
                  <c:v>40065.0</c:v>
                </c:pt>
                <c:pt idx="1901">
                  <c:v>40066.0</c:v>
                </c:pt>
                <c:pt idx="1902">
                  <c:v>40067.0</c:v>
                </c:pt>
                <c:pt idx="1903">
                  <c:v>40070.0</c:v>
                </c:pt>
                <c:pt idx="1904">
                  <c:v>40071.0</c:v>
                </c:pt>
                <c:pt idx="1905">
                  <c:v>40072.0</c:v>
                </c:pt>
                <c:pt idx="1906">
                  <c:v>40073.0</c:v>
                </c:pt>
                <c:pt idx="1907">
                  <c:v>40074.0</c:v>
                </c:pt>
                <c:pt idx="1908">
                  <c:v>40077.0</c:v>
                </c:pt>
                <c:pt idx="1909">
                  <c:v>40078.0</c:v>
                </c:pt>
                <c:pt idx="1910">
                  <c:v>40079.0</c:v>
                </c:pt>
                <c:pt idx="1911">
                  <c:v>40080.0</c:v>
                </c:pt>
                <c:pt idx="1912">
                  <c:v>40081.0</c:v>
                </c:pt>
                <c:pt idx="1913">
                  <c:v>40084.0</c:v>
                </c:pt>
                <c:pt idx="1914">
                  <c:v>40085.0</c:v>
                </c:pt>
                <c:pt idx="1915">
                  <c:v>40086.0</c:v>
                </c:pt>
                <c:pt idx="1916">
                  <c:v>40087.0</c:v>
                </c:pt>
                <c:pt idx="1917">
                  <c:v>40088.0</c:v>
                </c:pt>
                <c:pt idx="1918">
                  <c:v>40091.0</c:v>
                </c:pt>
                <c:pt idx="1919">
                  <c:v>40092.0</c:v>
                </c:pt>
                <c:pt idx="1920">
                  <c:v>40093.0</c:v>
                </c:pt>
                <c:pt idx="1921">
                  <c:v>40094.0</c:v>
                </c:pt>
                <c:pt idx="1922">
                  <c:v>40095.0</c:v>
                </c:pt>
                <c:pt idx="1923">
                  <c:v>40098.0</c:v>
                </c:pt>
                <c:pt idx="1924">
                  <c:v>40099.0</c:v>
                </c:pt>
                <c:pt idx="1925">
                  <c:v>40100.0</c:v>
                </c:pt>
                <c:pt idx="1926">
                  <c:v>40101.0</c:v>
                </c:pt>
                <c:pt idx="1927">
                  <c:v>40102.0</c:v>
                </c:pt>
                <c:pt idx="1928">
                  <c:v>40105.0</c:v>
                </c:pt>
                <c:pt idx="1929">
                  <c:v>40106.0</c:v>
                </c:pt>
                <c:pt idx="1930">
                  <c:v>40107.0</c:v>
                </c:pt>
                <c:pt idx="1931">
                  <c:v>40108.0</c:v>
                </c:pt>
                <c:pt idx="1932">
                  <c:v>40109.0</c:v>
                </c:pt>
                <c:pt idx="1933">
                  <c:v>40112.0</c:v>
                </c:pt>
                <c:pt idx="1934">
                  <c:v>40113.0</c:v>
                </c:pt>
                <c:pt idx="1935">
                  <c:v>40114.0</c:v>
                </c:pt>
                <c:pt idx="1936">
                  <c:v>40115.0</c:v>
                </c:pt>
                <c:pt idx="1937">
                  <c:v>40116.0</c:v>
                </c:pt>
                <c:pt idx="1938">
                  <c:v>40119.0</c:v>
                </c:pt>
                <c:pt idx="1939">
                  <c:v>40120.0</c:v>
                </c:pt>
                <c:pt idx="1940">
                  <c:v>40121.0</c:v>
                </c:pt>
                <c:pt idx="1941">
                  <c:v>40122.0</c:v>
                </c:pt>
                <c:pt idx="1942">
                  <c:v>40123.0</c:v>
                </c:pt>
                <c:pt idx="1943">
                  <c:v>40126.0</c:v>
                </c:pt>
                <c:pt idx="1944">
                  <c:v>40127.0</c:v>
                </c:pt>
                <c:pt idx="1945">
                  <c:v>40128.0</c:v>
                </c:pt>
                <c:pt idx="1946">
                  <c:v>40129.0</c:v>
                </c:pt>
                <c:pt idx="1947">
                  <c:v>40130.0</c:v>
                </c:pt>
                <c:pt idx="1948">
                  <c:v>40133.0</c:v>
                </c:pt>
                <c:pt idx="1949">
                  <c:v>40134.0</c:v>
                </c:pt>
                <c:pt idx="1950">
                  <c:v>40135.0</c:v>
                </c:pt>
                <c:pt idx="1951">
                  <c:v>40136.0</c:v>
                </c:pt>
                <c:pt idx="1952">
                  <c:v>40137.0</c:v>
                </c:pt>
                <c:pt idx="1953">
                  <c:v>40140.0</c:v>
                </c:pt>
                <c:pt idx="1954">
                  <c:v>40141.0</c:v>
                </c:pt>
                <c:pt idx="1955">
                  <c:v>40142.0</c:v>
                </c:pt>
                <c:pt idx="1956">
                  <c:v>40143.0</c:v>
                </c:pt>
                <c:pt idx="1957">
                  <c:v>40144.0</c:v>
                </c:pt>
                <c:pt idx="1958">
                  <c:v>40147.0</c:v>
                </c:pt>
                <c:pt idx="1959">
                  <c:v>40148.0</c:v>
                </c:pt>
                <c:pt idx="1960">
                  <c:v>40149.0</c:v>
                </c:pt>
                <c:pt idx="1961">
                  <c:v>40150.0</c:v>
                </c:pt>
                <c:pt idx="1962">
                  <c:v>40151.0</c:v>
                </c:pt>
                <c:pt idx="1963">
                  <c:v>40154.0</c:v>
                </c:pt>
                <c:pt idx="1964">
                  <c:v>40155.0</c:v>
                </c:pt>
                <c:pt idx="1965">
                  <c:v>40156.0</c:v>
                </c:pt>
                <c:pt idx="1966">
                  <c:v>40157.0</c:v>
                </c:pt>
                <c:pt idx="1967">
                  <c:v>40158.0</c:v>
                </c:pt>
                <c:pt idx="1968">
                  <c:v>40161.0</c:v>
                </c:pt>
                <c:pt idx="1969">
                  <c:v>40162.0</c:v>
                </c:pt>
                <c:pt idx="1970">
                  <c:v>40163.0</c:v>
                </c:pt>
                <c:pt idx="1971">
                  <c:v>40164.0</c:v>
                </c:pt>
                <c:pt idx="1972">
                  <c:v>40165.0</c:v>
                </c:pt>
                <c:pt idx="1973">
                  <c:v>40168.0</c:v>
                </c:pt>
                <c:pt idx="1974">
                  <c:v>40169.0</c:v>
                </c:pt>
                <c:pt idx="1975">
                  <c:v>40170.0</c:v>
                </c:pt>
                <c:pt idx="1976">
                  <c:v>40171.0</c:v>
                </c:pt>
                <c:pt idx="1977">
                  <c:v>40172.0</c:v>
                </c:pt>
                <c:pt idx="1978">
                  <c:v>40175.0</c:v>
                </c:pt>
                <c:pt idx="1979">
                  <c:v>40176.0</c:v>
                </c:pt>
                <c:pt idx="1980">
                  <c:v>40177.0</c:v>
                </c:pt>
                <c:pt idx="1981">
                  <c:v>40178.0</c:v>
                </c:pt>
                <c:pt idx="1982">
                  <c:v>40179.0</c:v>
                </c:pt>
                <c:pt idx="1983">
                  <c:v>40182.0</c:v>
                </c:pt>
                <c:pt idx="1984">
                  <c:v>40183.0</c:v>
                </c:pt>
                <c:pt idx="1985">
                  <c:v>40184.0</c:v>
                </c:pt>
                <c:pt idx="1986">
                  <c:v>40185.0</c:v>
                </c:pt>
                <c:pt idx="1987">
                  <c:v>40186.0</c:v>
                </c:pt>
                <c:pt idx="1988">
                  <c:v>40189.0</c:v>
                </c:pt>
                <c:pt idx="1989">
                  <c:v>40190.0</c:v>
                </c:pt>
                <c:pt idx="1990">
                  <c:v>40191.0</c:v>
                </c:pt>
                <c:pt idx="1991">
                  <c:v>40192.0</c:v>
                </c:pt>
                <c:pt idx="1992">
                  <c:v>40193.0</c:v>
                </c:pt>
                <c:pt idx="1993">
                  <c:v>40196.0</c:v>
                </c:pt>
                <c:pt idx="1994">
                  <c:v>40197.0</c:v>
                </c:pt>
                <c:pt idx="1995">
                  <c:v>40198.0</c:v>
                </c:pt>
                <c:pt idx="1996">
                  <c:v>40199.0</c:v>
                </c:pt>
                <c:pt idx="1997">
                  <c:v>40200.0</c:v>
                </c:pt>
                <c:pt idx="1998">
                  <c:v>40203.0</c:v>
                </c:pt>
                <c:pt idx="1999">
                  <c:v>40204.0</c:v>
                </c:pt>
                <c:pt idx="2000">
                  <c:v>40205.0</c:v>
                </c:pt>
                <c:pt idx="2001">
                  <c:v>40206.0</c:v>
                </c:pt>
                <c:pt idx="2002">
                  <c:v>40207.0</c:v>
                </c:pt>
                <c:pt idx="2003">
                  <c:v>40210.0</c:v>
                </c:pt>
                <c:pt idx="2004">
                  <c:v>40211.0</c:v>
                </c:pt>
                <c:pt idx="2005">
                  <c:v>40212.0</c:v>
                </c:pt>
                <c:pt idx="2006">
                  <c:v>40213.0</c:v>
                </c:pt>
                <c:pt idx="2007">
                  <c:v>40214.0</c:v>
                </c:pt>
                <c:pt idx="2008">
                  <c:v>40217.0</c:v>
                </c:pt>
                <c:pt idx="2009">
                  <c:v>40218.0</c:v>
                </c:pt>
                <c:pt idx="2010">
                  <c:v>40219.0</c:v>
                </c:pt>
                <c:pt idx="2011">
                  <c:v>40220.0</c:v>
                </c:pt>
                <c:pt idx="2012">
                  <c:v>40221.0</c:v>
                </c:pt>
                <c:pt idx="2013">
                  <c:v>40224.0</c:v>
                </c:pt>
                <c:pt idx="2014">
                  <c:v>40225.0</c:v>
                </c:pt>
                <c:pt idx="2015">
                  <c:v>40226.0</c:v>
                </c:pt>
                <c:pt idx="2016">
                  <c:v>40227.0</c:v>
                </c:pt>
                <c:pt idx="2017">
                  <c:v>40228.0</c:v>
                </c:pt>
                <c:pt idx="2018">
                  <c:v>40231.0</c:v>
                </c:pt>
                <c:pt idx="2019">
                  <c:v>40232.0</c:v>
                </c:pt>
                <c:pt idx="2020">
                  <c:v>40233.0</c:v>
                </c:pt>
                <c:pt idx="2021">
                  <c:v>40234.0</c:v>
                </c:pt>
                <c:pt idx="2022">
                  <c:v>40235.0</c:v>
                </c:pt>
                <c:pt idx="2023">
                  <c:v>40238.0</c:v>
                </c:pt>
                <c:pt idx="2024">
                  <c:v>40239.0</c:v>
                </c:pt>
                <c:pt idx="2025">
                  <c:v>40240.0</c:v>
                </c:pt>
                <c:pt idx="2026">
                  <c:v>40241.0</c:v>
                </c:pt>
                <c:pt idx="2027">
                  <c:v>40242.0</c:v>
                </c:pt>
                <c:pt idx="2028">
                  <c:v>40245.0</c:v>
                </c:pt>
                <c:pt idx="2029">
                  <c:v>40246.0</c:v>
                </c:pt>
                <c:pt idx="2030">
                  <c:v>40247.0</c:v>
                </c:pt>
                <c:pt idx="2031">
                  <c:v>40248.0</c:v>
                </c:pt>
                <c:pt idx="2032">
                  <c:v>40249.0</c:v>
                </c:pt>
                <c:pt idx="2033">
                  <c:v>40252.0</c:v>
                </c:pt>
                <c:pt idx="2034">
                  <c:v>40253.0</c:v>
                </c:pt>
                <c:pt idx="2035">
                  <c:v>40254.0</c:v>
                </c:pt>
                <c:pt idx="2036">
                  <c:v>40255.0</c:v>
                </c:pt>
                <c:pt idx="2037">
                  <c:v>40256.0</c:v>
                </c:pt>
                <c:pt idx="2038">
                  <c:v>40259.0</c:v>
                </c:pt>
                <c:pt idx="2039">
                  <c:v>40260.0</c:v>
                </c:pt>
                <c:pt idx="2040">
                  <c:v>40261.0</c:v>
                </c:pt>
                <c:pt idx="2041">
                  <c:v>40262.0</c:v>
                </c:pt>
                <c:pt idx="2042">
                  <c:v>40263.0</c:v>
                </c:pt>
                <c:pt idx="2043">
                  <c:v>40266.0</c:v>
                </c:pt>
                <c:pt idx="2044">
                  <c:v>40267.0</c:v>
                </c:pt>
                <c:pt idx="2045">
                  <c:v>40268.0</c:v>
                </c:pt>
                <c:pt idx="2046">
                  <c:v>40269.0</c:v>
                </c:pt>
                <c:pt idx="2047">
                  <c:v>40270.0</c:v>
                </c:pt>
                <c:pt idx="2048">
                  <c:v>40273.0</c:v>
                </c:pt>
                <c:pt idx="2049">
                  <c:v>40274.0</c:v>
                </c:pt>
                <c:pt idx="2050">
                  <c:v>40275.0</c:v>
                </c:pt>
                <c:pt idx="2051">
                  <c:v>40276.0</c:v>
                </c:pt>
                <c:pt idx="2052">
                  <c:v>40277.0</c:v>
                </c:pt>
                <c:pt idx="2053">
                  <c:v>40280.0</c:v>
                </c:pt>
                <c:pt idx="2054">
                  <c:v>40281.0</c:v>
                </c:pt>
                <c:pt idx="2055">
                  <c:v>40282.0</c:v>
                </c:pt>
                <c:pt idx="2056">
                  <c:v>40283.0</c:v>
                </c:pt>
                <c:pt idx="2057">
                  <c:v>40284.0</c:v>
                </c:pt>
                <c:pt idx="2058">
                  <c:v>40287.0</c:v>
                </c:pt>
                <c:pt idx="2059">
                  <c:v>40288.0</c:v>
                </c:pt>
                <c:pt idx="2060">
                  <c:v>40289.0</c:v>
                </c:pt>
                <c:pt idx="2061">
                  <c:v>40290.0</c:v>
                </c:pt>
                <c:pt idx="2062">
                  <c:v>40291.0</c:v>
                </c:pt>
                <c:pt idx="2063">
                  <c:v>40294.0</c:v>
                </c:pt>
                <c:pt idx="2064">
                  <c:v>40295.0</c:v>
                </c:pt>
                <c:pt idx="2065">
                  <c:v>40296.0</c:v>
                </c:pt>
                <c:pt idx="2066">
                  <c:v>40297.0</c:v>
                </c:pt>
                <c:pt idx="2067">
                  <c:v>40298.0</c:v>
                </c:pt>
                <c:pt idx="2068">
                  <c:v>40301.0</c:v>
                </c:pt>
                <c:pt idx="2069">
                  <c:v>40302.0</c:v>
                </c:pt>
                <c:pt idx="2070">
                  <c:v>40303.0</c:v>
                </c:pt>
                <c:pt idx="2071">
                  <c:v>40304.0</c:v>
                </c:pt>
                <c:pt idx="2072">
                  <c:v>40305.0</c:v>
                </c:pt>
                <c:pt idx="2073">
                  <c:v>40308.0</c:v>
                </c:pt>
                <c:pt idx="2074">
                  <c:v>40309.0</c:v>
                </c:pt>
                <c:pt idx="2075">
                  <c:v>40310.0</c:v>
                </c:pt>
                <c:pt idx="2076">
                  <c:v>40311.0</c:v>
                </c:pt>
                <c:pt idx="2077">
                  <c:v>40312.0</c:v>
                </c:pt>
                <c:pt idx="2078">
                  <c:v>40315.0</c:v>
                </c:pt>
                <c:pt idx="2079">
                  <c:v>40316.0</c:v>
                </c:pt>
                <c:pt idx="2080">
                  <c:v>40317.0</c:v>
                </c:pt>
                <c:pt idx="2081">
                  <c:v>40318.0</c:v>
                </c:pt>
                <c:pt idx="2082">
                  <c:v>40319.0</c:v>
                </c:pt>
                <c:pt idx="2083">
                  <c:v>40322.0</c:v>
                </c:pt>
                <c:pt idx="2084">
                  <c:v>40323.0</c:v>
                </c:pt>
                <c:pt idx="2085">
                  <c:v>40324.0</c:v>
                </c:pt>
                <c:pt idx="2086">
                  <c:v>40325.0</c:v>
                </c:pt>
                <c:pt idx="2087">
                  <c:v>40326.0</c:v>
                </c:pt>
                <c:pt idx="2088">
                  <c:v>40329.0</c:v>
                </c:pt>
                <c:pt idx="2089">
                  <c:v>40330.0</c:v>
                </c:pt>
                <c:pt idx="2090">
                  <c:v>40331.0</c:v>
                </c:pt>
                <c:pt idx="2091">
                  <c:v>40332.0</c:v>
                </c:pt>
                <c:pt idx="2092">
                  <c:v>40333.0</c:v>
                </c:pt>
                <c:pt idx="2093">
                  <c:v>40336.0</c:v>
                </c:pt>
                <c:pt idx="2094">
                  <c:v>40337.0</c:v>
                </c:pt>
                <c:pt idx="2095">
                  <c:v>40338.0</c:v>
                </c:pt>
                <c:pt idx="2096">
                  <c:v>40339.0</c:v>
                </c:pt>
                <c:pt idx="2097">
                  <c:v>40340.0</c:v>
                </c:pt>
                <c:pt idx="2098">
                  <c:v>40343.0</c:v>
                </c:pt>
                <c:pt idx="2099">
                  <c:v>40344.0</c:v>
                </c:pt>
                <c:pt idx="2100">
                  <c:v>40345.0</c:v>
                </c:pt>
                <c:pt idx="2101">
                  <c:v>40346.0</c:v>
                </c:pt>
                <c:pt idx="2102">
                  <c:v>40347.0</c:v>
                </c:pt>
                <c:pt idx="2103">
                  <c:v>40350.0</c:v>
                </c:pt>
                <c:pt idx="2104">
                  <c:v>40351.0</c:v>
                </c:pt>
                <c:pt idx="2105">
                  <c:v>40352.0</c:v>
                </c:pt>
                <c:pt idx="2106">
                  <c:v>40353.0</c:v>
                </c:pt>
                <c:pt idx="2107">
                  <c:v>40354.0</c:v>
                </c:pt>
                <c:pt idx="2108">
                  <c:v>40357.0</c:v>
                </c:pt>
                <c:pt idx="2109">
                  <c:v>40358.0</c:v>
                </c:pt>
                <c:pt idx="2110">
                  <c:v>40359.0</c:v>
                </c:pt>
                <c:pt idx="2111">
                  <c:v>40360.0</c:v>
                </c:pt>
                <c:pt idx="2112">
                  <c:v>40361.0</c:v>
                </c:pt>
                <c:pt idx="2113">
                  <c:v>40364.0</c:v>
                </c:pt>
                <c:pt idx="2114">
                  <c:v>40365.0</c:v>
                </c:pt>
                <c:pt idx="2115">
                  <c:v>40366.0</c:v>
                </c:pt>
                <c:pt idx="2116">
                  <c:v>40367.0</c:v>
                </c:pt>
                <c:pt idx="2117">
                  <c:v>40368.0</c:v>
                </c:pt>
                <c:pt idx="2118">
                  <c:v>40371.0</c:v>
                </c:pt>
                <c:pt idx="2119">
                  <c:v>40372.0</c:v>
                </c:pt>
                <c:pt idx="2120">
                  <c:v>40373.0</c:v>
                </c:pt>
                <c:pt idx="2121">
                  <c:v>40374.0</c:v>
                </c:pt>
                <c:pt idx="2122">
                  <c:v>40375.0</c:v>
                </c:pt>
                <c:pt idx="2123">
                  <c:v>40378.0</c:v>
                </c:pt>
                <c:pt idx="2124">
                  <c:v>40379.0</c:v>
                </c:pt>
                <c:pt idx="2125">
                  <c:v>40380.0</c:v>
                </c:pt>
                <c:pt idx="2126">
                  <c:v>40381.0</c:v>
                </c:pt>
                <c:pt idx="2127">
                  <c:v>40382.0</c:v>
                </c:pt>
                <c:pt idx="2128">
                  <c:v>40385.0</c:v>
                </c:pt>
                <c:pt idx="2129">
                  <c:v>40386.0</c:v>
                </c:pt>
                <c:pt idx="2130">
                  <c:v>40387.0</c:v>
                </c:pt>
                <c:pt idx="2131">
                  <c:v>40388.0</c:v>
                </c:pt>
                <c:pt idx="2132">
                  <c:v>40389.0</c:v>
                </c:pt>
                <c:pt idx="2133">
                  <c:v>40392.0</c:v>
                </c:pt>
                <c:pt idx="2134">
                  <c:v>40393.0</c:v>
                </c:pt>
                <c:pt idx="2135">
                  <c:v>40394.0</c:v>
                </c:pt>
                <c:pt idx="2136">
                  <c:v>40395.0</c:v>
                </c:pt>
                <c:pt idx="2137">
                  <c:v>40396.0</c:v>
                </c:pt>
                <c:pt idx="2138">
                  <c:v>40399.0</c:v>
                </c:pt>
                <c:pt idx="2139">
                  <c:v>40400.0</c:v>
                </c:pt>
                <c:pt idx="2140">
                  <c:v>40401.0</c:v>
                </c:pt>
                <c:pt idx="2141">
                  <c:v>40402.0</c:v>
                </c:pt>
                <c:pt idx="2142">
                  <c:v>40403.0</c:v>
                </c:pt>
                <c:pt idx="2143">
                  <c:v>40406.0</c:v>
                </c:pt>
                <c:pt idx="2144">
                  <c:v>40407.0</c:v>
                </c:pt>
                <c:pt idx="2145">
                  <c:v>40408.0</c:v>
                </c:pt>
                <c:pt idx="2146">
                  <c:v>40409.0</c:v>
                </c:pt>
                <c:pt idx="2147">
                  <c:v>40410.0</c:v>
                </c:pt>
                <c:pt idx="2148">
                  <c:v>40413.0</c:v>
                </c:pt>
                <c:pt idx="2149">
                  <c:v>40414.0</c:v>
                </c:pt>
                <c:pt idx="2150">
                  <c:v>40415.0</c:v>
                </c:pt>
                <c:pt idx="2151">
                  <c:v>40416.0</c:v>
                </c:pt>
                <c:pt idx="2152">
                  <c:v>40417.0</c:v>
                </c:pt>
                <c:pt idx="2153">
                  <c:v>40420.0</c:v>
                </c:pt>
                <c:pt idx="2154">
                  <c:v>40421.0</c:v>
                </c:pt>
                <c:pt idx="2155">
                  <c:v>40422.0</c:v>
                </c:pt>
                <c:pt idx="2156">
                  <c:v>40423.0</c:v>
                </c:pt>
                <c:pt idx="2157">
                  <c:v>40424.0</c:v>
                </c:pt>
                <c:pt idx="2158">
                  <c:v>40427.0</c:v>
                </c:pt>
                <c:pt idx="2159">
                  <c:v>40428.0</c:v>
                </c:pt>
                <c:pt idx="2160">
                  <c:v>40429.0</c:v>
                </c:pt>
                <c:pt idx="2161">
                  <c:v>40430.0</c:v>
                </c:pt>
                <c:pt idx="2162">
                  <c:v>40431.0</c:v>
                </c:pt>
                <c:pt idx="2163">
                  <c:v>40434.0</c:v>
                </c:pt>
                <c:pt idx="2164">
                  <c:v>40435.0</c:v>
                </c:pt>
                <c:pt idx="2165">
                  <c:v>40436.0</c:v>
                </c:pt>
                <c:pt idx="2166">
                  <c:v>40437.0</c:v>
                </c:pt>
                <c:pt idx="2167">
                  <c:v>40438.0</c:v>
                </c:pt>
                <c:pt idx="2168">
                  <c:v>40441.0</c:v>
                </c:pt>
                <c:pt idx="2169">
                  <c:v>40442.0</c:v>
                </c:pt>
                <c:pt idx="2170">
                  <c:v>40443.0</c:v>
                </c:pt>
                <c:pt idx="2171">
                  <c:v>40444.0</c:v>
                </c:pt>
                <c:pt idx="2172">
                  <c:v>40445.0</c:v>
                </c:pt>
                <c:pt idx="2173">
                  <c:v>40448.0</c:v>
                </c:pt>
                <c:pt idx="2174">
                  <c:v>40449.0</c:v>
                </c:pt>
                <c:pt idx="2175">
                  <c:v>40450.0</c:v>
                </c:pt>
                <c:pt idx="2176">
                  <c:v>40451.0</c:v>
                </c:pt>
                <c:pt idx="2177">
                  <c:v>40452.0</c:v>
                </c:pt>
                <c:pt idx="2178">
                  <c:v>40455.0</c:v>
                </c:pt>
                <c:pt idx="2179">
                  <c:v>40456.0</c:v>
                </c:pt>
                <c:pt idx="2180">
                  <c:v>40457.0</c:v>
                </c:pt>
                <c:pt idx="2181">
                  <c:v>40458.0</c:v>
                </c:pt>
                <c:pt idx="2182">
                  <c:v>40459.0</c:v>
                </c:pt>
                <c:pt idx="2183">
                  <c:v>40462.0</c:v>
                </c:pt>
                <c:pt idx="2184">
                  <c:v>40463.0</c:v>
                </c:pt>
                <c:pt idx="2185">
                  <c:v>40464.0</c:v>
                </c:pt>
                <c:pt idx="2186">
                  <c:v>40465.0</c:v>
                </c:pt>
                <c:pt idx="2187">
                  <c:v>40466.0</c:v>
                </c:pt>
                <c:pt idx="2188">
                  <c:v>40469.0</c:v>
                </c:pt>
                <c:pt idx="2189">
                  <c:v>40470.0</c:v>
                </c:pt>
                <c:pt idx="2190">
                  <c:v>40471.0</c:v>
                </c:pt>
                <c:pt idx="2191">
                  <c:v>40472.0</c:v>
                </c:pt>
                <c:pt idx="2192">
                  <c:v>40473.0</c:v>
                </c:pt>
                <c:pt idx="2193">
                  <c:v>40476.0</c:v>
                </c:pt>
                <c:pt idx="2194">
                  <c:v>40477.0</c:v>
                </c:pt>
                <c:pt idx="2195">
                  <c:v>40478.0</c:v>
                </c:pt>
                <c:pt idx="2196">
                  <c:v>40479.0</c:v>
                </c:pt>
                <c:pt idx="2197">
                  <c:v>40480.0</c:v>
                </c:pt>
                <c:pt idx="2198">
                  <c:v>40483.0</c:v>
                </c:pt>
                <c:pt idx="2199">
                  <c:v>40484.0</c:v>
                </c:pt>
                <c:pt idx="2200">
                  <c:v>40485.0</c:v>
                </c:pt>
                <c:pt idx="2201">
                  <c:v>40486.0</c:v>
                </c:pt>
                <c:pt idx="2202">
                  <c:v>40487.0</c:v>
                </c:pt>
                <c:pt idx="2203">
                  <c:v>40490.0</c:v>
                </c:pt>
                <c:pt idx="2204">
                  <c:v>40491.0</c:v>
                </c:pt>
                <c:pt idx="2205">
                  <c:v>40492.0</c:v>
                </c:pt>
                <c:pt idx="2206">
                  <c:v>40493.0</c:v>
                </c:pt>
                <c:pt idx="2207">
                  <c:v>40494.0</c:v>
                </c:pt>
                <c:pt idx="2208">
                  <c:v>40497.0</c:v>
                </c:pt>
                <c:pt idx="2209">
                  <c:v>40498.0</c:v>
                </c:pt>
                <c:pt idx="2210">
                  <c:v>40499.0</c:v>
                </c:pt>
                <c:pt idx="2211">
                  <c:v>40500.0</c:v>
                </c:pt>
                <c:pt idx="2212">
                  <c:v>40501.0</c:v>
                </c:pt>
                <c:pt idx="2213">
                  <c:v>40504.0</c:v>
                </c:pt>
                <c:pt idx="2214">
                  <c:v>40505.0</c:v>
                </c:pt>
                <c:pt idx="2215">
                  <c:v>40506.0</c:v>
                </c:pt>
                <c:pt idx="2216">
                  <c:v>40507.0</c:v>
                </c:pt>
                <c:pt idx="2217">
                  <c:v>40508.0</c:v>
                </c:pt>
                <c:pt idx="2218">
                  <c:v>40511.0</c:v>
                </c:pt>
                <c:pt idx="2219">
                  <c:v>40512.0</c:v>
                </c:pt>
                <c:pt idx="2220">
                  <c:v>40513.0</c:v>
                </c:pt>
                <c:pt idx="2221">
                  <c:v>40514.0</c:v>
                </c:pt>
                <c:pt idx="2222">
                  <c:v>40515.0</c:v>
                </c:pt>
                <c:pt idx="2223">
                  <c:v>40518.0</c:v>
                </c:pt>
                <c:pt idx="2224">
                  <c:v>40519.0</c:v>
                </c:pt>
                <c:pt idx="2225">
                  <c:v>40520.0</c:v>
                </c:pt>
                <c:pt idx="2226">
                  <c:v>40521.0</c:v>
                </c:pt>
                <c:pt idx="2227">
                  <c:v>40522.0</c:v>
                </c:pt>
                <c:pt idx="2228">
                  <c:v>40525.0</c:v>
                </c:pt>
                <c:pt idx="2229">
                  <c:v>40526.0</c:v>
                </c:pt>
                <c:pt idx="2230">
                  <c:v>40527.0</c:v>
                </c:pt>
                <c:pt idx="2231">
                  <c:v>40528.0</c:v>
                </c:pt>
                <c:pt idx="2232">
                  <c:v>40529.0</c:v>
                </c:pt>
                <c:pt idx="2233">
                  <c:v>40532.0</c:v>
                </c:pt>
                <c:pt idx="2234">
                  <c:v>40533.0</c:v>
                </c:pt>
                <c:pt idx="2235">
                  <c:v>40534.0</c:v>
                </c:pt>
                <c:pt idx="2236">
                  <c:v>40535.0</c:v>
                </c:pt>
                <c:pt idx="2237">
                  <c:v>40536.0</c:v>
                </c:pt>
                <c:pt idx="2238">
                  <c:v>40539.0</c:v>
                </c:pt>
                <c:pt idx="2239">
                  <c:v>40540.0</c:v>
                </c:pt>
                <c:pt idx="2240">
                  <c:v>40541.0</c:v>
                </c:pt>
                <c:pt idx="2241">
                  <c:v>40542.0</c:v>
                </c:pt>
                <c:pt idx="2242">
                  <c:v>40543.0</c:v>
                </c:pt>
                <c:pt idx="2243">
                  <c:v>40546.0</c:v>
                </c:pt>
                <c:pt idx="2244">
                  <c:v>40547.0</c:v>
                </c:pt>
                <c:pt idx="2245">
                  <c:v>40548.0</c:v>
                </c:pt>
                <c:pt idx="2246">
                  <c:v>40549.0</c:v>
                </c:pt>
                <c:pt idx="2247">
                  <c:v>40550.0</c:v>
                </c:pt>
                <c:pt idx="2248">
                  <c:v>40553.0</c:v>
                </c:pt>
                <c:pt idx="2249">
                  <c:v>40554.0</c:v>
                </c:pt>
                <c:pt idx="2250">
                  <c:v>40555.0</c:v>
                </c:pt>
                <c:pt idx="2251">
                  <c:v>40556.0</c:v>
                </c:pt>
                <c:pt idx="2252">
                  <c:v>40557.0</c:v>
                </c:pt>
                <c:pt idx="2253">
                  <c:v>40560.0</c:v>
                </c:pt>
                <c:pt idx="2254">
                  <c:v>40561.0</c:v>
                </c:pt>
                <c:pt idx="2255">
                  <c:v>40562.0</c:v>
                </c:pt>
                <c:pt idx="2256">
                  <c:v>40563.0</c:v>
                </c:pt>
                <c:pt idx="2257">
                  <c:v>40564.0</c:v>
                </c:pt>
                <c:pt idx="2258">
                  <c:v>40567.0</c:v>
                </c:pt>
                <c:pt idx="2259">
                  <c:v>40568.0</c:v>
                </c:pt>
                <c:pt idx="2260">
                  <c:v>40569.0</c:v>
                </c:pt>
                <c:pt idx="2261">
                  <c:v>40570.0</c:v>
                </c:pt>
                <c:pt idx="2262">
                  <c:v>40571.0</c:v>
                </c:pt>
                <c:pt idx="2263">
                  <c:v>40574.0</c:v>
                </c:pt>
                <c:pt idx="2264">
                  <c:v>40575.0</c:v>
                </c:pt>
                <c:pt idx="2265">
                  <c:v>40576.0</c:v>
                </c:pt>
                <c:pt idx="2266">
                  <c:v>40577.0</c:v>
                </c:pt>
                <c:pt idx="2267">
                  <c:v>40578.0</c:v>
                </c:pt>
                <c:pt idx="2268">
                  <c:v>40581.0</c:v>
                </c:pt>
                <c:pt idx="2269">
                  <c:v>40582.0</c:v>
                </c:pt>
                <c:pt idx="2270">
                  <c:v>40583.0</c:v>
                </c:pt>
                <c:pt idx="2271">
                  <c:v>40584.0</c:v>
                </c:pt>
                <c:pt idx="2272">
                  <c:v>40585.0</c:v>
                </c:pt>
                <c:pt idx="2273">
                  <c:v>40588.0</c:v>
                </c:pt>
                <c:pt idx="2274">
                  <c:v>40589.0</c:v>
                </c:pt>
                <c:pt idx="2275">
                  <c:v>40590.0</c:v>
                </c:pt>
                <c:pt idx="2276">
                  <c:v>40591.0</c:v>
                </c:pt>
                <c:pt idx="2277">
                  <c:v>40592.0</c:v>
                </c:pt>
                <c:pt idx="2278">
                  <c:v>40595.0</c:v>
                </c:pt>
                <c:pt idx="2279">
                  <c:v>40596.0</c:v>
                </c:pt>
                <c:pt idx="2280">
                  <c:v>40597.0</c:v>
                </c:pt>
                <c:pt idx="2281">
                  <c:v>40598.0</c:v>
                </c:pt>
                <c:pt idx="2282">
                  <c:v>40599.0</c:v>
                </c:pt>
                <c:pt idx="2283">
                  <c:v>40602.0</c:v>
                </c:pt>
                <c:pt idx="2284">
                  <c:v>40603.0</c:v>
                </c:pt>
                <c:pt idx="2285">
                  <c:v>40604.0</c:v>
                </c:pt>
                <c:pt idx="2286">
                  <c:v>40605.0</c:v>
                </c:pt>
                <c:pt idx="2287">
                  <c:v>40606.0</c:v>
                </c:pt>
                <c:pt idx="2288">
                  <c:v>40609.0</c:v>
                </c:pt>
                <c:pt idx="2289">
                  <c:v>40610.0</c:v>
                </c:pt>
                <c:pt idx="2290">
                  <c:v>40611.0</c:v>
                </c:pt>
                <c:pt idx="2291">
                  <c:v>40612.0</c:v>
                </c:pt>
                <c:pt idx="2292">
                  <c:v>40613.0</c:v>
                </c:pt>
                <c:pt idx="2293">
                  <c:v>40616.0</c:v>
                </c:pt>
                <c:pt idx="2294">
                  <c:v>40617.0</c:v>
                </c:pt>
                <c:pt idx="2295">
                  <c:v>40618.0</c:v>
                </c:pt>
                <c:pt idx="2296">
                  <c:v>40619.0</c:v>
                </c:pt>
                <c:pt idx="2297">
                  <c:v>40620.0</c:v>
                </c:pt>
                <c:pt idx="2298">
                  <c:v>40623.0</c:v>
                </c:pt>
                <c:pt idx="2299">
                  <c:v>40624.0</c:v>
                </c:pt>
                <c:pt idx="2300">
                  <c:v>40625.0</c:v>
                </c:pt>
                <c:pt idx="2301">
                  <c:v>40626.0</c:v>
                </c:pt>
                <c:pt idx="2302">
                  <c:v>40627.0</c:v>
                </c:pt>
                <c:pt idx="2303">
                  <c:v>40630.0</c:v>
                </c:pt>
                <c:pt idx="2304">
                  <c:v>40631.0</c:v>
                </c:pt>
                <c:pt idx="2305">
                  <c:v>40632.0</c:v>
                </c:pt>
                <c:pt idx="2306">
                  <c:v>40633.0</c:v>
                </c:pt>
                <c:pt idx="2307">
                  <c:v>40634.0</c:v>
                </c:pt>
                <c:pt idx="2308">
                  <c:v>40637.0</c:v>
                </c:pt>
                <c:pt idx="2309">
                  <c:v>40638.0</c:v>
                </c:pt>
                <c:pt idx="2310">
                  <c:v>40639.0</c:v>
                </c:pt>
                <c:pt idx="2311">
                  <c:v>40640.0</c:v>
                </c:pt>
                <c:pt idx="2312">
                  <c:v>40641.0</c:v>
                </c:pt>
                <c:pt idx="2313">
                  <c:v>40644.0</c:v>
                </c:pt>
                <c:pt idx="2314">
                  <c:v>40645.0</c:v>
                </c:pt>
                <c:pt idx="2315">
                  <c:v>40646.0</c:v>
                </c:pt>
                <c:pt idx="2316">
                  <c:v>40647.0</c:v>
                </c:pt>
                <c:pt idx="2317">
                  <c:v>40648.0</c:v>
                </c:pt>
                <c:pt idx="2318">
                  <c:v>40651.0</c:v>
                </c:pt>
                <c:pt idx="2319">
                  <c:v>40652.0</c:v>
                </c:pt>
                <c:pt idx="2320">
                  <c:v>40653.0</c:v>
                </c:pt>
                <c:pt idx="2321">
                  <c:v>40654.0</c:v>
                </c:pt>
                <c:pt idx="2322">
                  <c:v>40655.0</c:v>
                </c:pt>
                <c:pt idx="2323">
                  <c:v>40658.0</c:v>
                </c:pt>
                <c:pt idx="2324">
                  <c:v>40659.0</c:v>
                </c:pt>
                <c:pt idx="2325">
                  <c:v>40660.0</c:v>
                </c:pt>
                <c:pt idx="2326">
                  <c:v>40661.0</c:v>
                </c:pt>
                <c:pt idx="2327">
                  <c:v>40662.0</c:v>
                </c:pt>
                <c:pt idx="2328">
                  <c:v>40665.0</c:v>
                </c:pt>
                <c:pt idx="2329">
                  <c:v>40666.0</c:v>
                </c:pt>
                <c:pt idx="2330">
                  <c:v>40667.0</c:v>
                </c:pt>
                <c:pt idx="2331">
                  <c:v>40668.0</c:v>
                </c:pt>
                <c:pt idx="2332">
                  <c:v>40669.0</c:v>
                </c:pt>
                <c:pt idx="2333">
                  <c:v>40672.0</c:v>
                </c:pt>
                <c:pt idx="2334">
                  <c:v>40673.0</c:v>
                </c:pt>
                <c:pt idx="2335">
                  <c:v>40674.0</c:v>
                </c:pt>
                <c:pt idx="2336">
                  <c:v>40675.0</c:v>
                </c:pt>
                <c:pt idx="2337">
                  <c:v>40676.0</c:v>
                </c:pt>
                <c:pt idx="2338">
                  <c:v>40679.0</c:v>
                </c:pt>
                <c:pt idx="2339">
                  <c:v>40680.0</c:v>
                </c:pt>
                <c:pt idx="2340">
                  <c:v>40681.0</c:v>
                </c:pt>
                <c:pt idx="2341">
                  <c:v>40682.0</c:v>
                </c:pt>
                <c:pt idx="2342">
                  <c:v>40683.0</c:v>
                </c:pt>
                <c:pt idx="2343">
                  <c:v>40686.0</c:v>
                </c:pt>
                <c:pt idx="2344">
                  <c:v>40687.0</c:v>
                </c:pt>
                <c:pt idx="2345">
                  <c:v>40688.0</c:v>
                </c:pt>
                <c:pt idx="2346">
                  <c:v>40689.0</c:v>
                </c:pt>
                <c:pt idx="2347">
                  <c:v>40690.0</c:v>
                </c:pt>
                <c:pt idx="2348">
                  <c:v>40693.0</c:v>
                </c:pt>
                <c:pt idx="2349">
                  <c:v>40694.0</c:v>
                </c:pt>
                <c:pt idx="2350">
                  <c:v>40695.0</c:v>
                </c:pt>
                <c:pt idx="2351">
                  <c:v>40696.0</c:v>
                </c:pt>
                <c:pt idx="2352">
                  <c:v>40697.0</c:v>
                </c:pt>
                <c:pt idx="2353">
                  <c:v>40700.0</c:v>
                </c:pt>
                <c:pt idx="2354">
                  <c:v>40701.0</c:v>
                </c:pt>
                <c:pt idx="2355">
                  <c:v>40702.0</c:v>
                </c:pt>
                <c:pt idx="2356">
                  <c:v>40703.0</c:v>
                </c:pt>
                <c:pt idx="2357">
                  <c:v>40704.0</c:v>
                </c:pt>
                <c:pt idx="2358">
                  <c:v>40707.0</c:v>
                </c:pt>
                <c:pt idx="2359">
                  <c:v>40708.0</c:v>
                </c:pt>
                <c:pt idx="2360">
                  <c:v>40709.0</c:v>
                </c:pt>
                <c:pt idx="2361">
                  <c:v>40710.0</c:v>
                </c:pt>
                <c:pt idx="2362">
                  <c:v>40711.0</c:v>
                </c:pt>
                <c:pt idx="2363">
                  <c:v>40714.0</c:v>
                </c:pt>
                <c:pt idx="2364">
                  <c:v>40715.0</c:v>
                </c:pt>
                <c:pt idx="2365">
                  <c:v>40716.0</c:v>
                </c:pt>
                <c:pt idx="2366">
                  <c:v>40717.0</c:v>
                </c:pt>
                <c:pt idx="2367">
                  <c:v>40718.0</c:v>
                </c:pt>
                <c:pt idx="2368">
                  <c:v>40721.0</c:v>
                </c:pt>
                <c:pt idx="2369">
                  <c:v>40722.0</c:v>
                </c:pt>
                <c:pt idx="2370">
                  <c:v>40723.0</c:v>
                </c:pt>
                <c:pt idx="2371">
                  <c:v>40724.0</c:v>
                </c:pt>
                <c:pt idx="2372">
                  <c:v>40725.0</c:v>
                </c:pt>
                <c:pt idx="2373">
                  <c:v>40728.0</c:v>
                </c:pt>
                <c:pt idx="2374">
                  <c:v>40729.0</c:v>
                </c:pt>
                <c:pt idx="2375">
                  <c:v>40730.0</c:v>
                </c:pt>
                <c:pt idx="2376">
                  <c:v>40731.0</c:v>
                </c:pt>
                <c:pt idx="2377">
                  <c:v>40732.0</c:v>
                </c:pt>
                <c:pt idx="2378">
                  <c:v>40735.0</c:v>
                </c:pt>
                <c:pt idx="2379">
                  <c:v>40736.0</c:v>
                </c:pt>
                <c:pt idx="2380">
                  <c:v>40737.0</c:v>
                </c:pt>
                <c:pt idx="2381">
                  <c:v>40738.0</c:v>
                </c:pt>
                <c:pt idx="2382">
                  <c:v>40739.0</c:v>
                </c:pt>
                <c:pt idx="2383">
                  <c:v>40742.0</c:v>
                </c:pt>
                <c:pt idx="2384">
                  <c:v>40743.0</c:v>
                </c:pt>
                <c:pt idx="2385">
                  <c:v>40744.0</c:v>
                </c:pt>
                <c:pt idx="2386">
                  <c:v>40745.0</c:v>
                </c:pt>
                <c:pt idx="2387">
                  <c:v>40746.0</c:v>
                </c:pt>
                <c:pt idx="2388">
                  <c:v>40749.0</c:v>
                </c:pt>
                <c:pt idx="2389">
                  <c:v>40750.0</c:v>
                </c:pt>
                <c:pt idx="2390">
                  <c:v>40751.0</c:v>
                </c:pt>
                <c:pt idx="2391">
                  <c:v>40752.0</c:v>
                </c:pt>
                <c:pt idx="2392">
                  <c:v>40753.0</c:v>
                </c:pt>
                <c:pt idx="2393">
                  <c:v>40756.0</c:v>
                </c:pt>
                <c:pt idx="2394">
                  <c:v>40757.0</c:v>
                </c:pt>
                <c:pt idx="2395">
                  <c:v>40758.0</c:v>
                </c:pt>
                <c:pt idx="2396">
                  <c:v>40759.0</c:v>
                </c:pt>
                <c:pt idx="2397">
                  <c:v>40760.0</c:v>
                </c:pt>
                <c:pt idx="2398">
                  <c:v>40763.0</c:v>
                </c:pt>
                <c:pt idx="2399">
                  <c:v>40764.0</c:v>
                </c:pt>
                <c:pt idx="2400">
                  <c:v>40765.0</c:v>
                </c:pt>
                <c:pt idx="2401">
                  <c:v>40766.0</c:v>
                </c:pt>
                <c:pt idx="2402">
                  <c:v>40767.0</c:v>
                </c:pt>
                <c:pt idx="2403">
                  <c:v>40770.0</c:v>
                </c:pt>
                <c:pt idx="2404">
                  <c:v>40771.0</c:v>
                </c:pt>
                <c:pt idx="2405">
                  <c:v>40772.0</c:v>
                </c:pt>
                <c:pt idx="2406">
                  <c:v>40773.0</c:v>
                </c:pt>
                <c:pt idx="2407">
                  <c:v>40774.0</c:v>
                </c:pt>
                <c:pt idx="2408">
                  <c:v>40777.0</c:v>
                </c:pt>
                <c:pt idx="2409">
                  <c:v>40778.0</c:v>
                </c:pt>
                <c:pt idx="2410">
                  <c:v>40779.0</c:v>
                </c:pt>
                <c:pt idx="2411">
                  <c:v>40780.0</c:v>
                </c:pt>
                <c:pt idx="2412">
                  <c:v>40781.0</c:v>
                </c:pt>
                <c:pt idx="2413">
                  <c:v>40784.0</c:v>
                </c:pt>
                <c:pt idx="2414">
                  <c:v>40785.0</c:v>
                </c:pt>
                <c:pt idx="2415">
                  <c:v>40786.0</c:v>
                </c:pt>
                <c:pt idx="2416">
                  <c:v>40787.0</c:v>
                </c:pt>
                <c:pt idx="2417">
                  <c:v>40788.0</c:v>
                </c:pt>
                <c:pt idx="2418">
                  <c:v>40791.0</c:v>
                </c:pt>
                <c:pt idx="2419">
                  <c:v>40792.0</c:v>
                </c:pt>
                <c:pt idx="2420">
                  <c:v>40793.0</c:v>
                </c:pt>
                <c:pt idx="2421">
                  <c:v>40794.0</c:v>
                </c:pt>
                <c:pt idx="2422">
                  <c:v>40795.0</c:v>
                </c:pt>
                <c:pt idx="2423">
                  <c:v>40798.0</c:v>
                </c:pt>
                <c:pt idx="2424">
                  <c:v>40799.0</c:v>
                </c:pt>
                <c:pt idx="2425">
                  <c:v>40800.0</c:v>
                </c:pt>
                <c:pt idx="2426">
                  <c:v>40801.0</c:v>
                </c:pt>
                <c:pt idx="2427">
                  <c:v>40802.0</c:v>
                </c:pt>
                <c:pt idx="2428">
                  <c:v>40805.0</c:v>
                </c:pt>
                <c:pt idx="2429">
                  <c:v>40806.0</c:v>
                </c:pt>
                <c:pt idx="2430">
                  <c:v>40807.0</c:v>
                </c:pt>
                <c:pt idx="2431">
                  <c:v>40808.0</c:v>
                </c:pt>
                <c:pt idx="2432">
                  <c:v>40809.0</c:v>
                </c:pt>
                <c:pt idx="2433">
                  <c:v>40812.0</c:v>
                </c:pt>
                <c:pt idx="2434">
                  <c:v>40813.0</c:v>
                </c:pt>
                <c:pt idx="2435">
                  <c:v>40814.0</c:v>
                </c:pt>
                <c:pt idx="2436">
                  <c:v>40815.0</c:v>
                </c:pt>
                <c:pt idx="2437">
                  <c:v>40816.0</c:v>
                </c:pt>
                <c:pt idx="2438">
                  <c:v>40819.0</c:v>
                </c:pt>
                <c:pt idx="2439">
                  <c:v>40820.0</c:v>
                </c:pt>
                <c:pt idx="2440">
                  <c:v>40821.0</c:v>
                </c:pt>
                <c:pt idx="2441">
                  <c:v>40822.0</c:v>
                </c:pt>
                <c:pt idx="2442">
                  <c:v>40823.0</c:v>
                </c:pt>
                <c:pt idx="2443">
                  <c:v>40826.0</c:v>
                </c:pt>
                <c:pt idx="2444">
                  <c:v>40827.0</c:v>
                </c:pt>
                <c:pt idx="2445">
                  <c:v>40828.0</c:v>
                </c:pt>
                <c:pt idx="2446">
                  <c:v>40829.0</c:v>
                </c:pt>
                <c:pt idx="2447">
                  <c:v>40830.0</c:v>
                </c:pt>
                <c:pt idx="2448">
                  <c:v>40833.0</c:v>
                </c:pt>
                <c:pt idx="2449">
                  <c:v>40834.0</c:v>
                </c:pt>
                <c:pt idx="2450">
                  <c:v>40835.0</c:v>
                </c:pt>
                <c:pt idx="2451">
                  <c:v>40836.0</c:v>
                </c:pt>
                <c:pt idx="2452">
                  <c:v>40837.0</c:v>
                </c:pt>
                <c:pt idx="2453">
                  <c:v>40840.0</c:v>
                </c:pt>
                <c:pt idx="2454">
                  <c:v>40841.0</c:v>
                </c:pt>
                <c:pt idx="2455">
                  <c:v>40842.0</c:v>
                </c:pt>
                <c:pt idx="2456">
                  <c:v>40843.0</c:v>
                </c:pt>
                <c:pt idx="2457">
                  <c:v>40844.0</c:v>
                </c:pt>
                <c:pt idx="2458">
                  <c:v>40847.0</c:v>
                </c:pt>
                <c:pt idx="2459">
                  <c:v>40848.0</c:v>
                </c:pt>
                <c:pt idx="2460">
                  <c:v>40849.0</c:v>
                </c:pt>
                <c:pt idx="2461">
                  <c:v>40850.0</c:v>
                </c:pt>
                <c:pt idx="2462">
                  <c:v>40851.0</c:v>
                </c:pt>
                <c:pt idx="2463">
                  <c:v>40854.0</c:v>
                </c:pt>
                <c:pt idx="2464">
                  <c:v>40855.0</c:v>
                </c:pt>
                <c:pt idx="2465">
                  <c:v>40856.0</c:v>
                </c:pt>
                <c:pt idx="2466">
                  <c:v>40857.0</c:v>
                </c:pt>
                <c:pt idx="2467">
                  <c:v>40858.0</c:v>
                </c:pt>
                <c:pt idx="2468">
                  <c:v>40861.0</c:v>
                </c:pt>
                <c:pt idx="2469">
                  <c:v>40862.0</c:v>
                </c:pt>
                <c:pt idx="2470">
                  <c:v>40863.0</c:v>
                </c:pt>
                <c:pt idx="2471">
                  <c:v>40864.0</c:v>
                </c:pt>
                <c:pt idx="2472">
                  <c:v>40865.0</c:v>
                </c:pt>
                <c:pt idx="2473">
                  <c:v>40868.0</c:v>
                </c:pt>
                <c:pt idx="2474">
                  <c:v>40869.0</c:v>
                </c:pt>
                <c:pt idx="2475">
                  <c:v>40870.0</c:v>
                </c:pt>
                <c:pt idx="2476">
                  <c:v>40871.0</c:v>
                </c:pt>
                <c:pt idx="2477">
                  <c:v>40872.0</c:v>
                </c:pt>
                <c:pt idx="2478">
                  <c:v>40875.0</c:v>
                </c:pt>
                <c:pt idx="2479">
                  <c:v>40876.0</c:v>
                </c:pt>
                <c:pt idx="2480">
                  <c:v>40877.0</c:v>
                </c:pt>
                <c:pt idx="2481">
                  <c:v>40878.0</c:v>
                </c:pt>
                <c:pt idx="2482">
                  <c:v>40879.0</c:v>
                </c:pt>
                <c:pt idx="2483">
                  <c:v>40882.0</c:v>
                </c:pt>
                <c:pt idx="2484">
                  <c:v>40883.0</c:v>
                </c:pt>
                <c:pt idx="2485">
                  <c:v>40884.0</c:v>
                </c:pt>
                <c:pt idx="2486">
                  <c:v>40885.0</c:v>
                </c:pt>
                <c:pt idx="2487">
                  <c:v>40886.0</c:v>
                </c:pt>
                <c:pt idx="2488">
                  <c:v>40889.0</c:v>
                </c:pt>
                <c:pt idx="2489">
                  <c:v>40890.0</c:v>
                </c:pt>
                <c:pt idx="2490">
                  <c:v>40891.0</c:v>
                </c:pt>
                <c:pt idx="2491">
                  <c:v>40892.0</c:v>
                </c:pt>
                <c:pt idx="2492">
                  <c:v>40893.0</c:v>
                </c:pt>
                <c:pt idx="2493">
                  <c:v>40896.0</c:v>
                </c:pt>
                <c:pt idx="2494">
                  <c:v>40897.0</c:v>
                </c:pt>
                <c:pt idx="2495">
                  <c:v>40898.0</c:v>
                </c:pt>
                <c:pt idx="2496">
                  <c:v>40899.0</c:v>
                </c:pt>
                <c:pt idx="2497">
                  <c:v>40900.0</c:v>
                </c:pt>
                <c:pt idx="2498">
                  <c:v>40903.0</c:v>
                </c:pt>
                <c:pt idx="2499">
                  <c:v>40904.0</c:v>
                </c:pt>
                <c:pt idx="2500">
                  <c:v>40905.0</c:v>
                </c:pt>
                <c:pt idx="2501">
                  <c:v>40906.0</c:v>
                </c:pt>
                <c:pt idx="2502">
                  <c:v>40907.0</c:v>
                </c:pt>
                <c:pt idx="2503">
                  <c:v>40910.0</c:v>
                </c:pt>
                <c:pt idx="2504">
                  <c:v>40911.0</c:v>
                </c:pt>
                <c:pt idx="2505">
                  <c:v>40912.0</c:v>
                </c:pt>
                <c:pt idx="2506">
                  <c:v>40913.0</c:v>
                </c:pt>
                <c:pt idx="2507">
                  <c:v>40914.0</c:v>
                </c:pt>
                <c:pt idx="2508">
                  <c:v>40917.0</c:v>
                </c:pt>
                <c:pt idx="2509">
                  <c:v>40918.0</c:v>
                </c:pt>
                <c:pt idx="2510">
                  <c:v>40919.0</c:v>
                </c:pt>
                <c:pt idx="2511">
                  <c:v>40920.0</c:v>
                </c:pt>
                <c:pt idx="2512">
                  <c:v>40921.0</c:v>
                </c:pt>
                <c:pt idx="2513">
                  <c:v>40924.0</c:v>
                </c:pt>
                <c:pt idx="2514">
                  <c:v>40925.0</c:v>
                </c:pt>
                <c:pt idx="2515">
                  <c:v>40926.0</c:v>
                </c:pt>
                <c:pt idx="2516">
                  <c:v>40927.0</c:v>
                </c:pt>
                <c:pt idx="2517">
                  <c:v>40928.0</c:v>
                </c:pt>
                <c:pt idx="2518">
                  <c:v>40931.0</c:v>
                </c:pt>
                <c:pt idx="2519">
                  <c:v>40932.0</c:v>
                </c:pt>
                <c:pt idx="2520">
                  <c:v>40933.0</c:v>
                </c:pt>
                <c:pt idx="2521">
                  <c:v>40934.0</c:v>
                </c:pt>
                <c:pt idx="2522">
                  <c:v>40935.0</c:v>
                </c:pt>
                <c:pt idx="2523">
                  <c:v>40938.0</c:v>
                </c:pt>
                <c:pt idx="2524">
                  <c:v>40939.0</c:v>
                </c:pt>
                <c:pt idx="2525">
                  <c:v>40940.0</c:v>
                </c:pt>
                <c:pt idx="2526">
                  <c:v>40941.0</c:v>
                </c:pt>
                <c:pt idx="2527">
                  <c:v>40942.0</c:v>
                </c:pt>
                <c:pt idx="2528">
                  <c:v>40945.0</c:v>
                </c:pt>
                <c:pt idx="2529">
                  <c:v>40946.0</c:v>
                </c:pt>
                <c:pt idx="2530">
                  <c:v>40947.0</c:v>
                </c:pt>
                <c:pt idx="2531">
                  <c:v>40948.0</c:v>
                </c:pt>
                <c:pt idx="2532">
                  <c:v>40949.0</c:v>
                </c:pt>
                <c:pt idx="2533">
                  <c:v>40952.0</c:v>
                </c:pt>
                <c:pt idx="2534">
                  <c:v>40953.0</c:v>
                </c:pt>
                <c:pt idx="2535">
                  <c:v>40954.0</c:v>
                </c:pt>
                <c:pt idx="2536">
                  <c:v>40955.0</c:v>
                </c:pt>
                <c:pt idx="2537">
                  <c:v>40956.0</c:v>
                </c:pt>
                <c:pt idx="2538">
                  <c:v>40959.0</c:v>
                </c:pt>
                <c:pt idx="2539">
                  <c:v>40960.0</c:v>
                </c:pt>
                <c:pt idx="2540">
                  <c:v>40961.0</c:v>
                </c:pt>
                <c:pt idx="2541">
                  <c:v>40962.0</c:v>
                </c:pt>
                <c:pt idx="2542">
                  <c:v>40963.0</c:v>
                </c:pt>
                <c:pt idx="2543">
                  <c:v>40966.0</c:v>
                </c:pt>
                <c:pt idx="2544">
                  <c:v>40967.0</c:v>
                </c:pt>
                <c:pt idx="2545">
                  <c:v>40968.0</c:v>
                </c:pt>
                <c:pt idx="2546">
                  <c:v>40969.0</c:v>
                </c:pt>
                <c:pt idx="2547">
                  <c:v>40970.0</c:v>
                </c:pt>
                <c:pt idx="2548">
                  <c:v>40973.0</c:v>
                </c:pt>
                <c:pt idx="2549">
                  <c:v>40974.0</c:v>
                </c:pt>
                <c:pt idx="2550">
                  <c:v>40975.0</c:v>
                </c:pt>
                <c:pt idx="2551">
                  <c:v>40976.0</c:v>
                </c:pt>
                <c:pt idx="2552">
                  <c:v>40977.0</c:v>
                </c:pt>
                <c:pt idx="2553">
                  <c:v>40980.0</c:v>
                </c:pt>
                <c:pt idx="2554">
                  <c:v>40981.0</c:v>
                </c:pt>
                <c:pt idx="2555">
                  <c:v>40982.0</c:v>
                </c:pt>
                <c:pt idx="2556">
                  <c:v>40983.0</c:v>
                </c:pt>
                <c:pt idx="2557">
                  <c:v>40984.0</c:v>
                </c:pt>
                <c:pt idx="2558">
                  <c:v>40987.0</c:v>
                </c:pt>
                <c:pt idx="2559">
                  <c:v>40988.0</c:v>
                </c:pt>
                <c:pt idx="2560">
                  <c:v>40989.0</c:v>
                </c:pt>
                <c:pt idx="2561">
                  <c:v>40990.0</c:v>
                </c:pt>
                <c:pt idx="2562">
                  <c:v>40991.0</c:v>
                </c:pt>
                <c:pt idx="2563">
                  <c:v>40994.0</c:v>
                </c:pt>
                <c:pt idx="2564">
                  <c:v>40995.0</c:v>
                </c:pt>
                <c:pt idx="2565">
                  <c:v>40996.0</c:v>
                </c:pt>
                <c:pt idx="2566">
                  <c:v>40997.0</c:v>
                </c:pt>
                <c:pt idx="2567">
                  <c:v>40998.0</c:v>
                </c:pt>
                <c:pt idx="2568">
                  <c:v>41001.0</c:v>
                </c:pt>
                <c:pt idx="2569">
                  <c:v>41002.0</c:v>
                </c:pt>
                <c:pt idx="2570">
                  <c:v>41003.0</c:v>
                </c:pt>
                <c:pt idx="2571">
                  <c:v>41004.0</c:v>
                </c:pt>
                <c:pt idx="2572">
                  <c:v>41005.0</c:v>
                </c:pt>
                <c:pt idx="2573">
                  <c:v>41008.0</c:v>
                </c:pt>
                <c:pt idx="2574">
                  <c:v>41009.0</c:v>
                </c:pt>
                <c:pt idx="2575">
                  <c:v>41010.0</c:v>
                </c:pt>
                <c:pt idx="2576">
                  <c:v>41011.0</c:v>
                </c:pt>
                <c:pt idx="2577">
                  <c:v>41012.0</c:v>
                </c:pt>
                <c:pt idx="2578">
                  <c:v>41015.0</c:v>
                </c:pt>
                <c:pt idx="2579">
                  <c:v>41016.0</c:v>
                </c:pt>
                <c:pt idx="2580">
                  <c:v>41017.0</c:v>
                </c:pt>
                <c:pt idx="2581">
                  <c:v>41018.0</c:v>
                </c:pt>
                <c:pt idx="2582">
                  <c:v>41019.0</c:v>
                </c:pt>
                <c:pt idx="2583">
                  <c:v>41022.0</c:v>
                </c:pt>
                <c:pt idx="2584">
                  <c:v>41023.0</c:v>
                </c:pt>
                <c:pt idx="2585">
                  <c:v>41024.0</c:v>
                </c:pt>
                <c:pt idx="2586">
                  <c:v>41025.0</c:v>
                </c:pt>
                <c:pt idx="2587">
                  <c:v>41026.0</c:v>
                </c:pt>
                <c:pt idx="2588">
                  <c:v>41029.0</c:v>
                </c:pt>
                <c:pt idx="2589">
                  <c:v>41030.0</c:v>
                </c:pt>
                <c:pt idx="2590">
                  <c:v>41031.0</c:v>
                </c:pt>
                <c:pt idx="2591">
                  <c:v>41032.0</c:v>
                </c:pt>
                <c:pt idx="2592">
                  <c:v>41033.0</c:v>
                </c:pt>
                <c:pt idx="2593">
                  <c:v>41036.0</c:v>
                </c:pt>
                <c:pt idx="2594">
                  <c:v>41037.0</c:v>
                </c:pt>
                <c:pt idx="2595">
                  <c:v>41038.0</c:v>
                </c:pt>
                <c:pt idx="2596">
                  <c:v>41039.0</c:v>
                </c:pt>
                <c:pt idx="2597">
                  <c:v>41040.0</c:v>
                </c:pt>
                <c:pt idx="2598">
                  <c:v>41043.0</c:v>
                </c:pt>
                <c:pt idx="2599">
                  <c:v>41044.0</c:v>
                </c:pt>
                <c:pt idx="2600">
                  <c:v>41045.0</c:v>
                </c:pt>
                <c:pt idx="2601">
                  <c:v>41046.0</c:v>
                </c:pt>
                <c:pt idx="2602">
                  <c:v>41047.0</c:v>
                </c:pt>
                <c:pt idx="2603">
                  <c:v>41050.0</c:v>
                </c:pt>
                <c:pt idx="2604">
                  <c:v>41051.0</c:v>
                </c:pt>
                <c:pt idx="2605">
                  <c:v>41052.0</c:v>
                </c:pt>
                <c:pt idx="2606">
                  <c:v>41053.0</c:v>
                </c:pt>
                <c:pt idx="2607">
                  <c:v>41054.0</c:v>
                </c:pt>
                <c:pt idx="2608">
                  <c:v>41057.0</c:v>
                </c:pt>
              </c:numCache>
            </c:numRef>
          </c:cat>
          <c:val>
            <c:numRef>
              <c:f>Index_constructin!$DU$7:$DU$2616</c:f>
              <c:numCache>
                <c:formatCode>General</c:formatCode>
                <c:ptCount val="2610"/>
                <c:pt idx="0">
                  <c:v>100.0</c:v>
                </c:pt>
                <c:pt idx="1">
                  <c:v>99.99570549847378</c:v>
                </c:pt>
                <c:pt idx="2">
                  <c:v>99.82793054341344</c:v>
                </c:pt>
                <c:pt idx="3">
                  <c:v>99.38792650337684</c:v>
                </c:pt>
                <c:pt idx="4">
                  <c:v>99.23494299907892</c:v>
                </c:pt>
                <c:pt idx="5">
                  <c:v>99.62524238988539</c:v>
                </c:pt>
                <c:pt idx="6">
                  <c:v>99.59706473722626</c:v>
                </c:pt>
                <c:pt idx="7">
                  <c:v>99.8998706609139</c:v>
                </c:pt>
                <c:pt idx="8">
                  <c:v>100.2302904818456</c:v>
                </c:pt>
                <c:pt idx="9">
                  <c:v>99.86552469048621</c:v>
                </c:pt>
                <c:pt idx="10">
                  <c:v>99.8986846962059</c:v>
                </c:pt>
                <c:pt idx="11">
                  <c:v>100.317914522289</c:v>
                </c:pt>
                <c:pt idx="12">
                  <c:v>100.3656698627813</c:v>
                </c:pt>
                <c:pt idx="13">
                  <c:v>100.1831973908409</c:v>
                </c:pt>
                <c:pt idx="14">
                  <c:v>99.9496728343103</c:v>
                </c:pt>
                <c:pt idx="15">
                  <c:v>100.1105168890485</c:v>
                </c:pt>
                <c:pt idx="16">
                  <c:v>100.0989158046064</c:v>
                </c:pt>
                <c:pt idx="17">
                  <c:v>99.95063555803641</c:v>
                </c:pt>
                <c:pt idx="18">
                  <c:v>99.86806159618514</c:v>
                </c:pt>
                <c:pt idx="19">
                  <c:v>99.73269837307394</c:v>
                </c:pt>
                <c:pt idx="20">
                  <c:v>99.39232501956334</c:v>
                </c:pt>
                <c:pt idx="21">
                  <c:v>99.52294308951667</c:v>
                </c:pt>
                <c:pt idx="22">
                  <c:v>99.73383864756325</c:v>
                </c:pt>
                <c:pt idx="23">
                  <c:v>100.0957420364325</c:v>
                </c:pt>
                <c:pt idx="24">
                  <c:v>100.0957420364325</c:v>
                </c:pt>
                <c:pt idx="25">
                  <c:v>99.9644949283313</c:v>
                </c:pt>
                <c:pt idx="26">
                  <c:v>99.93406820883623</c:v>
                </c:pt>
                <c:pt idx="27">
                  <c:v>99.83491132788934</c:v>
                </c:pt>
                <c:pt idx="28">
                  <c:v>99.63215668666564</c:v>
                </c:pt>
                <c:pt idx="29">
                  <c:v>99.4941485749087</c:v>
                </c:pt>
                <c:pt idx="30">
                  <c:v>99.51646251565278</c:v>
                </c:pt>
                <c:pt idx="31">
                  <c:v>100.4573669511892</c:v>
                </c:pt>
                <c:pt idx="32">
                  <c:v>100.7850220582879</c:v>
                </c:pt>
                <c:pt idx="33">
                  <c:v>101.9703693783963</c:v>
                </c:pt>
                <c:pt idx="34">
                  <c:v>102.2011931671486</c:v>
                </c:pt>
                <c:pt idx="35">
                  <c:v>100.374171010772</c:v>
                </c:pt>
                <c:pt idx="36">
                  <c:v>102.290200421347</c:v>
                </c:pt>
                <c:pt idx="37">
                  <c:v>101.9403931523302</c:v>
                </c:pt>
                <c:pt idx="38">
                  <c:v>101.5419444664812</c:v>
                </c:pt>
                <c:pt idx="39">
                  <c:v>101.2495906881801</c:v>
                </c:pt>
                <c:pt idx="40">
                  <c:v>101.2495906881801</c:v>
                </c:pt>
                <c:pt idx="41">
                  <c:v>100.7166773154483</c:v>
                </c:pt>
                <c:pt idx="42">
                  <c:v>100.8141130579142</c:v>
                </c:pt>
                <c:pt idx="43">
                  <c:v>100.8756496900831</c:v>
                </c:pt>
                <c:pt idx="44">
                  <c:v>100.6013737282092</c:v>
                </c:pt>
                <c:pt idx="45">
                  <c:v>100.58171691944</c:v>
                </c:pt>
                <c:pt idx="46">
                  <c:v>100.4079708157204</c:v>
                </c:pt>
                <c:pt idx="47">
                  <c:v>100.574257225935</c:v>
                </c:pt>
                <c:pt idx="48">
                  <c:v>100.9903387791195</c:v>
                </c:pt>
                <c:pt idx="49">
                  <c:v>101.3350659741024</c:v>
                </c:pt>
                <c:pt idx="50">
                  <c:v>101.1449799183223</c:v>
                </c:pt>
                <c:pt idx="51">
                  <c:v>101.3437567507985</c:v>
                </c:pt>
                <c:pt idx="52">
                  <c:v>101.6009833286259</c:v>
                </c:pt>
                <c:pt idx="53">
                  <c:v>101.4400174762505</c:v>
                </c:pt>
                <c:pt idx="54">
                  <c:v>101.5072430917315</c:v>
                </c:pt>
                <c:pt idx="55">
                  <c:v>101.4953917390781</c:v>
                </c:pt>
                <c:pt idx="56">
                  <c:v>101.7640400079953</c:v>
                </c:pt>
                <c:pt idx="57">
                  <c:v>101.763254094261</c:v>
                </c:pt>
                <c:pt idx="58">
                  <c:v>102.3524424515956</c:v>
                </c:pt>
                <c:pt idx="59">
                  <c:v>102.0837745058881</c:v>
                </c:pt>
                <c:pt idx="60">
                  <c:v>102.2761480971886</c:v>
                </c:pt>
                <c:pt idx="61">
                  <c:v>102.1407134826547</c:v>
                </c:pt>
                <c:pt idx="62">
                  <c:v>102.1707775342905</c:v>
                </c:pt>
                <c:pt idx="63">
                  <c:v>102.3909006455546</c:v>
                </c:pt>
                <c:pt idx="64">
                  <c:v>102.2954739444739</c:v>
                </c:pt>
                <c:pt idx="65">
                  <c:v>102.359441583975</c:v>
                </c:pt>
                <c:pt idx="66">
                  <c:v>102.2554958897543</c:v>
                </c:pt>
                <c:pt idx="67">
                  <c:v>102.2458522940745</c:v>
                </c:pt>
                <c:pt idx="68">
                  <c:v>102.3387954072774</c:v>
                </c:pt>
                <c:pt idx="69">
                  <c:v>102.4860291811646</c:v>
                </c:pt>
                <c:pt idx="70">
                  <c:v>102.3051788884274</c:v>
                </c:pt>
                <c:pt idx="71">
                  <c:v>101.6229768053903</c:v>
                </c:pt>
                <c:pt idx="72">
                  <c:v>101.6259734429781</c:v>
                </c:pt>
                <c:pt idx="73">
                  <c:v>101.901090406399</c:v>
                </c:pt>
                <c:pt idx="74">
                  <c:v>101.7056188923526</c:v>
                </c:pt>
                <c:pt idx="75">
                  <c:v>101.4481700768577</c:v>
                </c:pt>
                <c:pt idx="76">
                  <c:v>101.4919925735084</c:v>
                </c:pt>
                <c:pt idx="77">
                  <c:v>101.6001090215985</c:v>
                </c:pt>
                <c:pt idx="78">
                  <c:v>101.7699886584983</c:v>
                </c:pt>
                <c:pt idx="79">
                  <c:v>101.897189286827</c:v>
                </c:pt>
                <c:pt idx="80">
                  <c:v>101.7709878340564</c:v>
                </c:pt>
                <c:pt idx="81">
                  <c:v>101.9973898794281</c:v>
                </c:pt>
                <c:pt idx="82">
                  <c:v>101.4409879273965</c:v>
                </c:pt>
                <c:pt idx="83">
                  <c:v>101.3253540415359</c:v>
                </c:pt>
                <c:pt idx="84">
                  <c:v>101.5088404842826</c:v>
                </c:pt>
                <c:pt idx="85">
                  <c:v>101.3004681688715</c:v>
                </c:pt>
                <c:pt idx="86">
                  <c:v>101.3418720191165</c:v>
                </c:pt>
                <c:pt idx="87">
                  <c:v>101.1874264821881</c:v>
                </c:pt>
                <c:pt idx="88">
                  <c:v>101.1524148778001</c:v>
                </c:pt>
                <c:pt idx="89">
                  <c:v>100.8280194282506</c:v>
                </c:pt>
                <c:pt idx="90">
                  <c:v>100.6641297281191</c:v>
                </c:pt>
                <c:pt idx="91">
                  <c:v>100.7382433988991</c:v>
                </c:pt>
                <c:pt idx="92">
                  <c:v>101.1595106341812</c:v>
                </c:pt>
                <c:pt idx="93">
                  <c:v>101.1595106341812</c:v>
                </c:pt>
                <c:pt idx="94">
                  <c:v>100.3234731059708</c:v>
                </c:pt>
                <c:pt idx="95">
                  <c:v>100.2870057267121</c:v>
                </c:pt>
                <c:pt idx="96">
                  <c:v>100.3772263691582</c:v>
                </c:pt>
                <c:pt idx="97">
                  <c:v>100.2040579212016</c:v>
                </c:pt>
                <c:pt idx="98">
                  <c:v>99.5442627662798</c:v>
                </c:pt>
                <c:pt idx="99">
                  <c:v>99.41254420239167</c:v>
                </c:pt>
                <c:pt idx="100">
                  <c:v>99.6068665656726</c:v>
                </c:pt>
                <c:pt idx="101">
                  <c:v>99.35209818682355</c:v>
                </c:pt>
                <c:pt idx="102">
                  <c:v>99.48772272277458</c:v>
                </c:pt>
                <c:pt idx="103">
                  <c:v>99.65220730151044</c:v>
                </c:pt>
                <c:pt idx="104">
                  <c:v>99.66599735833869</c:v>
                </c:pt>
                <c:pt idx="105">
                  <c:v>99.54993363657298</c:v>
                </c:pt>
                <c:pt idx="106">
                  <c:v>99.23207786414125</c:v>
                </c:pt>
                <c:pt idx="107">
                  <c:v>99.03880816987541</c:v>
                </c:pt>
                <c:pt idx="108">
                  <c:v>98.73328851770067</c:v>
                </c:pt>
                <c:pt idx="109">
                  <c:v>98.51797633410395</c:v>
                </c:pt>
                <c:pt idx="110">
                  <c:v>98.58893017105505</c:v>
                </c:pt>
                <c:pt idx="111">
                  <c:v>99.61283192543871</c:v>
                </c:pt>
                <c:pt idx="112">
                  <c:v>98.85552871811628</c:v>
                </c:pt>
                <c:pt idx="113">
                  <c:v>98.6883834523299</c:v>
                </c:pt>
                <c:pt idx="114">
                  <c:v>98.86375717838057</c:v>
                </c:pt>
                <c:pt idx="115">
                  <c:v>98.74630637005588</c:v>
                </c:pt>
                <c:pt idx="116">
                  <c:v>98.78352755874502</c:v>
                </c:pt>
                <c:pt idx="117">
                  <c:v>98.58903505023848</c:v>
                </c:pt>
                <c:pt idx="118">
                  <c:v>98.33245216745958</c:v>
                </c:pt>
                <c:pt idx="119">
                  <c:v>98.16796852877726</c:v>
                </c:pt>
                <c:pt idx="120">
                  <c:v>98.1710473365432</c:v>
                </c:pt>
                <c:pt idx="121">
                  <c:v>98.15353102413854</c:v>
                </c:pt>
                <c:pt idx="122">
                  <c:v>98.0415192950495</c:v>
                </c:pt>
                <c:pt idx="123">
                  <c:v>97.37599129114581</c:v>
                </c:pt>
                <c:pt idx="124">
                  <c:v>97.40542568962102</c:v>
                </c:pt>
                <c:pt idx="125">
                  <c:v>97.49197301479464</c:v>
                </c:pt>
                <c:pt idx="126">
                  <c:v>97.72972573483547</c:v>
                </c:pt>
                <c:pt idx="127">
                  <c:v>97.61024284953658</c:v>
                </c:pt>
                <c:pt idx="128">
                  <c:v>97.56028885227038</c:v>
                </c:pt>
                <c:pt idx="129">
                  <c:v>97.62672057416314</c:v>
                </c:pt>
                <c:pt idx="130">
                  <c:v>97.7621330241067</c:v>
                </c:pt>
                <c:pt idx="131">
                  <c:v>98.22362269862498</c:v>
                </c:pt>
                <c:pt idx="132">
                  <c:v>98.62800612379912</c:v>
                </c:pt>
                <c:pt idx="133">
                  <c:v>98.6415396933279</c:v>
                </c:pt>
                <c:pt idx="134">
                  <c:v>98.76594007809148</c:v>
                </c:pt>
                <c:pt idx="135">
                  <c:v>99.0612132697052</c:v>
                </c:pt>
                <c:pt idx="136">
                  <c:v>99.37585770501951</c:v>
                </c:pt>
                <c:pt idx="137">
                  <c:v>99.37585770501951</c:v>
                </c:pt>
                <c:pt idx="138">
                  <c:v>99.37585770501951</c:v>
                </c:pt>
                <c:pt idx="139">
                  <c:v>99.4438859655281</c:v>
                </c:pt>
                <c:pt idx="140">
                  <c:v>99.4615095474413</c:v>
                </c:pt>
                <c:pt idx="141">
                  <c:v>99.41243650400641</c:v>
                </c:pt>
                <c:pt idx="142">
                  <c:v>99.46362481896188</c:v>
                </c:pt>
                <c:pt idx="143">
                  <c:v>99.5444202433582</c:v>
                </c:pt>
                <c:pt idx="144">
                  <c:v>99.4404197098793</c:v>
                </c:pt>
                <c:pt idx="145">
                  <c:v>98.9843261023026</c:v>
                </c:pt>
                <c:pt idx="146">
                  <c:v>99.03079366277423</c:v>
                </c:pt>
                <c:pt idx="147">
                  <c:v>99.22256375027562</c:v>
                </c:pt>
                <c:pt idx="148">
                  <c:v>99.52790872535237</c:v>
                </c:pt>
                <c:pt idx="149">
                  <c:v>99.58877906386705</c:v>
                </c:pt>
                <c:pt idx="150">
                  <c:v>99.74467270112997</c:v>
                </c:pt>
                <c:pt idx="151">
                  <c:v>99.4668516898984</c:v>
                </c:pt>
                <c:pt idx="152">
                  <c:v>99.27405323379998</c:v>
                </c:pt>
                <c:pt idx="153">
                  <c:v>99.45068663542291</c:v>
                </c:pt>
                <c:pt idx="154">
                  <c:v>99.19289305091773</c:v>
                </c:pt>
                <c:pt idx="155">
                  <c:v>99.13765872020123</c:v>
                </c:pt>
                <c:pt idx="156">
                  <c:v>99.13765872020123</c:v>
                </c:pt>
                <c:pt idx="157">
                  <c:v>99.22749875848714</c:v>
                </c:pt>
                <c:pt idx="158">
                  <c:v>99.2902547374152</c:v>
                </c:pt>
                <c:pt idx="159">
                  <c:v>99.11207652128294</c:v>
                </c:pt>
                <c:pt idx="160">
                  <c:v>99.11207652128294</c:v>
                </c:pt>
                <c:pt idx="161">
                  <c:v>98.78773791544604</c:v>
                </c:pt>
                <c:pt idx="162">
                  <c:v>98.63568038702483</c:v>
                </c:pt>
                <c:pt idx="163">
                  <c:v>98.58539086160295</c:v>
                </c:pt>
                <c:pt idx="164">
                  <c:v>98.67382306265254</c:v>
                </c:pt>
                <c:pt idx="165">
                  <c:v>98.67441737148776</c:v>
                </c:pt>
                <c:pt idx="166">
                  <c:v>98.69063553984</c:v>
                </c:pt>
                <c:pt idx="167">
                  <c:v>98.60543243239219</c:v>
                </c:pt>
                <c:pt idx="168">
                  <c:v>98.34790232539457</c:v>
                </c:pt>
                <c:pt idx="169">
                  <c:v>98.28475709704634</c:v>
                </c:pt>
                <c:pt idx="170">
                  <c:v>98.37424244042074</c:v>
                </c:pt>
                <c:pt idx="171">
                  <c:v>98.82433692064104</c:v>
                </c:pt>
                <c:pt idx="172">
                  <c:v>98.76753416272668</c:v>
                </c:pt>
                <c:pt idx="173">
                  <c:v>98.72901857104885</c:v>
                </c:pt>
                <c:pt idx="174">
                  <c:v>98.48991883656718</c:v>
                </c:pt>
                <c:pt idx="175">
                  <c:v>98.35497366651877</c:v>
                </c:pt>
                <c:pt idx="176">
                  <c:v>99.40410010680313</c:v>
                </c:pt>
                <c:pt idx="177">
                  <c:v>100.8767928661293</c:v>
                </c:pt>
                <c:pt idx="178">
                  <c:v>103.0159223122258</c:v>
                </c:pt>
                <c:pt idx="179">
                  <c:v>101.7724133050183</c:v>
                </c:pt>
                <c:pt idx="180">
                  <c:v>100.7975096294295</c:v>
                </c:pt>
                <c:pt idx="181">
                  <c:v>100.2405211995167</c:v>
                </c:pt>
                <c:pt idx="182">
                  <c:v>100.1618128482263</c:v>
                </c:pt>
                <c:pt idx="183">
                  <c:v>100.315707196586</c:v>
                </c:pt>
                <c:pt idx="184">
                  <c:v>100.315707196586</c:v>
                </c:pt>
                <c:pt idx="185">
                  <c:v>100.315707196586</c:v>
                </c:pt>
                <c:pt idx="186">
                  <c:v>100.315707196586</c:v>
                </c:pt>
                <c:pt idx="187">
                  <c:v>100.315707196586</c:v>
                </c:pt>
                <c:pt idx="188">
                  <c:v>100.5864850085487</c:v>
                </c:pt>
                <c:pt idx="189">
                  <c:v>100.642512577963</c:v>
                </c:pt>
                <c:pt idx="190">
                  <c:v>100.9173827310084</c:v>
                </c:pt>
                <c:pt idx="191">
                  <c:v>100.438529734989</c:v>
                </c:pt>
                <c:pt idx="192">
                  <c:v>100.3982225493</c:v>
                </c:pt>
                <c:pt idx="193">
                  <c:v>100.739805725041</c:v>
                </c:pt>
                <c:pt idx="194">
                  <c:v>100.5861504258138</c:v>
                </c:pt>
                <c:pt idx="195">
                  <c:v>100.5676246053908</c:v>
                </c:pt>
                <c:pt idx="196">
                  <c:v>100.267237239579</c:v>
                </c:pt>
                <c:pt idx="197">
                  <c:v>99.8179140600083</c:v>
                </c:pt>
                <c:pt idx="198">
                  <c:v>99.65083549757799</c:v>
                </c:pt>
                <c:pt idx="199">
                  <c:v>100.1566465753158</c:v>
                </c:pt>
                <c:pt idx="200">
                  <c:v>100.1566465753158</c:v>
                </c:pt>
                <c:pt idx="201">
                  <c:v>100.2917887025556</c:v>
                </c:pt>
                <c:pt idx="202">
                  <c:v>99.84448693400111</c:v>
                </c:pt>
                <c:pt idx="203">
                  <c:v>98.80785235581345</c:v>
                </c:pt>
                <c:pt idx="204">
                  <c:v>98.9715790672092</c:v>
                </c:pt>
                <c:pt idx="205">
                  <c:v>99.24914745404822</c:v>
                </c:pt>
                <c:pt idx="206">
                  <c:v>99.23788120910181</c:v>
                </c:pt>
                <c:pt idx="207">
                  <c:v>99.30295784813347</c:v>
                </c:pt>
                <c:pt idx="208">
                  <c:v>98.99536900144997</c:v>
                </c:pt>
                <c:pt idx="209">
                  <c:v>97.4891517299132</c:v>
                </c:pt>
                <c:pt idx="210">
                  <c:v>97.62456836571803</c:v>
                </c:pt>
                <c:pt idx="211">
                  <c:v>98.11445652493854</c:v>
                </c:pt>
                <c:pt idx="212">
                  <c:v>98.84357498569916</c:v>
                </c:pt>
                <c:pt idx="213">
                  <c:v>99.20509499637516</c:v>
                </c:pt>
                <c:pt idx="214">
                  <c:v>99.14556921506407</c:v>
                </c:pt>
                <c:pt idx="215">
                  <c:v>99.4484919051764</c:v>
                </c:pt>
                <c:pt idx="216">
                  <c:v>99.76987377280703</c:v>
                </c:pt>
                <c:pt idx="217">
                  <c:v>100.3730117583907</c:v>
                </c:pt>
                <c:pt idx="218">
                  <c:v>100.5403380611651</c:v>
                </c:pt>
                <c:pt idx="219">
                  <c:v>100.9889375596173</c:v>
                </c:pt>
                <c:pt idx="220">
                  <c:v>101.6921124879583</c:v>
                </c:pt>
                <c:pt idx="221">
                  <c:v>102.4287697064522</c:v>
                </c:pt>
                <c:pt idx="222">
                  <c:v>102.0271996594761</c:v>
                </c:pt>
                <c:pt idx="223">
                  <c:v>102.1593334630115</c:v>
                </c:pt>
                <c:pt idx="224">
                  <c:v>102.4612421540765</c:v>
                </c:pt>
                <c:pt idx="225">
                  <c:v>102.7057303793806</c:v>
                </c:pt>
                <c:pt idx="226">
                  <c:v>102.7478122882618</c:v>
                </c:pt>
                <c:pt idx="227">
                  <c:v>102.771244244633</c:v>
                </c:pt>
                <c:pt idx="228">
                  <c:v>103.468014454562</c:v>
                </c:pt>
                <c:pt idx="229">
                  <c:v>103.7608525568153</c:v>
                </c:pt>
                <c:pt idx="230">
                  <c:v>103.9565584611037</c:v>
                </c:pt>
                <c:pt idx="231">
                  <c:v>104.2072371730826</c:v>
                </c:pt>
                <c:pt idx="232">
                  <c:v>104.2055443106228</c:v>
                </c:pt>
                <c:pt idx="233">
                  <c:v>104.2055443106228</c:v>
                </c:pt>
                <c:pt idx="234">
                  <c:v>103.4677085104407</c:v>
                </c:pt>
                <c:pt idx="235">
                  <c:v>103.2551725156648</c:v>
                </c:pt>
                <c:pt idx="236">
                  <c:v>102.9660763850908</c:v>
                </c:pt>
                <c:pt idx="237">
                  <c:v>103.2850483768031</c:v>
                </c:pt>
                <c:pt idx="238">
                  <c:v>103.2850483768031</c:v>
                </c:pt>
                <c:pt idx="239">
                  <c:v>103.2850483768031</c:v>
                </c:pt>
                <c:pt idx="240">
                  <c:v>103.80652805655</c:v>
                </c:pt>
                <c:pt idx="241">
                  <c:v>104.2992665334237</c:v>
                </c:pt>
                <c:pt idx="242">
                  <c:v>104.2992665334237</c:v>
                </c:pt>
                <c:pt idx="243">
                  <c:v>104.524354619748</c:v>
                </c:pt>
                <c:pt idx="244">
                  <c:v>104.863513580739</c:v>
                </c:pt>
                <c:pt idx="245">
                  <c:v>104.8470393877611</c:v>
                </c:pt>
                <c:pt idx="246">
                  <c:v>105.674955779675</c:v>
                </c:pt>
                <c:pt idx="247">
                  <c:v>105.511915292779</c:v>
                </c:pt>
                <c:pt idx="248">
                  <c:v>105.13294137058</c:v>
                </c:pt>
                <c:pt idx="249">
                  <c:v>105.6111217592314</c:v>
                </c:pt>
                <c:pt idx="250">
                  <c:v>105.6111217592314</c:v>
                </c:pt>
                <c:pt idx="251">
                  <c:v>105.564010931115</c:v>
                </c:pt>
                <c:pt idx="252">
                  <c:v>106.3316005000008</c:v>
                </c:pt>
                <c:pt idx="253">
                  <c:v>106.7483997761956</c:v>
                </c:pt>
                <c:pt idx="254">
                  <c:v>107.1587387833678</c:v>
                </c:pt>
                <c:pt idx="255">
                  <c:v>107.7778326107778</c:v>
                </c:pt>
                <c:pt idx="256">
                  <c:v>108.8173324957304</c:v>
                </c:pt>
                <c:pt idx="257">
                  <c:v>109.7988203444638</c:v>
                </c:pt>
                <c:pt idx="258">
                  <c:v>109.606033441084</c:v>
                </c:pt>
                <c:pt idx="259">
                  <c:v>109.6171375583747</c:v>
                </c:pt>
                <c:pt idx="260">
                  <c:v>110.6193071959523</c:v>
                </c:pt>
                <c:pt idx="261">
                  <c:v>111.260918627519</c:v>
                </c:pt>
                <c:pt idx="262">
                  <c:v>111.1224998935158</c:v>
                </c:pt>
                <c:pt idx="263">
                  <c:v>111.7130762322004</c:v>
                </c:pt>
                <c:pt idx="264">
                  <c:v>111.6755768378031</c:v>
                </c:pt>
                <c:pt idx="265">
                  <c:v>110.93248339249</c:v>
                </c:pt>
                <c:pt idx="266">
                  <c:v>110.5254534513212</c:v>
                </c:pt>
                <c:pt idx="267">
                  <c:v>110.7698942859592</c:v>
                </c:pt>
                <c:pt idx="268">
                  <c:v>110.538575216723</c:v>
                </c:pt>
                <c:pt idx="269">
                  <c:v>110.281364785367</c:v>
                </c:pt>
                <c:pt idx="270">
                  <c:v>110.1136530624448</c:v>
                </c:pt>
                <c:pt idx="271">
                  <c:v>110.7383292374186</c:v>
                </c:pt>
                <c:pt idx="272">
                  <c:v>111.1001302033453</c:v>
                </c:pt>
                <c:pt idx="273">
                  <c:v>111.0766495325992</c:v>
                </c:pt>
                <c:pt idx="274">
                  <c:v>110.9177463528974</c:v>
                </c:pt>
                <c:pt idx="275">
                  <c:v>110.9421540753437</c:v>
                </c:pt>
                <c:pt idx="276">
                  <c:v>110.8198642488568</c:v>
                </c:pt>
                <c:pt idx="277">
                  <c:v>110.8358910873412</c:v>
                </c:pt>
                <c:pt idx="278">
                  <c:v>110.8363071626448</c:v>
                </c:pt>
                <c:pt idx="279">
                  <c:v>111.0611173351864</c:v>
                </c:pt>
                <c:pt idx="280">
                  <c:v>111.1782707665124</c:v>
                </c:pt>
                <c:pt idx="281">
                  <c:v>111.4177734366107</c:v>
                </c:pt>
                <c:pt idx="282">
                  <c:v>112.2065963687319</c:v>
                </c:pt>
                <c:pt idx="283">
                  <c:v>112.3357889449106</c:v>
                </c:pt>
                <c:pt idx="284">
                  <c:v>112.2287254763621</c:v>
                </c:pt>
                <c:pt idx="285">
                  <c:v>112.2287254763621</c:v>
                </c:pt>
                <c:pt idx="286">
                  <c:v>112.3592467631316</c:v>
                </c:pt>
                <c:pt idx="287">
                  <c:v>112.759445761952</c:v>
                </c:pt>
                <c:pt idx="288">
                  <c:v>113.602723389308</c:v>
                </c:pt>
                <c:pt idx="289">
                  <c:v>114.0874768219781</c:v>
                </c:pt>
                <c:pt idx="290">
                  <c:v>115.125034454513</c:v>
                </c:pt>
                <c:pt idx="291">
                  <c:v>115.8727839675184</c:v>
                </c:pt>
                <c:pt idx="292">
                  <c:v>115.8672456246268</c:v>
                </c:pt>
                <c:pt idx="293">
                  <c:v>116.0219128031029</c:v>
                </c:pt>
                <c:pt idx="294">
                  <c:v>116.722681253547</c:v>
                </c:pt>
                <c:pt idx="295">
                  <c:v>116.3649501835679</c:v>
                </c:pt>
                <c:pt idx="296">
                  <c:v>115.1669240777469</c:v>
                </c:pt>
                <c:pt idx="297">
                  <c:v>114.5348193465175</c:v>
                </c:pt>
                <c:pt idx="298">
                  <c:v>114.9898719073102</c:v>
                </c:pt>
                <c:pt idx="299">
                  <c:v>114.8758378165954</c:v>
                </c:pt>
                <c:pt idx="300">
                  <c:v>114.0705684393859</c:v>
                </c:pt>
                <c:pt idx="301">
                  <c:v>114.0705684393859</c:v>
                </c:pt>
                <c:pt idx="302">
                  <c:v>113.3861328829676</c:v>
                </c:pt>
                <c:pt idx="303">
                  <c:v>113.2953966065073</c:v>
                </c:pt>
                <c:pt idx="304">
                  <c:v>113.2681065807809</c:v>
                </c:pt>
                <c:pt idx="305">
                  <c:v>113.3716338792178</c:v>
                </c:pt>
                <c:pt idx="306">
                  <c:v>113.983027518161</c:v>
                </c:pt>
                <c:pt idx="307">
                  <c:v>114.1375108378634</c:v>
                </c:pt>
                <c:pt idx="308">
                  <c:v>114.8159741813764</c:v>
                </c:pt>
                <c:pt idx="309">
                  <c:v>114.5919398994917</c:v>
                </c:pt>
                <c:pt idx="310">
                  <c:v>114.6456458390562</c:v>
                </c:pt>
                <c:pt idx="311">
                  <c:v>114.6092489969008</c:v>
                </c:pt>
                <c:pt idx="312">
                  <c:v>114.6868029590004</c:v>
                </c:pt>
                <c:pt idx="313">
                  <c:v>115.5433870184381</c:v>
                </c:pt>
                <c:pt idx="314">
                  <c:v>116.0573607528987</c:v>
                </c:pt>
                <c:pt idx="315">
                  <c:v>115.7764329043509</c:v>
                </c:pt>
                <c:pt idx="316">
                  <c:v>116.0555616015683</c:v>
                </c:pt>
                <c:pt idx="317">
                  <c:v>116.1282148383078</c:v>
                </c:pt>
                <c:pt idx="318">
                  <c:v>115.9179244375765</c:v>
                </c:pt>
                <c:pt idx="319">
                  <c:v>116.1926933425354</c:v>
                </c:pt>
                <c:pt idx="320">
                  <c:v>116.3503846927234</c:v>
                </c:pt>
                <c:pt idx="321">
                  <c:v>116.9860707313665</c:v>
                </c:pt>
                <c:pt idx="322">
                  <c:v>117.0515950504193</c:v>
                </c:pt>
                <c:pt idx="323">
                  <c:v>117.2314798098548</c:v>
                </c:pt>
                <c:pt idx="324">
                  <c:v>117.1576015686273</c:v>
                </c:pt>
                <c:pt idx="325">
                  <c:v>117.4156191928963</c:v>
                </c:pt>
                <c:pt idx="326">
                  <c:v>118.2827599925921</c:v>
                </c:pt>
                <c:pt idx="327">
                  <c:v>118.2419311052432</c:v>
                </c:pt>
                <c:pt idx="328">
                  <c:v>118.7598200942043</c:v>
                </c:pt>
                <c:pt idx="329">
                  <c:v>119.3199937068141</c:v>
                </c:pt>
                <c:pt idx="330">
                  <c:v>119.731914208712</c:v>
                </c:pt>
                <c:pt idx="331">
                  <c:v>119.4601347053743</c:v>
                </c:pt>
                <c:pt idx="332">
                  <c:v>119.6171132967594</c:v>
                </c:pt>
                <c:pt idx="333">
                  <c:v>120.1992463878841</c:v>
                </c:pt>
                <c:pt idx="334">
                  <c:v>120.894487788406</c:v>
                </c:pt>
                <c:pt idx="335">
                  <c:v>121.1058949342352</c:v>
                </c:pt>
                <c:pt idx="336">
                  <c:v>120.9969926745486</c:v>
                </c:pt>
                <c:pt idx="337">
                  <c:v>120.7080763535192</c:v>
                </c:pt>
                <c:pt idx="338">
                  <c:v>120.7948306474545</c:v>
                </c:pt>
                <c:pt idx="339">
                  <c:v>119.9984609375786</c:v>
                </c:pt>
                <c:pt idx="340">
                  <c:v>119.63538876484</c:v>
                </c:pt>
                <c:pt idx="341">
                  <c:v>120.3415335271018</c:v>
                </c:pt>
                <c:pt idx="342">
                  <c:v>121.1570114024536</c:v>
                </c:pt>
                <c:pt idx="343">
                  <c:v>121.3901666952394</c:v>
                </c:pt>
                <c:pt idx="344">
                  <c:v>121.3183389915344</c:v>
                </c:pt>
                <c:pt idx="345">
                  <c:v>121.2433899518344</c:v>
                </c:pt>
                <c:pt idx="346">
                  <c:v>120.8830834121106</c:v>
                </c:pt>
                <c:pt idx="347">
                  <c:v>120.7972056814812</c:v>
                </c:pt>
                <c:pt idx="348">
                  <c:v>120.5694366360976</c:v>
                </c:pt>
                <c:pt idx="349">
                  <c:v>120.2599518932783</c:v>
                </c:pt>
                <c:pt idx="350">
                  <c:v>120.3368711570729</c:v>
                </c:pt>
                <c:pt idx="351">
                  <c:v>120.0891127197091</c:v>
                </c:pt>
                <c:pt idx="352">
                  <c:v>120.321040075951</c:v>
                </c:pt>
                <c:pt idx="353">
                  <c:v>120.3377669412037</c:v>
                </c:pt>
                <c:pt idx="354">
                  <c:v>120.3377669412037</c:v>
                </c:pt>
                <c:pt idx="355">
                  <c:v>120.604843815697</c:v>
                </c:pt>
                <c:pt idx="356">
                  <c:v>120.1589729322023</c:v>
                </c:pt>
                <c:pt idx="357">
                  <c:v>119.3521175545193</c:v>
                </c:pt>
                <c:pt idx="358">
                  <c:v>119.203594639189</c:v>
                </c:pt>
                <c:pt idx="359">
                  <c:v>118.8060240841717</c:v>
                </c:pt>
                <c:pt idx="360">
                  <c:v>119.1599663142029</c:v>
                </c:pt>
                <c:pt idx="361">
                  <c:v>119.7412578969052</c:v>
                </c:pt>
                <c:pt idx="362">
                  <c:v>120.2865957552408</c:v>
                </c:pt>
                <c:pt idx="363">
                  <c:v>120.2971015279237</c:v>
                </c:pt>
                <c:pt idx="364">
                  <c:v>119.9082353436701</c:v>
                </c:pt>
                <c:pt idx="365">
                  <c:v>119.4152581726005</c:v>
                </c:pt>
                <c:pt idx="366">
                  <c:v>118.8743885014265</c:v>
                </c:pt>
                <c:pt idx="367">
                  <c:v>118.5893753060591</c:v>
                </c:pt>
                <c:pt idx="368">
                  <c:v>118.3355165895112</c:v>
                </c:pt>
                <c:pt idx="369">
                  <c:v>117.8549116854901</c:v>
                </c:pt>
                <c:pt idx="370">
                  <c:v>117.5427477353385</c:v>
                </c:pt>
                <c:pt idx="371">
                  <c:v>117.6407187225271</c:v>
                </c:pt>
                <c:pt idx="372">
                  <c:v>117.8482519224067</c:v>
                </c:pt>
                <c:pt idx="373">
                  <c:v>117.4116412916163</c:v>
                </c:pt>
                <c:pt idx="374">
                  <c:v>116.901864288249</c:v>
                </c:pt>
                <c:pt idx="375">
                  <c:v>116.88639212826</c:v>
                </c:pt>
                <c:pt idx="376">
                  <c:v>117.4150418146727</c:v>
                </c:pt>
                <c:pt idx="377">
                  <c:v>117.4517700418158</c:v>
                </c:pt>
                <c:pt idx="378">
                  <c:v>117.503772942787</c:v>
                </c:pt>
                <c:pt idx="379">
                  <c:v>117.4656714304807</c:v>
                </c:pt>
                <c:pt idx="380">
                  <c:v>117.3031841927218</c:v>
                </c:pt>
                <c:pt idx="381">
                  <c:v>117.1922375524228</c:v>
                </c:pt>
                <c:pt idx="382">
                  <c:v>117.218570007738</c:v>
                </c:pt>
                <c:pt idx="383">
                  <c:v>117.2556548447843</c:v>
                </c:pt>
                <c:pt idx="384">
                  <c:v>117.1399140399595</c:v>
                </c:pt>
                <c:pt idx="385">
                  <c:v>117.1195787289476</c:v>
                </c:pt>
                <c:pt idx="386">
                  <c:v>116.6766237466693</c:v>
                </c:pt>
                <c:pt idx="387">
                  <c:v>116.5649763416397</c:v>
                </c:pt>
                <c:pt idx="388">
                  <c:v>116.5125651643145</c:v>
                </c:pt>
                <c:pt idx="389">
                  <c:v>117.0187488640778</c:v>
                </c:pt>
                <c:pt idx="390">
                  <c:v>117.0187488640778</c:v>
                </c:pt>
                <c:pt idx="391">
                  <c:v>117.0187488640778</c:v>
                </c:pt>
                <c:pt idx="392">
                  <c:v>117.0187488640778</c:v>
                </c:pt>
                <c:pt idx="393">
                  <c:v>117.6845650800194</c:v>
                </c:pt>
                <c:pt idx="394">
                  <c:v>117.2657648717232</c:v>
                </c:pt>
                <c:pt idx="395">
                  <c:v>117.1180107064845</c:v>
                </c:pt>
                <c:pt idx="396">
                  <c:v>116.8042025225278</c:v>
                </c:pt>
                <c:pt idx="397">
                  <c:v>116.8347083895092</c:v>
                </c:pt>
                <c:pt idx="398">
                  <c:v>117.0006899152412</c:v>
                </c:pt>
                <c:pt idx="399">
                  <c:v>116.5819375193038</c:v>
                </c:pt>
                <c:pt idx="400">
                  <c:v>117.6708679450182</c:v>
                </c:pt>
                <c:pt idx="401">
                  <c:v>118.3094250717225</c:v>
                </c:pt>
                <c:pt idx="402">
                  <c:v>118.5359273293778</c:v>
                </c:pt>
                <c:pt idx="403">
                  <c:v>119.3002288675165</c:v>
                </c:pt>
                <c:pt idx="404">
                  <c:v>118.8196227245266</c:v>
                </c:pt>
                <c:pt idx="405">
                  <c:v>119.7195760941932</c:v>
                </c:pt>
                <c:pt idx="406">
                  <c:v>118.9588582133574</c:v>
                </c:pt>
                <c:pt idx="407">
                  <c:v>118.9693133715273</c:v>
                </c:pt>
                <c:pt idx="408">
                  <c:v>120.1521504919701</c:v>
                </c:pt>
                <c:pt idx="409">
                  <c:v>119.4541918722261</c:v>
                </c:pt>
                <c:pt idx="410">
                  <c:v>120.4103329494164</c:v>
                </c:pt>
                <c:pt idx="411">
                  <c:v>121.4523463535889</c:v>
                </c:pt>
                <c:pt idx="412">
                  <c:v>120.5292532232217</c:v>
                </c:pt>
                <c:pt idx="413">
                  <c:v>121.9260316146312</c:v>
                </c:pt>
                <c:pt idx="414">
                  <c:v>123.3131137903203</c:v>
                </c:pt>
                <c:pt idx="415">
                  <c:v>122.2071968100053</c:v>
                </c:pt>
                <c:pt idx="416">
                  <c:v>123.8617159845633</c:v>
                </c:pt>
                <c:pt idx="417">
                  <c:v>123.8617159845633</c:v>
                </c:pt>
                <c:pt idx="418">
                  <c:v>123.8683971681236</c:v>
                </c:pt>
                <c:pt idx="419">
                  <c:v>123.8460357993684</c:v>
                </c:pt>
                <c:pt idx="420">
                  <c:v>124.3719793497586</c:v>
                </c:pt>
                <c:pt idx="421">
                  <c:v>124.3719793497586</c:v>
                </c:pt>
                <c:pt idx="422">
                  <c:v>124.6190098856905</c:v>
                </c:pt>
                <c:pt idx="423">
                  <c:v>124.3677440924488</c:v>
                </c:pt>
                <c:pt idx="424">
                  <c:v>123.7513337253347</c:v>
                </c:pt>
                <c:pt idx="425">
                  <c:v>123.5155442492814</c:v>
                </c:pt>
                <c:pt idx="426">
                  <c:v>124.2189779397531</c:v>
                </c:pt>
                <c:pt idx="427">
                  <c:v>124.1585856770059</c:v>
                </c:pt>
                <c:pt idx="428">
                  <c:v>125.3782178670761</c:v>
                </c:pt>
                <c:pt idx="429">
                  <c:v>124.8429386231854</c:v>
                </c:pt>
                <c:pt idx="430">
                  <c:v>124.9011829621917</c:v>
                </c:pt>
                <c:pt idx="431">
                  <c:v>126.6130555487689</c:v>
                </c:pt>
                <c:pt idx="432">
                  <c:v>126.6432617395003</c:v>
                </c:pt>
                <c:pt idx="433">
                  <c:v>127.7763838561357</c:v>
                </c:pt>
                <c:pt idx="434">
                  <c:v>127.2488962712007</c:v>
                </c:pt>
                <c:pt idx="435">
                  <c:v>128.529455805621</c:v>
                </c:pt>
                <c:pt idx="436">
                  <c:v>128.3124738630682</c:v>
                </c:pt>
                <c:pt idx="437">
                  <c:v>128.4328136133854</c:v>
                </c:pt>
                <c:pt idx="438">
                  <c:v>128.4328136133854</c:v>
                </c:pt>
                <c:pt idx="439">
                  <c:v>128.4328136133854</c:v>
                </c:pt>
                <c:pt idx="440">
                  <c:v>130.132356492737</c:v>
                </c:pt>
                <c:pt idx="441">
                  <c:v>130.9168782210502</c:v>
                </c:pt>
                <c:pt idx="442">
                  <c:v>130.7531859236848</c:v>
                </c:pt>
                <c:pt idx="443">
                  <c:v>131.6909807778169</c:v>
                </c:pt>
                <c:pt idx="444">
                  <c:v>131.9406418915152</c:v>
                </c:pt>
                <c:pt idx="445">
                  <c:v>132.8392611387758</c:v>
                </c:pt>
                <c:pt idx="446">
                  <c:v>133.6327961500057</c:v>
                </c:pt>
                <c:pt idx="447">
                  <c:v>132.4048416151765</c:v>
                </c:pt>
                <c:pt idx="448">
                  <c:v>131.610341965895</c:v>
                </c:pt>
                <c:pt idx="449">
                  <c:v>131.106215094755</c:v>
                </c:pt>
                <c:pt idx="450">
                  <c:v>130.2487022797399</c:v>
                </c:pt>
                <c:pt idx="451">
                  <c:v>131.6632674289619</c:v>
                </c:pt>
                <c:pt idx="452">
                  <c:v>132.2263159354357</c:v>
                </c:pt>
                <c:pt idx="453">
                  <c:v>131.2099773366647</c:v>
                </c:pt>
                <c:pt idx="454">
                  <c:v>130.9586956785267</c:v>
                </c:pt>
                <c:pt idx="455">
                  <c:v>133.0904002888633</c:v>
                </c:pt>
                <c:pt idx="456">
                  <c:v>132.4775062842087</c:v>
                </c:pt>
                <c:pt idx="457">
                  <c:v>132.3683799169187</c:v>
                </c:pt>
                <c:pt idx="458">
                  <c:v>132.390093044965</c:v>
                </c:pt>
                <c:pt idx="459">
                  <c:v>133.5274668346827</c:v>
                </c:pt>
                <c:pt idx="460">
                  <c:v>134.3528181975378</c:v>
                </c:pt>
                <c:pt idx="461">
                  <c:v>134.6012206504011</c:v>
                </c:pt>
                <c:pt idx="462">
                  <c:v>134.1975626029607</c:v>
                </c:pt>
                <c:pt idx="463">
                  <c:v>134.3020633337303</c:v>
                </c:pt>
                <c:pt idx="464">
                  <c:v>135.8379731824388</c:v>
                </c:pt>
                <c:pt idx="465">
                  <c:v>136.3779651506541</c:v>
                </c:pt>
                <c:pt idx="466">
                  <c:v>135.555383912723</c:v>
                </c:pt>
                <c:pt idx="467">
                  <c:v>137.1229938770226</c:v>
                </c:pt>
                <c:pt idx="468">
                  <c:v>137.5528371027742</c:v>
                </c:pt>
                <c:pt idx="469">
                  <c:v>136.9105263062326</c:v>
                </c:pt>
                <c:pt idx="470">
                  <c:v>138.5046118493198</c:v>
                </c:pt>
                <c:pt idx="471">
                  <c:v>138.7718634754471</c:v>
                </c:pt>
                <c:pt idx="472">
                  <c:v>139.521220819026</c:v>
                </c:pt>
                <c:pt idx="473">
                  <c:v>139.434098808856</c:v>
                </c:pt>
                <c:pt idx="474">
                  <c:v>141.2408237518398</c:v>
                </c:pt>
                <c:pt idx="475">
                  <c:v>140.9160871299448</c:v>
                </c:pt>
                <c:pt idx="476">
                  <c:v>141.8538524971733</c:v>
                </c:pt>
                <c:pt idx="477">
                  <c:v>142.5416744985519</c:v>
                </c:pt>
                <c:pt idx="478">
                  <c:v>143.8003959735883</c:v>
                </c:pt>
                <c:pt idx="479">
                  <c:v>143.6393715788259</c:v>
                </c:pt>
                <c:pt idx="480">
                  <c:v>145.4932740346171</c:v>
                </c:pt>
                <c:pt idx="481">
                  <c:v>144.4516501575464</c:v>
                </c:pt>
                <c:pt idx="482">
                  <c:v>144.7968173703166</c:v>
                </c:pt>
                <c:pt idx="483">
                  <c:v>145.1959706427413</c:v>
                </c:pt>
                <c:pt idx="484">
                  <c:v>147.2425028432322</c:v>
                </c:pt>
                <c:pt idx="485">
                  <c:v>147.706127620491</c:v>
                </c:pt>
                <c:pt idx="486">
                  <c:v>147.8373189681167</c:v>
                </c:pt>
                <c:pt idx="487">
                  <c:v>148.2401478732753</c:v>
                </c:pt>
                <c:pt idx="488">
                  <c:v>148.2401478732753</c:v>
                </c:pt>
                <c:pt idx="489">
                  <c:v>148.2401478732753</c:v>
                </c:pt>
                <c:pt idx="490">
                  <c:v>153.2322325622212</c:v>
                </c:pt>
                <c:pt idx="491">
                  <c:v>155.1689505920848</c:v>
                </c:pt>
                <c:pt idx="492">
                  <c:v>156.4653472908475</c:v>
                </c:pt>
                <c:pt idx="493">
                  <c:v>156.9991347379232</c:v>
                </c:pt>
                <c:pt idx="494">
                  <c:v>157.6805333147888</c:v>
                </c:pt>
                <c:pt idx="495">
                  <c:v>157.8946922746765</c:v>
                </c:pt>
                <c:pt idx="496">
                  <c:v>159.5117686786855</c:v>
                </c:pt>
                <c:pt idx="497">
                  <c:v>162.0822834766351</c:v>
                </c:pt>
                <c:pt idx="498">
                  <c:v>162.0822834766351</c:v>
                </c:pt>
                <c:pt idx="499">
                  <c:v>162.9098792859371</c:v>
                </c:pt>
                <c:pt idx="500">
                  <c:v>161.2408892543439</c:v>
                </c:pt>
                <c:pt idx="501">
                  <c:v>160.2294608673542</c:v>
                </c:pt>
                <c:pt idx="502">
                  <c:v>162.0467091929444</c:v>
                </c:pt>
                <c:pt idx="503">
                  <c:v>162.0467091929444</c:v>
                </c:pt>
                <c:pt idx="504">
                  <c:v>161.7959011943955</c:v>
                </c:pt>
                <c:pt idx="505">
                  <c:v>164.9527617934731</c:v>
                </c:pt>
                <c:pt idx="506">
                  <c:v>167.3678245664304</c:v>
                </c:pt>
                <c:pt idx="507">
                  <c:v>167.2947838270953</c:v>
                </c:pt>
                <c:pt idx="508">
                  <c:v>169.0213545115616</c:v>
                </c:pt>
                <c:pt idx="509">
                  <c:v>169.0591605504122</c:v>
                </c:pt>
                <c:pt idx="510">
                  <c:v>166.7116481150793</c:v>
                </c:pt>
                <c:pt idx="511">
                  <c:v>168.1781115483742</c:v>
                </c:pt>
                <c:pt idx="512">
                  <c:v>169.2182521787105</c:v>
                </c:pt>
                <c:pt idx="513">
                  <c:v>168.6907895965111</c:v>
                </c:pt>
                <c:pt idx="514">
                  <c:v>165.6285705986964</c:v>
                </c:pt>
                <c:pt idx="515">
                  <c:v>163.8995079966622</c:v>
                </c:pt>
                <c:pt idx="516">
                  <c:v>163.2775156661313</c:v>
                </c:pt>
                <c:pt idx="517">
                  <c:v>162.5411904644591</c:v>
                </c:pt>
                <c:pt idx="518">
                  <c:v>165.3403376457455</c:v>
                </c:pt>
                <c:pt idx="519">
                  <c:v>163.7457632874656</c:v>
                </c:pt>
                <c:pt idx="520">
                  <c:v>162.9657499024372</c:v>
                </c:pt>
                <c:pt idx="521">
                  <c:v>163.3683444738001</c:v>
                </c:pt>
                <c:pt idx="522">
                  <c:v>163.217511742574</c:v>
                </c:pt>
                <c:pt idx="523">
                  <c:v>161.9634979934904</c:v>
                </c:pt>
                <c:pt idx="524">
                  <c:v>165.2301689100034</c:v>
                </c:pt>
                <c:pt idx="525">
                  <c:v>164.5616783353581</c:v>
                </c:pt>
                <c:pt idx="526">
                  <c:v>164.1752499530383</c:v>
                </c:pt>
                <c:pt idx="527">
                  <c:v>164.1078653363909</c:v>
                </c:pt>
                <c:pt idx="528">
                  <c:v>162.6965412552547</c:v>
                </c:pt>
                <c:pt idx="529">
                  <c:v>163.0963164702376</c:v>
                </c:pt>
                <c:pt idx="530">
                  <c:v>164.7905535776857</c:v>
                </c:pt>
                <c:pt idx="531">
                  <c:v>166.3123019459571</c:v>
                </c:pt>
                <c:pt idx="532">
                  <c:v>166.3018243223887</c:v>
                </c:pt>
                <c:pt idx="533">
                  <c:v>166.4556925367502</c:v>
                </c:pt>
                <c:pt idx="534">
                  <c:v>165.6583744488585</c:v>
                </c:pt>
                <c:pt idx="535">
                  <c:v>164.8010154633925</c:v>
                </c:pt>
                <c:pt idx="536">
                  <c:v>164.4283513213371</c:v>
                </c:pt>
                <c:pt idx="537">
                  <c:v>164.9728560480388</c:v>
                </c:pt>
                <c:pt idx="538">
                  <c:v>163.3155700785215</c:v>
                </c:pt>
                <c:pt idx="539">
                  <c:v>163.7513980885155</c:v>
                </c:pt>
                <c:pt idx="540">
                  <c:v>164.0768148259783</c:v>
                </c:pt>
                <c:pt idx="541">
                  <c:v>161.1166762626043</c:v>
                </c:pt>
                <c:pt idx="542">
                  <c:v>162.4685523457846</c:v>
                </c:pt>
                <c:pt idx="543">
                  <c:v>163.8985626170855</c:v>
                </c:pt>
                <c:pt idx="544">
                  <c:v>164.0846922216485</c:v>
                </c:pt>
                <c:pt idx="545">
                  <c:v>164.2581145334622</c:v>
                </c:pt>
                <c:pt idx="546">
                  <c:v>165.6052361830218</c:v>
                </c:pt>
                <c:pt idx="547">
                  <c:v>165.6052361830218</c:v>
                </c:pt>
                <c:pt idx="548">
                  <c:v>165.927525612892</c:v>
                </c:pt>
                <c:pt idx="549">
                  <c:v>165.9736193126313</c:v>
                </c:pt>
                <c:pt idx="550">
                  <c:v>164.899911514074</c:v>
                </c:pt>
                <c:pt idx="551">
                  <c:v>168.430202692895</c:v>
                </c:pt>
                <c:pt idx="552">
                  <c:v>168.952040135956</c:v>
                </c:pt>
                <c:pt idx="553">
                  <c:v>170.6773230666034</c:v>
                </c:pt>
                <c:pt idx="554">
                  <c:v>170.7226565660131</c:v>
                </c:pt>
                <c:pt idx="555">
                  <c:v>170.0763131561851</c:v>
                </c:pt>
                <c:pt idx="556">
                  <c:v>170.130399142085</c:v>
                </c:pt>
                <c:pt idx="557">
                  <c:v>171.0742795163234</c:v>
                </c:pt>
                <c:pt idx="558">
                  <c:v>171.4270217827547</c:v>
                </c:pt>
                <c:pt idx="559">
                  <c:v>171.9635774737371</c:v>
                </c:pt>
                <c:pt idx="560">
                  <c:v>172.2019714583583</c:v>
                </c:pt>
                <c:pt idx="561">
                  <c:v>172.4274173033416</c:v>
                </c:pt>
                <c:pt idx="562">
                  <c:v>172.6328720907173</c:v>
                </c:pt>
                <c:pt idx="563">
                  <c:v>173.2967154248012</c:v>
                </c:pt>
                <c:pt idx="564">
                  <c:v>172.8839665866883</c:v>
                </c:pt>
                <c:pt idx="565">
                  <c:v>173.00488833844</c:v>
                </c:pt>
                <c:pt idx="566">
                  <c:v>173.1528100676686</c:v>
                </c:pt>
                <c:pt idx="567">
                  <c:v>173.7809436982732</c:v>
                </c:pt>
                <c:pt idx="568">
                  <c:v>174.397207249955</c:v>
                </c:pt>
                <c:pt idx="569">
                  <c:v>174.9609743906044</c:v>
                </c:pt>
                <c:pt idx="570">
                  <c:v>174.6523293749575</c:v>
                </c:pt>
                <c:pt idx="571">
                  <c:v>174.7052372591324</c:v>
                </c:pt>
                <c:pt idx="572">
                  <c:v>175.2967656735519</c:v>
                </c:pt>
                <c:pt idx="573">
                  <c:v>176.1608777979413</c:v>
                </c:pt>
                <c:pt idx="574">
                  <c:v>176.4651153860256</c:v>
                </c:pt>
                <c:pt idx="575">
                  <c:v>175.9427271922167</c:v>
                </c:pt>
                <c:pt idx="576">
                  <c:v>175.8024056756348</c:v>
                </c:pt>
                <c:pt idx="577">
                  <c:v>175.936408189649</c:v>
                </c:pt>
                <c:pt idx="578">
                  <c:v>176.1299873155874</c:v>
                </c:pt>
                <c:pt idx="579">
                  <c:v>176.16254368094</c:v>
                </c:pt>
                <c:pt idx="580">
                  <c:v>176.6143273676125</c:v>
                </c:pt>
                <c:pt idx="581">
                  <c:v>175.5994130517506</c:v>
                </c:pt>
                <c:pt idx="582">
                  <c:v>174.0900274235476</c:v>
                </c:pt>
                <c:pt idx="583">
                  <c:v>173.0539667321063</c:v>
                </c:pt>
                <c:pt idx="584">
                  <c:v>177.1448154180771</c:v>
                </c:pt>
                <c:pt idx="585">
                  <c:v>176.9400013097103</c:v>
                </c:pt>
                <c:pt idx="586">
                  <c:v>177.9237290121478</c:v>
                </c:pt>
                <c:pt idx="587">
                  <c:v>177.9750398394148</c:v>
                </c:pt>
                <c:pt idx="588">
                  <c:v>178.0636320429418</c:v>
                </c:pt>
                <c:pt idx="589">
                  <c:v>178.2025511659651</c:v>
                </c:pt>
                <c:pt idx="590">
                  <c:v>178.1929652248647</c:v>
                </c:pt>
                <c:pt idx="591">
                  <c:v>178.6005713936366</c:v>
                </c:pt>
                <c:pt idx="592">
                  <c:v>179.6862300856668</c:v>
                </c:pt>
                <c:pt idx="593">
                  <c:v>179.9268979624667</c:v>
                </c:pt>
                <c:pt idx="594">
                  <c:v>179.7507522806466</c:v>
                </c:pt>
                <c:pt idx="595">
                  <c:v>179.3242700129274</c:v>
                </c:pt>
                <c:pt idx="596">
                  <c:v>179.3168232390899</c:v>
                </c:pt>
                <c:pt idx="597">
                  <c:v>178.0884957046285</c:v>
                </c:pt>
                <c:pt idx="598">
                  <c:v>180.7916479256381</c:v>
                </c:pt>
                <c:pt idx="599">
                  <c:v>180.6899469264786</c:v>
                </c:pt>
                <c:pt idx="600">
                  <c:v>181.8128147713198</c:v>
                </c:pt>
                <c:pt idx="601">
                  <c:v>181.7784809382121</c:v>
                </c:pt>
                <c:pt idx="602">
                  <c:v>181.4319695942345</c:v>
                </c:pt>
                <c:pt idx="603">
                  <c:v>181.8616910130695</c:v>
                </c:pt>
                <c:pt idx="604">
                  <c:v>181.7285336324655</c:v>
                </c:pt>
                <c:pt idx="605">
                  <c:v>182.3393933030635</c:v>
                </c:pt>
                <c:pt idx="606">
                  <c:v>182.066900394254</c:v>
                </c:pt>
                <c:pt idx="607">
                  <c:v>181.3916272165071</c:v>
                </c:pt>
                <c:pt idx="608">
                  <c:v>180.9288098907522</c:v>
                </c:pt>
                <c:pt idx="609">
                  <c:v>181.332103950057</c:v>
                </c:pt>
                <c:pt idx="610">
                  <c:v>180.802750761809</c:v>
                </c:pt>
                <c:pt idx="611">
                  <c:v>181.3047644695005</c:v>
                </c:pt>
                <c:pt idx="612">
                  <c:v>181.5072490761164</c:v>
                </c:pt>
                <c:pt idx="613">
                  <c:v>182.6635254756414</c:v>
                </c:pt>
                <c:pt idx="614">
                  <c:v>182.8459444990335</c:v>
                </c:pt>
                <c:pt idx="615">
                  <c:v>183.0422399255068</c:v>
                </c:pt>
                <c:pt idx="616">
                  <c:v>183.0422399255068</c:v>
                </c:pt>
                <c:pt idx="617">
                  <c:v>183.2933397747267</c:v>
                </c:pt>
                <c:pt idx="618">
                  <c:v>180.4647792566282</c:v>
                </c:pt>
                <c:pt idx="619">
                  <c:v>181.3322049860965</c:v>
                </c:pt>
                <c:pt idx="620">
                  <c:v>181.7467742150946</c:v>
                </c:pt>
                <c:pt idx="621">
                  <c:v>183.3679835505713</c:v>
                </c:pt>
                <c:pt idx="622">
                  <c:v>183.684499191909</c:v>
                </c:pt>
                <c:pt idx="623">
                  <c:v>183.7785138754727</c:v>
                </c:pt>
                <c:pt idx="624">
                  <c:v>183.4784737565703</c:v>
                </c:pt>
                <c:pt idx="625">
                  <c:v>182.6521885428462</c:v>
                </c:pt>
                <c:pt idx="626">
                  <c:v>181.8330378146516</c:v>
                </c:pt>
                <c:pt idx="627">
                  <c:v>181.918823282425</c:v>
                </c:pt>
                <c:pt idx="628">
                  <c:v>181.6166775239172</c:v>
                </c:pt>
                <c:pt idx="629">
                  <c:v>181.46025157038</c:v>
                </c:pt>
                <c:pt idx="630">
                  <c:v>183.3944347617693</c:v>
                </c:pt>
                <c:pt idx="631">
                  <c:v>182.5644570954682</c:v>
                </c:pt>
                <c:pt idx="632">
                  <c:v>182.5355153094234</c:v>
                </c:pt>
                <c:pt idx="633">
                  <c:v>183.0460220527</c:v>
                </c:pt>
                <c:pt idx="634">
                  <c:v>182.7549529942897</c:v>
                </c:pt>
                <c:pt idx="635">
                  <c:v>183.1013282650218</c:v>
                </c:pt>
                <c:pt idx="636">
                  <c:v>183.6072942161098</c:v>
                </c:pt>
                <c:pt idx="637">
                  <c:v>183.6295440707542</c:v>
                </c:pt>
                <c:pt idx="638">
                  <c:v>183.6573906878286</c:v>
                </c:pt>
                <c:pt idx="639">
                  <c:v>183.7764435933972</c:v>
                </c:pt>
                <c:pt idx="640">
                  <c:v>183.8057181383302</c:v>
                </c:pt>
                <c:pt idx="641">
                  <c:v>184.5514897524965</c:v>
                </c:pt>
                <c:pt idx="642">
                  <c:v>184.4061960943195</c:v>
                </c:pt>
                <c:pt idx="643">
                  <c:v>184.4061960943195</c:v>
                </c:pt>
                <c:pt idx="644">
                  <c:v>184.4061960943195</c:v>
                </c:pt>
                <c:pt idx="645">
                  <c:v>185.551526668864</c:v>
                </c:pt>
                <c:pt idx="646">
                  <c:v>185.0454511715251</c:v>
                </c:pt>
                <c:pt idx="647">
                  <c:v>199.659812883775</c:v>
                </c:pt>
                <c:pt idx="648">
                  <c:v>200.0995969349607</c:v>
                </c:pt>
                <c:pt idx="649">
                  <c:v>200.1668127531547</c:v>
                </c:pt>
                <c:pt idx="650">
                  <c:v>201.3761390642738</c:v>
                </c:pt>
                <c:pt idx="651">
                  <c:v>201.9789103499412</c:v>
                </c:pt>
                <c:pt idx="652">
                  <c:v>204.1407472715922</c:v>
                </c:pt>
                <c:pt idx="653">
                  <c:v>206.2039865799542</c:v>
                </c:pt>
                <c:pt idx="654">
                  <c:v>204.8844172721721</c:v>
                </c:pt>
                <c:pt idx="655">
                  <c:v>203.936026917567</c:v>
                </c:pt>
                <c:pt idx="656">
                  <c:v>204.505869775375</c:v>
                </c:pt>
                <c:pt idx="657">
                  <c:v>205.8123527439338</c:v>
                </c:pt>
                <c:pt idx="658">
                  <c:v>207.0500386251156</c:v>
                </c:pt>
                <c:pt idx="659">
                  <c:v>207.8957291791608</c:v>
                </c:pt>
                <c:pt idx="660">
                  <c:v>208.049229550576</c:v>
                </c:pt>
                <c:pt idx="661">
                  <c:v>206.9699593935225</c:v>
                </c:pt>
                <c:pt idx="662">
                  <c:v>206.7821849753063</c:v>
                </c:pt>
                <c:pt idx="663">
                  <c:v>207.2552101523916</c:v>
                </c:pt>
                <c:pt idx="664">
                  <c:v>207.5233332715744</c:v>
                </c:pt>
                <c:pt idx="665">
                  <c:v>208.4162020446778</c:v>
                </c:pt>
                <c:pt idx="666">
                  <c:v>208.9060971106184</c:v>
                </c:pt>
                <c:pt idx="667">
                  <c:v>208.6683784573934</c:v>
                </c:pt>
                <c:pt idx="668">
                  <c:v>208.302580968836</c:v>
                </c:pt>
                <c:pt idx="669">
                  <c:v>207.6808109928972</c:v>
                </c:pt>
                <c:pt idx="670">
                  <c:v>207.6684846897973</c:v>
                </c:pt>
                <c:pt idx="671">
                  <c:v>207.6510795820168</c:v>
                </c:pt>
                <c:pt idx="672">
                  <c:v>207.320431355911</c:v>
                </c:pt>
                <c:pt idx="673">
                  <c:v>207.2400119155792</c:v>
                </c:pt>
                <c:pt idx="674">
                  <c:v>207.4586335569114</c:v>
                </c:pt>
                <c:pt idx="675">
                  <c:v>210.3050670756867</c:v>
                </c:pt>
                <c:pt idx="676">
                  <c:v>211.0427746539346</c:v>
                </c:pt>
                <c:pt idx="677">
                  <c:v>211.475888782491</c:v>
                </c:pt>
                <c:pt idx="678">
                  <c:v>213.067735740586</c:v>
                </c:pt>
                <c:pt idx="679">
                  <c:v>213.4947429731053</c:v>
                </c:pt>
                <c:pt idx="680">
                  <c:v>214.9328584979006</c:v>
                </c:pt>
                <c:pt idx="681">
                  <c:v>215.8755624153559</c:v>
                </c:pt>
                <c:pt idx="682">
                  <c:v>215.7437230760561</c:v>
                </c:pt>
                <c:pt idx="683">
                  <c:v>219.556959647958</c:v>
                </c:pt>
                <c:pt idx="684">
                  <c:v>219.2687672866212</c:v>
                </c:pt>
                <c:pt idx="685">
                  <c:v>220.5222962019916</c:v>
                </c:pt>
                <c:pt idx="686">
                  <c:v>221.1086869027455</c:v>
                </c:pt>
                <c:pt idx="687">
                  <c:v>222.2006183542374</c:v>
                </c:pt>
                <c:pt idx="688">
                  <c:v>226.180827206098</c:v>
                </c:pt>
                <c:pt idx="689">
                  <c:v>228.6109917936365</c:v>
                </c:pt>
                <c:pt idx="690">
                  <c:v>229.9013243557711</c:v>
                </c:pt>
                <c:pt idx="691">
                  <c:v>229.9013243557711</c:v>
                </c:pt>
                <c:pt idx="692">
                  <c:v>229.9013243557711</c:v>
                </c:pt>
                <c:pt idx="693">
                  <c:v>232.9764301989566</c:v>
                </c:pt>
                <c:pt idx="694">
                  <c:v>233.940614432577</c:v>
                </c:pt>
                <c:pt idx="695">
                  <c:v>233.6103687812852</c:v>
                </c:pt>
                <c:pt idx="696">
                  <c:v>234.9566065582901</c:v>
                </c:pt>
                <c:pt idx="697">
                  <c:v>238.5189705132138</c:v>
                </c:pt>
                <c:pt idx="698">
                  <c:v>243.1782509707642</c:v>
                </c:pt>
                <c:pt idx="699">
                  <c:v>243.0550673400587</c:v>
                </c:pt>
                <c:pt idx="700">
                  <c:v>243.8769140585205</c:v>
                </c:pt>
                <c:pt idx="701">
                  <c:v>248.7826331933814</c:v>
                </c:pt>
                <c:pt idx="702">
                  <c:v>253.9001682046201</c:v>
                </c:pt>
                <c:pt idx="703">
                  <c:v>257.7465769407532</c:v>
                </c:pt>
                <c:pt idx="704">
                  <c:v>259.6183175727916</c:v>
                </c:pt>
                <c:pt idx="705">
                  <c:v>256.1353103762816</c:v>
                </c:pt>
                <c:pt idx="706">
                  <c:v>254.6662104201474</c:v>
                </c:pt>
                <c:pt idx="707">
                  <c:v>254.6662104201474</c:v>
                </c:pt>
                <c:pt idx="708">
                  <c:v>258.1569161108248</c:v>
                </c:pt>
                <c:pt idx="709">
                  <c:v>258.7590437356388</c:v>
                </c:pt>
                <c:pt idx="710">
                  <c:v>259.7523167834448</c:v>
                </c:pt>
                <c:pt idx="711">
                  <c:v>260.9977716804856</c:v>
                </c:pt>
                <c:pt idx="712">
                  <c:v>262.9708335488485</c:v>
                </c:pt>
                <c:pt idx="713">
                  <c:v>265.8074253857644</c:v>
                </c:pt>
                <c:pt idx="714">
                  <c:v>266.6475147195742</c:v>
                </c:pt>
                <c:pt idx="715">
                  <c:v>267.4770853664414</c:v>
                </c:pt>
                <c:pt idx="716">
                  <c:v>269.1345949436716</c:v>
                </c:pt>
                <c:pt idx="717">
                  <c:v>272.5183035563966</c:v>
                </c:pt>
                <c:pt idx="718">
                  <c:v>276.0638549581747</c:v>
                </c:pt>
                <c:pt idx="719">
                  <c:v>277.571322830629</c:v>
                </c:pt>
                <c:pt idx="720">
                  <c:v>282.7803522093816</c:v>
                </c:pt>
                <c:pt idx="721">
                  <c:v>286.189609228445</c:v>
                </c:pt>
                <c:pt idx="722">
                  <c:v>291.0822055263591</c:v>
                </c:pt>
                <c:pt idx="723">
                  <c:v>296.1910008122637</c:v>
                </c:pt>
                <c:pt idx="724">
                  <c:v>299.823508008233</c:v>
                </c:pt>
                <c:pt idx="725">
                  <c:v>299.1099970065494</c:v>
                </c:pt>
                <c:pt idx="726">
                  <c:v>298.3241888105198</c:v>
                </c:pt>
                <c:pt idx="727">
                  <c:v>295.9241281628986</c:v>
                </c:pt>
                <c:pt idx="728">
                  <c:v>299.2620888936428</c:v>
                </c:pt>
                <c:pt idx="729">
                  <c:v>299.3725336789534</c:v>
                </c:pt>
                <c:pt idx="730">
                  <c:v>298.0730091605919</c:v>
                </c:pt>
                <c:pt idx="731">
                  <c:v>294.0413300088986</c:v>
                </c:pt>
                <c:pt idx="732">
                  <c:v>285.8851234175672</c:v>
                </c:pt>
                <c:pt idx="733">
                  <c:v>285.6994619179834</c:v>
                </c:pt>
                <c:pt idx="734">
                  <c:v>280.5506345202083</c:v>
                </c:pt>
                <c:pt idx="735">
                  <c:v>275.679444512334</c:v>
                </c:pt>
                <c:pt idx="736">
                  <c:v>280.5907450906736</c:v>
                </c:pt>
                <c:pt idx="737">
                  <c:v>279.5403198590259</c:v>
                </c:pt>
                <c:pt idx="738">
                  <c:v>280.8839280171507</c:v>
                </c:pt>
                <c:pt idx="739">
                  <c:v>275.6615480880537</c:v>
                </c:pt>
                <c:pt idx="740">
                  <c:v>271.3235995029362</c:v>
                </c:pt>
                <c:pt idx="741">
                  <c:v>266.4303235360637</c:v>
                </c:pt>
                <c:pt idx="742">
                  <c:v>269.8545578623876</c:v>
                </c:pt>
                <c:pt idx="743">
                  <c:v>273.2524555179234</c:v>
                </c:pt>
                <c:pt idx="744">
                  <c:v>275.4854953382019</c:v>
                </c:pt>
                <c:pt idx="745">
                  <c:v>277.6655024941167</c:v>
                </c:pt>
                <c:pt idx="746">
                  <c:v>281.3688143108357</c:v>
                </c:pt>
                <c:pt idx="747">
                  <c:v>282.1575433457344</c:v>
                </c:pt>
                <c:pt idx="748">
                  <c:v>276.3526285117633</c:v>
                </c:pt>
                <c:pt idx="749">
                  <c:v>277.1792297853428</c:v>
                </c:pt>
                <c:pt idx="750">
                  <c:v>274.870420729619</c:v>
                </c:pt>
                <c:pt idx="751">
                  <c:v>272.7641585306716</c:v>
                </c:pt>
                <c:pt idx="752">
                  <c:v>273.2872832012307</c:v>
                </c:pt>
                <c:pt idx="753">
                  <c:v>272.8430415674118</c:v>
                </c:pt>
                <c:pt idx="754">
                  <c:v>268.60573398575</c:v>
                </c:pt>
                <c:pt idx="755">
                  <c:v>265.4185584468954</c:v>
                </c:pt>
                <c:pt idx="756">
                  <c:v>263.9993237975116</c:v>
                </c:pt>
                <c:pt idx="757">
                  <c:v>263.9993237975116</c:v>
                </c:pt>
                <c:pt idx="758">
                  <c:v>263.9993237975116</c:v>
                </c:pt>
                <c:pt idx="759">
                  <c:v>263.9993237975116</c:v>
                </c:pt>
                <c:pt idx="760">
                  <c:v>267.6450931420796</c:v>
                </c:pt>
                <c:pt idx="761">
                  <c:v>267.5172603236093</c:v>
                </c:pt>
                <c:pt idx="762">
                  <c:v>268.1658114544408</c:v>
                </c:pt>
                <c:pt idx="763">
                  <c:v>268.1658114544408</c:v>
                </c:pt>
                <c:pt idx="764">
                  <c:v>268.1658114544408</c:v>
                </c:pt>
                <c:pt idx="765">
                  <c:v>267.3461874348836</c:v>
                </c:pt>
                <c:pt idx="766">
                  <c:v>266.7587265667739</c:v>
                </c:pt>
                <c:pt idx="767">
                  <c:v>267.9954813604507</c:v>
                </c:pt>
                <c:pt idx="768">
                  <c:v>269.3410179284389</c:v>
                </c:pt>
                <c:pt idx="769">
                  <c:v>267.1170742080252</c:v>
                </c:pt>
                <c:pt idx="770">
                  <c:v>266.7234947169183</c:v>
                </c:pt>
                <c:pt idx="771">
                  <c:v>266.1194168706126</c:v>
                </c:pt>
                <c:pt idx="772">
                  <c:v>266.1847000838167</c:v>
                </c:pt>
                <c:pt idx="773">
                  <c:v>265.5407388985615</c:v>
                </c:pt>
                <c:pt idx="774">
                  <c:v>262.4789243221816</c:v>
                </c:pt>
                <c:pt idx="775">
                  <c:v>263.1115610565989</c:v>
                </c:pt>
                <c:pt idx="776">
                  <c:v>261.7899624679836</c:v>
                </c:pt>
                <c:pt idx="777">
                  <c:v>256.3394678467338</c:v>
                </c:pt>
                <c:pt idx="778">
                  <c:v>251.304821630396</c:v>
                </c:pt>
                <c:pt idx="779">
                  <c:v>252.1226897702152</c:v>
                </c:pt>
                <c:pt idx="780">
                  <c:v>255.852172951182</c:v>
                </c:pt>
                <c:pt idx="781">
                  <c:v>258.4797327742916</c:v>
                </c:pt>
                <c:pt idx="782">
                  <c:v>257.0363682511444</c:v>
                </c:pt>
                <c:pt idx="783">
                  <c:v>254.6080048743347</c:v>
                </c:pt>
                <c:pt idx="784">
                  <c:v>253.3843238228442</c:v>
                </c:pt>
                <c:pt idx="785">
                  <c:v>253.3531046051613</c:v>
                </c:pt>
                <c:pt idx="786">
                  <c:v>252.1814472226528</c:v>
                </c:pt>
                <c:pt idx="787">
                  <c:v>249.9088166665034</c:v>
                </c:pt>
                <c:pt idx="788">
                  <c:v>249.0586595334056</c:v>
                </c:pt>
                <c:pt idx="789">
                  <c:v>249.7708447492703</c:v>
                </c:pt>
                <c:pt idx="790">
                  <c:v>250.9061379357464</c:v>
                </c:pt>
                <c:pt idx="791">
                  <c:v>250.2634013749793</c:v>
                </c:pt>
                <c:pt idx="792">
                  <c:v>252.0977507140206</c:v>
                </c:pt>
                <c:pt idx="793">
                  <c:v>257.909434023629</c:v>
                </c:pt>
                <c:pt idx="794">
                  <c:v>256.4742814434376</c:v>
                </c:pt>
                <c:pt idx="795">
                  <c:v>257.0555173768706</c:v>
                </c:pt>
                <c:pt idx="796">
                  <c:v>256.79652547119</c:v>
                </c:pt>
                <c:pt idx="797">
                  <c:v>257.2672503636802</c:v>
                </c:pt>
                <c:pt idx="798">
                  <c:v>260.1643067962404</c:v>
                </c:pt>
                <c:pt idx="799">
                  <c:v>264.8167236485489</c:v>
                </c:pt>
                <c:pt idx="800">
                  <c:v>266.5781395258313</c:v>
                </c:pt>
                <c:pt idx="801">
                  <c:v>266.2352735839508</c:v>
                </c:pt>
                <c:pt idx="802">
                  <c:v>268.81944360517</c:v>
                </c:pt>
                <c:pt idx="803">
                  <c:v>269.5064813404218</c:v>
                </c:pt>
                <c:pt idx="804">
                  <c:v>269.2237232561948</c:v>
                </c:pt>
                <c:pt idx="805">
                  <c:v>267.3919360421137</c:v>
                </c:pt>
                <c:pt idx="806">
                  <c:v>265.4043675743106</c:v>
                </c:pt>
                <c:pt idx="807">
                  <c:v>264.5670189848684</c:v>
                </c:pt>
                <c:pt idx="808">
                  <c:v>264.9690318814173</c:v>
                </c:pt>
                <c:pt idx="809">
                  <c:v>263.9443407345223</c:v>
                </c:pt>
                <c:pt idx="810">
                  <c:v>265.2817209990172</c:v>
                </c:pt>
                <c:pt idx="811">
                  <c:v>265.7941467620432</c:v>
                </c:pt>
                <c:pt idx="812">
                  <c:v>263.2281585100724</c:v>
                </c:pt>
                <c:pt idx="813">
                  <c:v>264.0474337019883</c:v>
                </c:pt>
                <c:pt idx="814">
                  <c:v>264.025523238793</c:v>
                </c:pt>
                <c:pt idx="815">
                  <c:v>265.0464917598277</c:v>
                </c:pt>
                <c:pt idx="816">
                  <c:v>265.5113333489412</c:v>
                </c:pt>
                <c:pt idx="817">
                  <c:v>266.3643182947836</c:v>
                </c:pt>
                <c:pt idx="818">
                  <c:v>267.3934147707304</c:v>
                </c:pt>
                <c:pt idx="819">
                  <c:v>268.9124136423482</c:v>
                </c:pt>
                <c:pt idx="820">
                  <c:v>272.1853735312292</c:v>
                </c:pt>
                <c:pt idx="821">
                  <c:v>273.4628034958057</c:v>
                </c:pt>
                <c:pt idx="822">
                  <c:v>274.0193086852513</c:v>
                </c:pt>
                <c:pt idx="823">
                  <c:v>269.641660685666</c:v>
                </c:pt>
                <c:pt idx="824">
                  <c:v>268.9171815467503</c:v>
                </c:pt>
                <c:pt idx="825">
                  <c:v>267.5094271276691</c:v>
                </c:pt>
                <c:pt idx="826">
                  <c:v>269.0979573431986</c:v>
                </c:pt>
                <c:pt idx="827">
                  <c:v>271.332488056792</c:v>
                </c:pt>
                <c:pt idx="828">
                  <c:v>270.6669393360326</c:v>
                </c:pt>
                <c:pt idx="829">
                  <c:v>271.7503165378819</c:v>
                </c:pt>
                <c:pt idx="830">
                  <c:v>274.1190499825889</c:v>
                </c:pt>
                <c:pt idx="831">
                  <c:v>276.2399920320756</c:v>
                </c:pt>
                <c:pt idx="832">
                  <c:v>278.3846844644343</c:v>
                </c:pt>
                <c:pt idx="833">
                  <c:v>281.3460466512624</c:v>
                </c:pt>
                <c:pt idx="834">
                  <c:v>281.1324671028631</c:v>
                </c:pt>
                <c:pt idx="835">
                  <c:v>281.8459863274921</c:v>
                </c:pt>
                <c:pt idx="836">
                  <c:v>283.6871593127856</c:v>
                </c:pt>
                <c:pt idx="837">
                  <c:v>283.9111119143808</c:v>
                </c:pt>
                <c:pt idx="838">
                  <c:v>285.2637865980046</c:v>
                </c:pt>
                <c:pt idx="839">
                  <c:v>284.6819725259163</c:v>
                </c:pt>
                <c:pt idx="840">
                  <c:v>285.122666133347</c:v>
                </c:pt>
                <c:pt idx="841">
                  <c:v>284.6870862403425</c:v>
                </c:pt>
                <c:pt idx="842">
                  <c:v>280.584184675522</c:v>
                </c:pt>
                <c:pt idx="843">
                  <c:v>280.084226914933</c:v>
                </c:pt>
                <c:pt idx="844">
                  <c:v>277.5525364399633</c:v>
                </c:pt>
                <c:pt idx="845">
                  <c:v>279.6640566188308</c:v>
                </c:pt>
                <c:pt idx="846">
                  <c:v>281.3432649249493</c:v>
                </c:pt>
                <c:pt idx="847">
                  <c:v>283.0307720130032</c:v>
                </c:pt>
                <c:pt idx="848">
                  <c:v>285.2763050798886</c:v>
                </c:pt>
                <c:pt idx="849">
                  <c:v>285.6820949161033</c:v>
                </c:pt>
                <c:pt idx="850">
                  <c:v>285.0655218705712</c:v>
                </c:pt>
                <c:pt idx="851">
                  <c:v>284.7370687507581</c:v>
                </c:pt>
                <c:pt idx="852">
                  <c:v>285.9988540505732</c:v>
                </c:pt>
                <c:pt idx="853">
                  <c:v>287.304520723474</c:v>
                </c:pt>
                <c:pt idx="854">
                  <c:v>289.6352891757093</c:v>
                </c:pt>
                <c:pt idx="855">
                  <c:v>290.5225758495351</c:v>
                </c:pt>
                <c:pt idx="856">
                  <c:v>292.2092159756902</c:v>
                </c:pt>
                <c:pt idx="857">
                  <c:v>294.8376622761842</c:v>
                </c:pt>
                <c:pt idx="858">
                  <c:v>295.6110815608898</c:v>
                </c:pt>
                <c:pt idx="859">
                  <c:v>293.8751617917897</c:v>
                </c:pt>
                <c:pt idx="860">
                  <c:v>294.7643099482814</c:v>
                </c:pt>
                <c:pt idx="861">
                  <c:v>297.079960753537</c:v>
                </c:pt>
                <c:pt idx="862">
                  <c:v>297.5278092648909</c:v>
                </c:pt>
                <c:pt idx="863">
                  <c:v>296.5323991144055</c:v>
                </c:pt>
                <c:pt idx="864">
                  <c:v>295.107242233329</c:v>
                </c:pt>
                <c:pt idx="865">
                  <c:v>295.6527233087743</c:v>
                </c:pt>
                <c:pt idx="866">
                  <c:v>298.6471140419069</c:v>
                </c:pt>
                <c:pt idx="867">
                  <c:v>302.6178527362103</c:v>
                </c:pt>
                <c:pt idx="868">
                  <c:v>311.052895546435</c:v>
                </c:pt>
                <c:pt idx="869">
                  <c:v>315.650953469842</c:v>
                </c:pt>
                <c:pt idx="870">
                  <c:v>320.96526675094</c:v>
                </c:pt>
                <c:pt idx="871">
                  <c:v>322.912406591709</c:v>
                </c:pt>
                <c:pt idx="872">
                  <c:v>326.6900354524952</c:v>
                </c:pt>
                <c:pt idx="873">
                  <c:v>334.1049180537323</c:v>
                </c:pt>
                <c:pt idx="874">
                  <c:v>331.4244362318273</c:v>
                </c:pt>
                <c:pt idx="875">
                  <c:v>327.4215008587729</c:v>
                </c:pt>
                <c:pt idx="876">
                  <c:v>328.1214170713422</c:v>
                </c:pt>
                <c:pt idx="877">
                  <c:v>328.1214170713422</c:v>
                </c:pt>
                <c:pt idx="878">
                  <c:v>333.5446182143548</c:v>
                </c:pt>
                <c:pt idx="879">
                  <c:v>334.3718433715448</c:v>
                </c:pt>
                <c:pt idx="880">
                  <c:v>336.1036990120256</c:v>
                </c:pt>
                <c:pt idx="881">
                  <c:v>338.7035926153914</c:v>
                </c:pt>
                <c:pt idx="882">
                  <c:v>341.0756211227828</c:v>
                </c:pt>
                <c:pt idx="883">
                  <c:v>342.5224361105161</c:v>
                </c:pt>
                <c:pt idx="884">
                  <c:v>344.2366359420644</c:v>
                </c:pt>
                <c:pt idx="885">
                  <c:v>343.4768623909783</c:v>
                </c:pt>
                <c:pt idx="886">
                  <c:v>338.5878046364294</c:v>
                </c:pt>
                <c:pt idx="887">
                  <c:v>341.7484029715932</c:v>
                </c:pt>
                <c:pt idx="888">
                  <c:v>343.7739867883407</c:v>
                </c:pt>
                <c:pt idx="889">
                  <c:v>343.7577805667767</c:v>
                </c:pt>
                <c:pt idx="890">
                  <c:v>340.9804483967328</c:v>
                </c:pt>
                <c:pt idx="891">
                  <c:v>338.3145918950684</c:v>
                </c:pt>
                <c:pt idx="892">
                  <c:v>337.6350685074613</c:v>
                </c:pt>
                <c:pt idx="893">
                  <c:v>341.3496711110227</c:v>
                </c:pt>
                <c:pt idx="894">
                  <c:v>346.3484386472102</c:v>
                </c:pt>
                <c:pt idx="895">
                  <c:v>350.3608719240647</c:v>
                </c:pt>
                <c:pt idx="896">
                  <c:v>350.3608719240647</c:v>
                </c:pt>
                <c:pt idx="897">
                  <c:v>350.3608719240647</c:v>
                </c:pt>
                <c:pt idx="898">
                  <c:v>355.1342545515146</c:v>
                </c:pt>
                <c:pt idx="899">
                  <c:v>354.1917732952169</c:v>
                </c:pt>
                <c:pt idx="900">
                  <c:v>356.9938077899172</c:v>
                </c:pt>
                <c:pt idx="901">
                  <c:v>359.304229315991</c:v>
                </c:pt>
                <c:pt idx="902">
                  <c:v>364.4877287642586</c:v>
                </c:pt>
                <c:pt idx="903">
                  <c:v>366.6053388867953</c:v>
                </c:pt>
                <c:pt idx="904">
                  <c:v>362.1751869442462</c:v>
                </c:pt>
                <c:pt idx="905">
                  <c:v>364.6170432769873</c:v>
                </c:pt>
                <c:pt idx="906">
                  <c:v>366.0324657987657</c:v>
                </c:pt>
                <c:pt idx="907">
                  <c:v>365.9300347304862</c:v>
                </c:pt>
                <c:pt idx="908">
                  <c:v>366.5504533467101</c:v>
                </c:pt>
                <c:pt idx="909">
                  <c:v>368.2686288467916</c:v>
                </c:pt>
                <c:pt idx="910">
                  <c:v>367.4197969581967</c:v>
                </c:pt>
                <c:pt idx="911">
                  <c:v>360.9301385699911</c:v>
                </c:pt>
                <c:pt idx="912">
                  <c:v>362.122608404643</c:v>
                </c:pt>
                <c:pt idx="913">
                  <c:v>365.2124459818426</c:v>
                </c:pt>
                <c:pt idx="914">
                  <c:v>365.0572201791537</c:v>
                </c:pt>
                <c:pt idx="915">
                  <c:v>363.4943753710236</c:v>
                </c:pt>
                <c:pt idx="916">
                  <c:v>360.2944371887368</c:v>
                </c:pt>
                <c:pt idx="917">
                  <c:v>364.2389926219626</c:v>
                </c:pt>
                <c:pt idx="918">
                  <c:v>371.2948137946343</c:v>
                </c:pt>
                <c:pt idx="919">
                  <c:v>371.4593643947043</c:v>
                </c:pt>
                <c:pt idx="920">
                  <c:v>373.1842158518456</c:v>
                </c:pt>
                <c:pt idx="921">
                  <c:v>382.9137237309882</c:v>
                </c:pt>
                <c:pt idx="922">
                  <c:v>388.373792661512</c:v>
                </c:pt>
                <c:pt idx="923">
                  <c:v>392.9347565452516</c:v>
                </c:pt>
                <c:pt idx="924">
                  <c:v>394.5032639340338</c:v>
                </c:pt>
                <c:pt idx="925">
                  <c:v>392.6907461606972</c:v>
                </c:pt>
                <c:pt idx="926">
                  <c:v>390.3715230681682</c:v>
                </c:pt>
                <c:pt idx="927">
                  <c:v>386.9456598768163</c:v>
                </c:pt>
                <c:pt idx="928">
                  <c:v>392.3427055807667</c:v>
                </c:pt>
                <c:pt idx="929">
                  <c:v>389.3925925315896</c:v>
                </c:pt>
                <c:pt idx="930">
                  <c:v>386.698457934733</c:v>
                </c:pt>
                <c:pt idx="931">
                  <c:v>389.2880015005816</c:v>
                </c:pt>
                <c:pt idx="932">
                  <c:v>392.1457330368648</c:v>
                </c:pt>
                <c:pt idx="933">
                  <c:v>397.9926535157443</c:v>
                </c:pt>
                <c:pt idx="934">
                  <c:v>403.0174144734313</c:v>
                </c:pt>
                <c:pt idx="935">
                  <c:v>405.0076774841953</c:v>
                </c:pt>
                <c:pt idx="936">
                  <c:v>411.4381620520961</c:v>
                </c:pt>
                <c:pt idx="937">
                  <c:v>415.2897895695293</c:v>
                </c:pt>
                <c:pt idx="938">
                  <c:v>415.2897895695293</c:v>
                </c:pt>
                <c:pt idx="939">
                  <c:v>424.6231660518652</c:v>
                </c:pt>
                <c:pt idx="940">
                  <c:v>432.2276701745297</c:v>
                </c:pt>
                <c:pt idx="941">
                  <c:v>434.5555119960623</c:v>
                </c:pt>
                <c:pt idx="942">
                  <c:v>434.1979208162927</c:v>
                </c:pt>
                <c:pt idx="943">
                  <c:v>438.8703960083561</c:v>
                </c:pt>
                <c:pt idx="944">
                  <c:v>438.8703960083561</c:v>
                </c:pt>
                <c:pt idx="945">
                  <c:v>438.8703960083561</c:v>
                </c:pt>
                <c:pt idx="946">
                  <c:v>438.8703960083561</c:v>
                </c:pt>
                <c:pt idx="947">
                  <c:v>448.8739994772898</c:v>
                </c:pt>
                <c:pt idx="948">
                  <c:v>445.2141568207842</c:v>
                </c:pt>
                <c:pt idx="949">
                  <c:v>446.3954828249923</c:v>
                </c:pt>
                <c:pt idx="950">
                  <c:v>451.8744169265863</c:v>
                </c:pt>
                <c:pt idx="951">
                  <c:v>454.8749769454936</c:v>
                </c:pt>
                <c:pt idx="952">
                  <c:v>457.8056645353728</c:v>
                </c:pt>
                <c:pt idx="953">
                  <c:v>461.5973894146289</c:v>
                </c:pt>
                <c:pt idx="954">
                  <c:v>457.4501176809766</c:v>
                </c:pt>
                <c:pt idx="955">
                  <c:v>448.2939891492538</c:v>
                </c:pt>
                <c:pt idx="956">
                  <c:v>452.3799622032523</c:v>
                </c:pt>
                <c:pt idx="957">
                  <c:v>467.9311485164566</c:v>
                </c:pt>
                <c:pt idx="958">
                  <c:v>470.4552651387818</c:v>
                </c:pt>
                <c:pt idx="959">
                  <c:v>464.5696899454913</c:v>
                </c:pt>
                <c:pt idx="960">
                  <c:v>464.5696899454913</c:v>
                </c:pt>
                <c:pt idx="961">
                  <c:v>466.2891644384396</c:v>
                </c:pt>
                <c:pt idx="962">
                  <c:v>459.3340869896001</c:v>
                </c:pt>
                <c:pt idx="963">
                  <c:v>455.841757101092</c:v>
                </c:pt>
                <c:pt idx="964">
                  <c:v>460.7162498347723</c:v>
                </c:pt>
                <c:pt idx="965">
                  <c:v>465.4443999899485</c:v>
                </c:pt>
                <c:pt idx="966">
                  <c:v>455.7711310514565</c:v>
                </c:pt>
                <c:pt idx="967">
                  <c:v>447.4884619736011</c:v>
                </c:pt>
                <c:pt idx="968">
                  <c:v>448.8923118511316</c:v>
                </c:pt>
                <c:pt idx="969">
                  <c:v>436.8416943050042</c:v>
                </c:pt>
                <c:pt idx="970">
                  <c:v>436.0884538047167</c:v>
                </c:pt>
                <c:pt idx="971">
                  <c:v>431.0696214842145</c:v>
                </c:pt>
                <c:pt idx="972">
                  <c:v>414.0071236831787</c:v>
                </c:pt>
                <c:pt idx="973">
                  <c:v>416.4115537554226</c:v>
                </c:pt>
                <c:pt idx="974">
                  <c:v>417.5224937846789</c:v>
                </c:pt>
                <c:pt idx="975">
                  <c:v>411.5628461537287</c:v>
                </c:pt>
                <c:pt idx="976">
                  <c:v>412.6757395527699</c:v>
                </c:pt>
                <c:pt idx="977">
                  <c:v>420.3646017524527</c:v>
                </c:pt>
                <c:pt idx="978">
                  <c:v>422.8833148037223</c:v>
                </c:pt>
                <c:pt idx="979">
                  <c:v>416.8726818378103</c:v>
                </c:pt>
                <c:pt idx="980">
                  <c:v>421.1469373571481</c:v>
                </c:pt>
                <c:pt idx="981">
                  <c:v>419.8314407295703</c:v>
                </c:pt>
                <c:pt idx="982">
                  <c:v>416.5285427369092</c:v>
                </c:pt>
                <c:pt idx="983">
                  <c:v>404.2903782644469</c:v>
                </c:pt>
                <c:pt idx="984">
                  <c:v>403.3150478789478</c:v>
                </c:pt>
                <c:pt idx="985">
                  <c:v>398.0502017418733</c:v>
                </c:pt>
                <c:pt idx="986">
                  <c:v>397.4992570434006</c:v>
                </c:pt>
                <c:pt idx="987">
                  <c:v>401.972965712797</c:v>
                </c:pt>
                <c:pt idx="988">
                  <c:v>398.2996142429773</c:v>
                </c:pt>
                <c:pt idx="989">
                  <c:v>387.615396098809</c:v>
                </c:pt>
                <c:pt idx="990">
                  <c:v>376.192374393164</c:v>
                </c:pt>
                <c:pt idx="991">
                  <c:v>385.1253406170603</c:v>
                </c:pt>
                <c:pt idx="992">
                  <c:v>388.0952529631413</c:v>
                </c:pt>
                <c:pt idx="993">
                  <c:v>396.4146399433252</c:v>
                </c:pt>
                <c:pt idx="994">
                  <c:v>398.2071705382652</c:v>
                </c:pt>
                <c:pt idx="995">
                  <c:v>397.3429799803334</c:v>
                </c:pt>
                <c:pt idx="996">
                  <c:v>399.257091066448</c:v>
                </c:pt>
                <c:pt idx="997">
                  <c:v>398.5430237893794</c:v>
                </c:pt>
                <c:pt idx="998">
                  <c:v>401.3863102283556</c:v>
                </c:pt>
                <c:pt idx="999">
                  <c:v>399.681447324991</c:v>
                </c:pt>
                <c:pt idx="1000">
                  <c:v>399.2090498176915</c:v>
                </c:pt>
                <c:pt idx="1001">
                  <c:v>399.2798454452671</c:v>
                </c:pt>
                <c:pt idx="1002">
                  <c:v>397.8917429822707</c:v>
                </c:pt>
                <c:pt idx="1003">
                  <c:v>399.7573292807182</c:v>
                </c:pt>
                <c:pt idx="1004">
                  <c:v>401.0388064809916</c:v>
                </c:pt>
                <c:pt idx="1005">
                  <c:v>403.942362550919</c:v>
                </c:pt>
                <c:pt idx="1006">
                  <c:v>410.9942094224202</c:v>
                </c:pt>
                <c:pt idx="1007">
                  <c:v>417.3371756579969</c:v>
                </c:pt>
                <c:pt idx="1008">
                  <c:v>417.5511994977966</c:v>
                </c:pt>
                <c:pt idx="1009">
                  <c:v>417.5511994977966</c:v>
                </c:pt>
                <c:pt idx="1010">
                  <c:v>418.1397638869776</c:v>
                </c:pt>
                <c:pt idx="1011">
                  <c:v>418.531786558503</c:v>
                </c:pt>
                <c:pt idx="1012">
                  <c:v>414.1916520756869</c:v>
                </c:pt>
                <c:pt idx="1013">
                  <c:v>407.8145255991103</c:v>
                </c:pt>
                <c:pt idx="1014">
                  <c:v>404.9889289012422</c:v>
                </c:pt>
                <c:pt idx="1015">
                  <c:v>397.5962877700392</c:v>
                </c:pt>
                <c:pt idx="1016">
                  <c:v>398.2672809795654</c:v>
                </c:pt>
                <c:pt idx="1017">
                  <c:v>404.7381711988612</c:v>
                </c:pt>
                <c:pt idx="1018">
                  <c:v>404.7381711988612</c:v>
                </c:pt>
                <c:pt idx="1019">
                  <c:v>404.7381711988612</c:v>
                </c:pt>
                <c:pt idx="1020">
                  <c:v>404.7381711988612</c:v>
                </c:pt>
                <c:pt idx="1021">
                  <c:v>400.20583336672</c:v>
                </c:pt>
                <c:pt idx="1022">
                  <c:v>402.2695528250272</c:v>
                </c:pt>
                <c:pt idx="1023">
                  <c:v>405.0903349750412</c:v>
                </c:pt>
                <c:pt idx="1024">
                  <c:v>405.0903349750412</c:v>
                </c:pt>
                <c:pt idx="1025">
                  <c:v>407.754121615534</c:v>
                </c:pt>
                <c:pt idx="1026">
                  <c:v>405.558123390872</c:v>
                </c:pt>
                <c:pt idx="1027">
                  <c:v>405.3471319185432</c:v>
                </c:pt>
                <c:pt idx="1028">
                  <c:v>400.8537870631423</c:v>
                </c:pt>
                <c:pt idx="1029">
                  <c:v>399.2613971491169</c:v>
                </c:pt>
                <c:pt idx="1030">
                  <c:v>392.6060682920972</c:v>
                </c:pt>
                <c:pt idx="1031">
                  <c:v>392.0078268346193</c:v>
                </c:pt>
                <c:pt idx="1032">
                  <c:v>390.4143591792719</c:v>
                </c:pt>
                <c:pt idx="1033">
                  <c:v>388.9014734121745</c:v>
                </c:pt>
                <c:pt idx="1034">
                  <c:v>382.2859752067203</c:v>
                </c:pt>
                <c:pt idx="1035">
                  <c:v>385.4601347663166</c:v>
                </c:pt>
                <c:pt idx="1036">
                  <c:v>383.7656677057353</c:v>
                </c:pt>
                <c:pt idx="1037">
                  <c:v>386.9828461151644</c:v>
                </c:pt>
                <c:pt idx="1038">
                  <c:v>383.9304842481566</c:v>
                </c:pt>
                <c:pt idx="1039">
                  <c:v>373.6768842202715</c:v>
                </c:pt>
                <c:pt idx="1040">
                  <c:v>362.5969808095884</c:v>
                </c:pt>
                <c:pt idx="1041">
                  <c:v>363.9140922433766</c:v>
                </c:pt>
                <c:pt idx="1042">
                  <c:v>355.3000954919767</c:v>
                </c:pt>
                <c:pt idx="1043">
                  <c:v>357.7616265981383</c:v>
                </c:pt>
                <c:pt idx="1044">
                  <c:v>351.9291329416941</c:v>
                </c:pt>
                <c:pt idx="1045">
                  <c:v>352.450460080895</c:v>
                </c:pt>
                <c:pt idx="1046">
                  <c:v>354.5612340155061</c:v>
                </c:pt>
                <c:pt idx="1047">
                  <c:v>359.0910184524805</c:v>
                </c:pt>
                <c:pt idx="1048">
                  <c:v>361.8608610051448</c:v>
                </c:pt>
                <c:pt idx="1049">
                  <c:v>360.8142004627367</c:v>
                </c:pt>
                <c:pt idx="1050">
                  <c:v>359.1170382264547</c:v>
                </c:pt>
                <c:pt idx="1051">
                  <c:v>361.4035503775569</c:v>
                </c:pt>
                <c:pt idx="1052">
                  <c:v>359.9736840233701</c:v>
                </c:pt>
                <c:pt idx="1053">
                  <c:v>354.592541033239</c:v>
                </c:pt>
                <c:pt idx="1054">
                  <c:v>350.055862193048</c:v>
                </c:pt>
                <c:pt idx="1055">
                  <c:v>347.3133227549392</c:v>
                </c:pt>
                <c:pt idx="1056">
                  <c:v>338.9648075624684</c:v>
                </c:pt>
                <c:pt idx="1057">
                  <c:v>341.0615515877836</c:v>
                </c:pt>
                <c:pt idx="1058">
                  <c:v>345.4835938221119</c:v>
                </c:pt>
                <c:pt idx="1059">
                  <c:v>348.1019751095749</c:v>
                </c:pt>
                <c:pt idx="1060">
                  <c:v>348.4818555008169</c:v>
                </c:pt>
                <c:pt idx="1061">
                  <c:v>343.4421256811096</c:v>
                </c:pt>
                <c:pt idx="1062">
                  <c:v>343.7812007878306</c:v>
                </c:pt>
                <c:pt idx="1063">
                  <c:v>344.0475085689786</c:v>
                </c:pt>
                <c:pt idx="1064">
                  <c:v>339.7048131797708</c:v>
                </c:pt>
                <c:pt idx="1065">
                  <c:v>339.4833631011036</c:v>
                </c:pt>
                <c:pt idx="1066">
                  <c:v>343.4032539452322</c:v>
                </c:pt>
                <c:pt idx="1067">
                  <c:v>344.6855736215838</c:v>
                </c:pt>
                <c:pt idx="1068">
                  <c:v>347.7618965884542</c:v>
                </c:pt>
                <c:pt idx="1069">
                  <c:v>347.5941920240833</c:v>
                </c:pt>
                <c:pt idx="1070">
                  <c:v>347.2422818779787</c:v>
                </c:pt>
                <c:pt idx="1071">
                  <c:v>354.8531107160966</c:v>
                </c:pt>
                <c:pt idx="1072">
                  <c:v>356.051489394287</c:v>
                </c:pt>
                <c:pt idx="1073">
                  <c:v>358.4415944178216</c:v>
                </c:pt>
                <c:pt idx="1074">
                  <c:v>360.2789423556836</c:v>
                </c:pt>
                <c:pt idx="1075">
                  <c:v>362.6822283804528</c:v>
                </c:pt>
                <c:pt idx="1076">
                  <c:v>357.5916982330014</c:v>
                </c:pt>
                <c:pt idx="1077">
                  <c:v>350.6031414371192</c:v>
                </c:pt>
                <c:pt idx="1078">
                  <c:v>343.0010732017863</c:v>
                </c:pt>
                <c:pt idx="1079">
                  <c:v>346.1400284351673</c:v>
                </c:pt>
                <c:pt idx="1080">
                  <c:v>349.4674844572866</c:v>
                </c:pt>
                <c:pt idx="1081">
                  <c:v>350.5421896965703</c:v>
                </c:pt>
                <c:pt idx="1082">
                  <c:v>350.5935391490336</c:v>
                </c:pt>
                <c:pt idx="1083">
                  <c:v>350.5935391490336</c:v>
                </c:pt>
                <c:pt idx="1084">
                  <c:v>357.3917941531989</c:v>
                </c:pt>
                <c:pt idx="1085">
                  <c:v>357.3176051936498</c:v>
                </c:pt>
                <c:pt idx="1086">
                  <c:v>360.0489820877548</c:v>
                </c:pt>
                <c:pt idx="1087">
                  <c:v>364.2058169679369</c:v>
                </c:pt>
                <c:pt idx="1088">
                  <c:v>371.1966790108493</c:v>
                </c:pt>
                <c:pt idx="1089">
                  <c:v>372.7187757332986</c:v>
                </c:pt>
                <c:pt idx="1090">
                  <c:v>381.1604071946973</c:v>
                </c:pt>
                <c:pt idx="1091">
                  <c:v>380.8847772864802</c:v>
                </c:pt>
                <c:pt idx="1092">
                  <c:v>379.1822815098943</c:v>
                </c:pt>
                <c:pt idx="1093">
                  <c:v>379.3382221743248</c:v>
                </c:pt>
                <c:pt idx="1094">
                  <c:v>384.15079814387</c:v>
                </c:pt>
                <c:pt idx="1095">
                  <c:v>388.7436306183804</c:v>
                </c:pt>
                <c:pt idx="1096">
                  <c:v>386.4778172835513</c:v>
                </c:pt>
                <c:pt idx="1097">
                  <c:v>389.144996115063</c:v>
                </c:pt>
                <c:pt idx="1098">
                  <c:v>396.9954173544762</c:v>
                </c:pt>
                <c:pt idx="1099">
                  <c:v>398.9509215263673</c:v>
                </c:pt>
                <c:pt idx="1100">
                  <c:v>399.5029179915816</c:v>
                </c:pt>
                <c:pt idx="1101">
                  <c:v>395.759777771669</c:v>
                </c:pt>
                <c:pt idx="1102">
                  <c:v>392.8438846650843</c:v>
                </c:pt>
                <c:pt idx="1103">
                  <c:v>398.0119519158372</c:v>
                </c:pt>
                <c:pt idx="1104">
                  <c:v>399.0579928568623</c:v>
                </c:pt>
                <c:pt idx="1105">
                  <c:v>399.8518103033388</c:v>
                </c:pt>
                <c:pt idx="1106">
                  <c:v>399.295679247198</c:v>
                </c:pt>
                <c:pt idx="1107">
                  <c:v>402.9858651147991</c:v>
                </c:pt>
                <c:pt idx="1108">
                  <c:v>405.7608935743534</c:v>
                </c:pt>
                <c:pt idx="1109">
                  <c:v>408.6209546056613</c:v>
                </c:pt>
                <c:pt idx="1110">
                  <c:v>412.2923613736371</c:v>
                </c:pt>
                <c:pt idx="1111">
                  <c:v>414.77258730332</c:v>
                </c:pt>
                <c:pt idx="1112">
                  <c:v>418.6069154516492</c:v>
                </c:pt>
                <c:pt idx="1113">
                  <c:v>420.3385764204672</c:v>
                </c:pt>
                <c:pt idx="1114">
                  <c:v>416.36272014985</c:v>
                </c:pt>
                <c:pt idx="1115">
                  <c:v>417.4183040581112</c:v>
                </c:pt>
                <c:pt idx="1116">
                  <c:v>415.8392998975789</c:v>
                </c:pt>
                <c:pt idx="1117">
                  <c:v>415.4047680228628</c:v>
                </c:pt>
                <c:pt idx="1118">
                  <c:v>416.5474432722649</c:v>
                </c:pt>
                <c:pt idx="1119">
                  <c:v>418.9361910995698</c:v>
                </c:pt>
                <c:pt idx="1120">
                  <c:v>420.8469427583087</c:v>
                </c:pt>
                <c:pt idx="1121">
                  <c:v>422.6797024970117</c:v>
                </c:pt>
                <c:pt idx="1122">
                  <c:v>427.7704606940383</c:v>
                </c:pt>
                <c:pt idx="1123">
                  <c:v>431.2733867773882</c:v>
                </c:pt>
                <c:pt idx="1124">
                  <c:v>434.6123090696233</c:v>
                </c:pt>
                <c:pt idx="1125">
                  <c:v>442.0049268245293</c:v>
                </c:pt>
                <c:pt idx="1126">
                  <c:v>444.4932760190866</c:v>
                </c:pt>
                <c:pt idx="1127">
                  <c:v>445.1337290109706</c:v>
                </c:pt>
                <c:pt idx="1128">
                  <c:v>449.0194184585752</c:v>
                </c:pt>
                <c:pt idx="1129">
                  <c:v>452.4338492586512</c:v>
                </c:pt>
                <c:pt idx="1130">
                  <c:v>452.7619928276366</c:v>
                </c:pt>
                <c:pt idx="1131">
                  <c:v>454.5287703036584</c:v>
                </c:pt>
                <c:pt idx="1132">
                  <c:v>454.1203681522476</c:v>
                </c:pt>
                <c:pt idx="1133">
                  <c:v>455.5117723823635</c:v>
                </c:pt>
                <c:pt idx="1134">
                  <c:v>457.7879871702852</c:v>
                </c:pt>
                <c:pt idx="1135">
                  <c:v>456.7505888581762</c:v>
                </c:pt>
                <c:pt idx="1136">
                  <c:v>455.4964924250016</c:v>
                </c:pt>
                <c:pt idx="1137">
                  <c:v>455.4964924250016</c:v>
                </c:pt>
                <c:pt idx="1138">
                  <c:v>460.3779344273852</c:v>
                </c:pt>
                <c:pt idx="1139">
                  <c:v>457.1653666868328</c:v>
                </c:pt>
                <c:pt idx="1140">
                  <c:v>451.5214894066723</c:v>
                </c:pt>
                <c:pt idx="1141">
                  <c:v>450.6123461452337</c:v>
                </c:pt>
                <c:pt idx="1142">
                  <c:v>454.6708604873444</c:v>
                </c:pt>
                <c:pt idx="1143">
                  <c:v>453.3239648971109</c:v>
                </c:pt>
                <c:pt idx="1144">
                  <c:v>453.7448367351594</c:v>
                </c:pt>
                <c:pt idx="1145">
                  <c:v>455.5877144399101</c:v>
                </c:pt>
                <c:pt idx="1146">
                  <c:v>456.8110178625863</c:v>
                </c:pt>
                <c:pt idx="1147">
                  <c:v>460.6226539544653</c:v>
                </c:pt>
                <c:pt idx="1148">
                  <c:v>468.6113870475219</c:v>
                </c:pt>
                <c:pt idx="1149">
                  <c:v>468.6113870475219</c:v>
                </c:pt>
                <c:pt idx="1150">
                  <c:v>468.6113870475219</c:v>
                </c:pt>
                <c:pt idx="1151">
                  <c:v>468.6113870475219</c:v>
                </c:pt>
                <c:pt idx="1152">
                  <c:v>468.6113870475219</c:v>
                </c:pt>
                <c:pt idx="1153">
                  <c:v>474.8420041663947</c:v>
                </c:pt>
                <c:pt idx="1154">
                  <c:v>476.1869479872436</c:v>
                </c:pt>
                <c:pt idx="1155">
                  <c:v>482.7290123933764</c:v>
                </c:pt>
                <c:pt idx="1156">
                  <c:v>486.0620111300593</c:v>
                </c:pt>
                <c:pt idx="1157">
                  <c:v>485.4205810484916</c:v>
                </c:pt>
                <c:pt idx="1158">
                  <c:v>486.4396792722446</c:v>
                </c:pt>
                <c:pt idx="1159">
                  <c:v>484.4076001644778</c:v>
                </c:pt>
                <c:pt idx="1160">
                  <c:v>481.4574180837003</c:v>
                </c:pt>
                <c:pt idx="1161">
                  <c:v>484.0087373424769</c:v>
                </c:pt>
                <c:pt idx="1162">
                  <c:v>483.6621252732043</c:v>
                </c:pt>
                <c:pt idx="1163">
                  <c:v>489.5018495369275</c:v>
                </c:pt>
                <c:pt idx="1164">
                  <c:v>494.8783173643303</c:v>
                </c:pt>
                <c:pt idx="1165">
                  <c:v>501.2388316870716</c:v>
                </c:pt>
                <c:pt idx="1166">
                  <c:v>510.2077396528516</c:v>
                </c:pt>
                <c:pt idx="1167">
                  <c:v>508.64221504686</c:v>
                </c:pt>
                <c:pt idx="1168">
                  <c:v>503.5693304847737</c:v>
                </c:pt>
                <c:pt idx="1169">
                  <c:v>503.7639502824916</c:v>
                </c:pt>
                <c:pt idx="1170">
                  <c:v>505.3034316607323</c:v>
                </c:pt>
                <c:pt idx="1171">
                  <c:v>502.6228766159703</c:v>
                </c:pt>
                <c:pt idx="1172">
                  <c:v>500.9074140043957</c:v>
                </c:pt>
                <c:pt idx="1173">
                  <c:v>505.5983774440404</c:v>
                </c:pt>
                <c:pt idx="1174">
                  <c:v>507.6634033343233</c:v>
                </c:pt>
                <c:pt idx="1175">
                  <c:v>504.064501573359</c:v>
                </c:pt>
                <c:pt idx="1176">
                  <c:v>496.5077286816313</c:v>
                </c:pt>
                <c:pt idx="1177">
                  <c:v>498.5202277600699</c:v>
                </c:pt>
                <c:pt idx="1178">
                  <c:v>496.7552926747821</c:v>
                </c:pt>
                <c:pt idx="1179">
                  <c:v>493.4012074228564</c:v>
                </c:pt>
                <c:pt idx="1180">
                  <c:v>489.6871901839123</c:v>
                </c:pt>
                <c:pt idx="1181">
                  <c:v>496.8024846526121</c:v>
                </c:pt>
                <c:pt idx="1182">
                  <c:v>499.5443494139801</c:v>
                </c:pt>
                <c:pt idx="1183">
                  <c:v>498.0102557665682</c:v>
                </c:pt>
                <c:pt idx="1184">
                  <c:v>501.4216190892516</c:v>
                </c:pt>
                <c:pt idx="1185">
                  <c:v>507.8133925383959</c:v>
                </c:pt>
                <c:pt idx="1186">
                  <c:v>513.9997869285087</c:v>
                </c:pt>
                <c:pt idx="1187">
                  <c:v>515.275298899021</c:v>
                </c:pt>
                <c:pt idx="1188">
                  <c:v>517.9937873213285</c:v>
                </c:pt>
                <c:pt idx="1189">
                  <c:v>519.636214179613</c:v>
                </c:pt>
                <c:pt idx="1190">
                  <c:v>514.016855277988</c:v>
                </c:pt>
                <c:pt idx="1191">
                  <c:v>507.9203081294887</c:v>
                </c:pt>
                <c:pt idx="1192">
                  <c:v>506.75423218514</c:v>
                </c:pt>
                <c:pt idx="1193">
                  <c:v>506.5504795071568</c:v>
                </c:pt>
                <c:pt idx="1194">
                  <c:v>500.2969401112283</c:v>
                </c:pt>
                <c:pt idx="1195">
                  <c:v>502.4490275340737</c:v>
                </c:pt>
                <c:pt idx="1196">
                  <c:v>510.7707739781612</c:v>
                </c:pt>
                <c:pt idx="1197">
                  <c:v>515.5780780057204</c:v>
                </c:pt>
                <c:pt idx="1198">
                  <c:v>515.5780780057204</c:v>
                </c:pt>
                <c:pt idx="1199">
                  <c:v>515.5780780057204</c:v>
                </c:pt>
                <c:pt idx="1200">
                  <c:v>515.5780780057204</c:v>
                </c:pt>
                <c:pt idx="1201">
                  <c:v>515.4970375825112</c:v>
                </c:pt>
                <c:pt idx="1202">
                  <c:v>519.476339626169</c:v>
                </c:pt>
                <c:pt idx="1203">
                  <c:v>519.476339626169</c:v>
                </c:pt>
                <c:pt idx="1204">
                  <c:v>522.4168831944302</c:v>
                </c:pt>
                <c:pt idx="1205">
                  <c:v>520.8022229740974</c:v>
                </c:pt>
                <c:pt idx="1206">
                  <c:v>520.9058823652008</c:v>
                </c:pt>
                <c:pt idx="1207">
                  <c:v>521.5056954073591</c:v>
                </c:pt>
                <c:pt idx="1208">
                  <c:v>522.8490433391481</c:v>
                </c:pt>
                <c:pt idx="1209">
                  <c:v>526.5770929233196</c:v>
                </c:pt>
                <c:pt idx="1210">
                  <c:v>528.9042528459815</c:v>
                </c:pt>
                <c:pt idx="1211">
                  <c:v>528.1140870638434</c:v>
                </c:pt>
                <c:pt idx="1212">
                  <c:v>525.2108191895644</c:v>
                </c:pt>
                <c:pt idx="1213">
                  <c:v>524.3568507619674</c:v>
                </c:pt>
                <c:pt idx="1214">
                  <c:v>524.0915146641437</c:v>
                </c:pt>
                <c:pt idx="1215">
                  <c:v>524.747574173296</c:v>
                </c:pt>
                <c:pt idx="1216">
                  <c:v>521.994509903648</c:v>
                </c:pt>
                <c:pt idx="1217">
                  <c:v>510.8366795308912</c:v>
                </c:pt>
                <c:pt idx="1218">
                  <c:v>499.456091730322</c:v>
                </c:pt>
                <c:pt idx="1219">
                  <c:v>494.4343138771762</c:v>
                </c:pt>
                <c:pt idx="1220">
                  <c:v>498.1907973455736</c:v>
                </c:pt>
                <c:pt idx="1221">
                  <c:v>495.0438062327804</c:v>
                </c:pt>
                <c:pt idx="1222">
                  <c:v>493.3808103693937</c:v>
                </c:pt>
                <c:pt idx="1223">
                  <c:v>495.2710955720639</c:v>
                </c:pt>
                <c:pt idx="1224">
                  <c:v>487.6610093869215</c:v>
                </c:pt>
                <c:pt idx="1225">
                  <c:v>486.9585958259443</c:v>
                </c:pt>
                <c:pt idx="1226">
                  <c:v>494.2972473186962</c:v>
                </c:pt>
                <c:pt idx="1227">
                  <c:v>495.4863013090239</c:v>
                </c:pt>
                <c:pt idx="1228">
                  <c:v>501.1513765445686</c:v>
                </c:pt>
                <c:pt idx="1229">
                  <c:v>498.1702610207545</c:v>
                </c:pt>
                <c:pt idx="1230">
                  <c:v>498.3246686830423</c:v>
                </c:pt>
                <c:pt idx="1231">
                  <c:v>501.8923681914093</c:v>
                </c:pt>
                <c:pt idx="1232">
                  <c:v>503.3665063655952</c:v>
                </c:pt>
                <c:pt idx="1233">
                  <c:v>504.3395269027736</c:v>
                </c:pt>
                <c:pt idx="1234">
                  <c:v>501.3402379665002</c:v>
                </c:pt>
                <c:pt idx="1235">
                  <c:v>525.0026686735386</c:v>
                </c:pt>
                <c:pt idx="1236">
                  <c:v>529.1024565859324</c:v>
                </c:pt>
                <c:pt idx="1237">
                  <c:v>531.1342648845252</c:v>
                </c:pt>
                <c:pt idx="1238">
                  <c:v>534.9685052595986</c:v>
                </c:pt>
                <c:pt idx="1239">
                  <c:v>539.3724335598235</c:v>
                </c:pt>
                <c:pt idx="1240">
                  <c:v>542.3307192478735</c:v>
                </c:pt>
                <c:pt idx="1241">
                  <c:v>533.74614450336</c:v>
                </c:pt>
                <c:pt idx="1242">
                  <c:v>534.6985561619739</c:v>
                </c:pt>
                <c:pt idx="1243">
                  <c:v>538.3835727617005</c:v>
                </c:pt>
                <c:pt idx="1244">
                  <c:v>533.6966099692141</c:v>
                </c:pt>
                <c:pt idx="1245">
                  <c:v>540.4216103622622</c:v>
                </c:pt>
                <c:pt idx="1246">
                  <c:v>544.3464713732158</c:v>
                </c:pt>
                <c:pt idx="1247">
                  <c:v>549.1690597731715</c:v>
                </c:pt>
                <c:pt idx="1248">
                  <c:v>552.582700900493</c:v>
                </c:pt>
                <c:pt idx="1249">
                  <c:v>554.166978317878</c:v>
                </c:pt>
                <c:pt idx="1250">
                  <c:v>562.8010584131029</c:v>
                </c:pt>
                <c:pt idx="1251">
                  <c:v>564.9089852871735</c:v>
                </c:pt>
                <c:pt idx="1252">
                  <c:v>572.8447833748175</c:v>
                </c:pt>
                <c:pt idx="1253">
                  <c:v>578.0532596153379</c:v>
                </c:pt>
                <c:pt idx="1254">
                  <c:v>581.3548164753354</c:v>
                </c:pt>
                <c:pt idx="1255">
                  <c:v>574.2526510795666</c:v>
                </c:pt>
                <c:pt idx="1256">
                  <c:v>574.2653142363086</c:v>
                </c:pt>
                <c:pt idx="1257">
                  <c:v>573.424942506147</c:v>
                </c:pt>
                <c:pt idx="1258">
                  <c:v>572.3852639145479</c:v>
                </c:pt>
                <c:pt idx="1259">
                  <c:v>571.5325968812797</c:v>
                </c:pt>
                <c:pt idx="1260">
                  <c:v>570.3733665634</c:v>
                </c:pt>
                <c:pt idx="1261">
                  <c:v>566.7405978892374</c:v>
                </c:pt>
                <c:pt idx="1262">
                  <c:v>566.2037028037084</c:v>
                </c:pt>
                <c:pt idx="1263">
                  <c:v>566.2037028037084</c:v>
                </c:pt>
                <c:pt idx="1264">
                  <c:v>567.8493293341801</c:v>
                </c:pt>
                <c:pt idx="1265">
                  <c:v>569.6365032056104</c:v>
                </c:pt>
                <c:pt idx="1266">
                  <c:v>572.5324807524769</c:v>
                </c:pt>
                <c:pt idx="1267">
                  <c:v>576.978507905073</c:v>
                </c:pt>
                <c:pt idx="1268">
                  <c:v>576.978507905073</c:v>
                </c:pt>
                <c:pt idx="1269">
                  <c:v>576.978507905073</c:v>
                </c:pt>
                <c:pt idx="1270">
                  <c:v>583.9254131674254</c:v>
                </c:pt>
                <c:pt idx="1271">
                  <c:v>582.3445582337703</c:v>
                </c:pt>
                <c:pt idx="1272">
                  <c:v>579.411180337143</c:v>
                </c:pt>
                <c:pt idx="1273">
                  <c:v>580.593847846053</c:v>
                </c:pt>
                <c:pt idx="1274">
                  <c:v>588.1150473837154</c:v>
                </c:pt>
                <c:pt idx="1275">
                  <c:v>585.8227537204374</c:v>
                </c:pt>
                <c:pt idx="1276">
                  <c:v>584.5424086030993</c:v>
                </c:pt>
                <c:pt idx="1277">
                  <c:v>579.4052058651154</c:v>
                </c:pt>
                <c:pt idx="1278">
                  <c:v>580.6109078524129</c:v>
                </c:pt>
                <c:pt idx="1279">
                  <c:v>576.7461796122981</c:v>
                </c:pt>
                <c:pt idx="1280">
                  <c:v>579.8279043776655</c:v>
                </c:pt>
                <c:pt idx="1281">
                  <c:v>579.8279043776655</c:v>
                </c:pt>
                <c:pt idx="1282">
                  <c:v>586.8120160231994</c:v>
                </c:pt>
                <c:pt idx="1283">
                  <c:v>589.277833228165</c:v>
                </c:pt>
                <c:pt idx="1284">
                  <c:v>591.7950110153936</c:v>
                </c:pt>
                <c:pt idx="1285">
                  <c:v>591.7950110153936</c:v>
                </c:pt>
                <c:pt idx="1286">
                  <c:v>597.913460437328</c:v>
                </c:pt>
                <c:pt idx="1287">
                  <c:v>593.996999956677</c:v>
                </c:pt>
                <c:pt idx="1288">
                  <c:v>602.505485941808</c:v>
                </c:pt>
                <c:pt idx="1289">
                  <c:v>607.2251731969834</c:v>
                </c:pt>
                <c:pt idx="1290">
                  <c:v>608.033040221172</c:v>
                </c:pt>
                <c:pt idx="1291">
                  <c:v>613.5531279548234</c:v>
                </c:pt>
                <c:pt idx="1292">
                  <c:v>610.7331237191955</c:v>
                </c:pt>
                <c:pt idx="1293">
                  <c:v>614.3161494889468</c:v>
                </c:pt>
                <c:pt idx="1294">
                  <c:v>618.1986164008481</c:v>
                </c:pt>
                <c:pt idx="1295">
                  <c:v>622.27131393112</c:v>
                </c:pt>
                <c:pt idx="1296">
                  <c:v>618.3161111370894</c:v>
                </c:pt>
                <c:pt idx="1297">
                  <c:v>620.6279603053536</c:v>
                </c:pt>
                <c:pt idx="1298">
                  <c:v>628.0744364958149</c:v>
                </c:pt>
                <c:pt idx="1299">
                  <c:v>628.6527782694245</c:v>
                </c:pt>
                <c:pt idx="1300">
                  <c:v>626.5617785866585</c:v>
                </c:pt>
                <c:pt idx="1301">
                  <c:v>625.1075742802792</c:v>
                </c:pt>
                <c:pt idx="1302">
                  <c:v>632.3889771315356</c:v>
                </c:pt>
                <c:pt idx="1303">
                  <c:v>643.1087976738245</c:v>
                </c:pt>
                <c:pt idx="1304">
                  <c:v>645.0474231216124</c:v>
                </c:pt>
                <c:pt idx="1305">
                  <c:v>654.489908955024</c:v>
                </c:pt>
                <c:pt idx="1306">
                  <c:v>665.8362739552024</c:v>
                </c:pt>
                <c:pt idx="1307">
                  <c:v>669.789619309123</c:v>
                </c:pt>
                <c:pt idx="1308">
                  <c:v>673.119237412226</c:v>
                </c:pt>
                <c:pt idx="1309">
                  <c:v>670.4602342986583</c:v>
                </c:pt>
                <c:pt idx="1310">
                  <c:v>676.9923678345224</c:v>
                </c:pt>
                <c:pt idx="1311">
                  <c:v>673.5019676832574</c:v>
                </c:pt>
                <c:pt idx="1312">
                  <c:v>662.6349241473214</c:v>
                </c:pt>
                <c:pt idx="1313">
                  <c:v>664.5575257116724</c:v>
                </c:pt>
                <c:pt idx="1314">
                  <c:v>666.607844897686</c:v>
                </c:pt>
                <c:pt idx="1315">
                  <c:v>662.8016269803574</c:v>
                </c:pt>
                <c:pt idx="1316">
                  <c:v>652.9266127456224</c:v>
                </c:pt>
                <c:pt idx="1317">
                  <c:v>655.6440063693885</c:v>
                </c:pt>
                <c:pt idx="1318">
                  <c:v>664.9491150739124</c:v>
                </c:pt>
                <c:pt idx="1319">
                  <c:v>663.788293618838</c:v>
                </c:pt>
                <c:pt idx="1320">
                  <c:v>657.1663286129124</c:v>
                </c:pt>
                <c:pt idx="1321">
                  <c:v>664.447267412649</c:v>
                </c:pt>
                <c:pt idx="1322">
                  <c:v>662.9829865179475</c:v>
                </c:pt>
                <c:pt idx="1323">
                  <c:v>712.1991439937368</c:v>
                </c:pt>
                <c:pt idx="1324">
                  <c:v>700.9653051197029</c:v>
                </c:pt>
                <c:pt idx="1325">
                  <c:v>699.198871593379</c:v>
                </c:pt>
                <c:pt idx="1326">
                  <c:v>697.7058425255385</c:v>
                </c:pt>
                <c:pt idx="1327">
                  <c:v>694.434712246197</c:v>
                </c:pt>
                <c:pt idx="1328">
                  <c:v>694.434712246197</c:v>
                </c:pt>
                <c:pt idx="1329">
                  <c:v>706.790444302713</c:v>
                </c:pt>
                <c:pt idx="1330">
                  <c:v>702.94776853663</c:v>
                </c:pt>
                <c:pt idx="1331">
                  <c:v>698.5690014600416</c:v>
                </c:pt>
                <c:pt idx="1332">
                  <c:v>726.084866015423</c:v>
                </c:pt>
                <c:pt idx="1333">
                  <c:v>726.273288290433</c:v>
                </c:pt>
                <c:pt idx="1334">
                  <c:v>725.3105856184794</c:v>
                </c:pt>
                <c:pt idx="1335">
                  <c:v>720.6699631081356</c:v>
                </c:pt>
                <c:pt idx="1336">
                  <c:v>718.693083198208</c:v>
                </c:pt>
                <c:pt idx="1337">
                  <c:v>723.2730014372285</c:v>
                </c:pt>
                <c:pt idx="1338">
                  <c:v>731.6938161192415</c:v>
                </c:pt>
                <c:pt idx="1339">
                  <c:v>728.6271652358279</c:v>
                </c:pt>
                <c:pt idx="1340">
                  <c:v>729.0044896246056</c:v>
                </c:pt>
                <c:pt idx="1341">
                  <c:v>729.6923872821735</c:v>
                </c:pt>
                <c:pt idx="1342">
                  <c:v>729.6820627530584</c:v>
                </c:pt>
                <c:pt idx="1343">
                  <c:v>732.6810546970715</c:v>
                </c:pt>
                <c:pt idx="1344">
                  <c:v>732.6810546970715</c:v>
                </c:pt>
                <c:pt idx="1345">
                  <c:v>736.5519002131458</c:v>
                </c:pt>
                <c:pt idx="1346">
                  <c:v>734.1512286535879</c:v>
                </c:pt>
                <c:pt idx="1347">
                  <c:v>735.8016049367603</c:v>
                </c:pt>
                <c:pt idx="1348">
                  <c:v>731.5434996102357</c:v>
                </c:pt>
                <c:pt idx="1349">
                  <c:v>733.32974952993</c:v>
                </c:pt>
                <c:pt idx="1350">
                  <c:v>739.6602214280329</c:v>
                </c:pt>
                <c:pt idx="1351">
                  <c:v>733.131942733552</c:v>
                </c:pt>
                <c:pt idx="1352">
                  <c:v>730.0166481138074</c:v>
                </c:pt>
                <c:pt idx="1353">
                  <c:v>741.724261680362</c:v>
                </c:pt>
                <c:pt idx="1354">
                  <c:v>753.9080070310384</c:v>
                </c:pt>
                <c:pt idx="1355">
                  <c:v>762.4765585916366</c:v>
                </c:pt>
                <c:pt idx="1356">
                  <c:v>765.9076214088074</c:v>
                </c:pt>
                <c:pt idx="1357">
                  <c:v>773.5462924426029</c:v>
                </c:pt>
                <c:pt idx="1358">
                  <c:v>774.8259683967324</c:v>
                </c:pt>
                <c:pt idx="1359">
                  <c:v>771.1451789024423</c:v>
                </c:pt>
                <c:pt idx="1360">
                  <c:v>773.5873503501585</c:v>
                </c:pt>
                <c:pt idx="1361">
                  <c:v>767.3766170725013</c:v>
                </c:pt>
                <c:pt idx="1362">
                  <c:v>749.8058288712529</c:v>
                </c:pt>
                <c:pt idx="1363">
                  <c:v>758.7019875304895</c:v>
                </c:pt>
                <c:pt idx="1364">
                  <c:v>750.178840264403</c:v>
                </c:pt>
                <c:pt idx="1365">
                  <c:v>750.0579979478506</c:v>
                </c:pt>
                <c:pt idx="1366">
                  <c:v>755.5260278333974</c:v>
                </c:pt>
                <c:pt idx="1367">
                  <c:v>757.2056120502006</c:v>
                </c:pt>
                <c:pt idx="1368">
                  <c:v>770.4194259962768</c:v>
                </c:pt>
                <c:pt idx="1369">
                  <c:v>780.1593989792585</c:v>
                </c:pt>
                <c:pt idx="1370">
                  <c:v>781.4726580447424</c:v>
                </c:pt>
                <c:pt idx="1371">
                  <c:v>779.8015037733494</c:v>
                </c:pt>
                <c:pt idx="1372">
                  <c:v>783.8933116335786</c:v>
                </c:pt>
                <c:pt idx="1373">
                  <c:v>796.2558844393545</c:v>
                </c:pt>
                <c:pt idx="1374">
                  <c:v>804.5046634091528</c:v>
                </c:pt>
                <c:pt idx="1375">
                  <c:v>810.2735487980595</c:v>
                </c:pt>
                <c:pt idx="1376">
                  <c:v>810.1314228137315</c:v>
                </c:pt>
                <c:pt idx="1377">
                  <c:v>811.7046438442171</c:v>
                </c:pt>
                <c:pt idx="1378">
                  <c:v>816.6161540834432</c:v>
                </c:pt>
                <c:pt idx="1379">
                  <c:v>820.359478224168</c:v>
                </c:pt>
                <c:pt idx="1380">
                  <c:v>826.2413938183746</c:v>
                </c:pt>
                <c:pt idx="1381">
                  <c:v>830.6752153996231</c:v>
                </c:pt>
                <c:pt idx="1382">
                  <c:v>824.6763304865386</c:v>
                </c:pt>
                <c:pt idx="1383">
                  <c:v>826.8431973367004</c:v>
                </c:pt>
                <c:pt idx="1384">
                  <c:v>823.0812508705234</c:v>
                </c:pt>
                <c:pt idx="1385">
                  <c:v>821.7454931638815</c:v>
                </c:pt>
                <c:pt idx="1386">
                  <c:v>821.5836448488985</c:v>
                </c:pt>
                <c:pt idx="1387">
                  <c:v>820.4592135675816</c:v>
                </c:pt>
                <c:pt idx="1388">
                  <c:v>821.2282105847613</c:v>
                </c:pt>
                <c:pt idx="1389">
                  <c:v>816.3128351892722</c:v>
                </c:pt>
                <c:pt idx="1390">
                  <c:v>814.129074931183</c:v>
                </c:pt>
                <c:pt idx="1391">
                  <c:v>811.4141915384655</c:v>
                </c:pt>
                <c:pt idx="1392">
                  <c:v>809.9293038747534</c:v>
                </c:pt>
                <c:pt idx="1393">
                  <c:v>808.9141595266535</c:v>
                </c:pt>
                <c:pt idx="1394">
                  <c:v>809.1044032950938</c:v>
                </c:pt>
                <c:pt idx="1395">
                  <c:v>814.4457072536695</c:v>
                </c:pt>
                <c:pt idx="1396">
                  <c:v>813.2274736407055</c:v>
                </c:pt>
                <c:pt idx="1397">
                  <c:v>812.5507226024714</c:v>
                </c:pt>
                <c:pt idx="1398">
                  <c:v>812.5507226024714</c:v>
                </c:pt>
                <c:pt idx="1399">
                  <c:v>817.0540946434254</c:v>
                </c:pt>
                <c:pt idx="1400">
                  <c:v>820.3903582941667</c:v>
                </c:pt>
                <c:pt idx="1401">
                  <c:v>825.5166893418834</c:v>
                </c:pt>
                <c:pt idx="1402">
                  <c:v>830.1256672475042</c:v>
                </c:pt>
                <c:pt idx="1403">
                  <c:v>830.1256672475042</c:v>
                </c:pt>
                <c:pt idx="1404">
                  <c:v>830.1256672475042</c:v>
                </c:pt>
                <c:pt idx="1405">
                  <c:v>833.4941754997699</c:v>
                </c:pt>
                <c:pt idx="1406">
                  <c:v>834.9091901595666</c:v>
                </c:pt>
                <c:pt idx="1407">
                  <c:v>836.5271558320674</c:v>
                </c:pt>
                <c:pt idx="1408">
                  <c:v>840.3552000990924</c:v>
                </c:pt>
                <c:pt idx="1409">
                  <c:v>843.1600237524574</c:v>
                </c:pt>
                <c:pt idx="1410">
                  <c:v>847.8115751144924</c:v>
                </c:pt>
                <c:pt idx="1411">
                  <c:v>848.5281930045309</c:v>
                </c:pt>
                <c:pt idx="1412">
                  <c:v>846.733717760468</c:v>
                </c:pt>
                <c:pt idx="1413">
                  <c:v>851.9101288703064</c:v>
                </c:pt>
                <c:pt idx="1414">
                  <c:v>849.6945232910184</c:v>
                </c:pt>
                <c:pt idx="1415">
                  <c:v>851.7422158646224</c:v>
                </c:pt>
                <c:pt idx="1416">
                  <c:v>844.9218508231384</c:v>
                </c:pt>
                <c:pt idx="1417">
                  <c:v>841.0358828255694</c:v>
                </c:pt>
                <c:pt idx="1418">
                  <c:v>843.581384211646</c:v>
                </c:pt>
                <c:pt idx="1419">
                  <c:v>858.8708172359043</c:v>
                </c:pt>
                <c:pt idx="1420">
                  <c:v>852.279836753403</c:v>
                </c:pt>
                <c:pt idx="1421">
                  <c:v>846.4182244506261</c:v>
                </c:pt>
                <c:pt idx="1422">
                  <c:v>836.4950617103142</c:v>
                </c:pt>
                <c:pt idx="1423">
                  <c:v>843.6791451441985</c:v>
                </c:pt>
                <c:pt idx="1424">
                  <c:v>837.2720449442565</c:v>
                </c:pt>
                <c:pt idx="1425">
                  <c:v>826.0528058238364</c:v>
                </c:pt>
                <c:pt idx="1426">
                  <c:v>830.0917665147341</c:v>
                </c:pt>
                <c:pt idx="1427">
                  <c:v>828.195884578336</c:v>
                </c:pt>
                <c:pt idx="1428">
                  <c:v>834.9610003818055</c:v>
                </c:pt>
                <c:pt idx="1429">
                  <c:v>840.011948972373</c:v>
                </c:pt>
                <c:pt idx="1430">
                  <c:v>842.5737568800986</c:v>
                </c:pt>
                <c:pt idx="1431">
                  <c:v>849.1076329337342</c:v>
                </c:pt>
                <c:pt idx="1432">
                  <c:v>847.6531455612605</c:v>
                </c:pt>
                <c:pt idx="1433">
                  <c:v>855.9883787512035</c:v>
                </c:pt>
                <c:pt idx="1434">
                  <c:v>856.0255715242206</c:v>
                </c:pt>
                <c:pt idx="1435">
                  <c:v>854.538770342679</c:v>
                </c:pt>
                <c:pt idx="1436">
                  <c:v>846.0192938303458</c:v>
                </c:pt>
                <c:pt idx="1437">
                  <c:v>835.8192746216447</c:v>
                </c:pt>
                <c:pt idx="1438">
                  <c:v>832.7769892525335</c:v>
                </c:pt>
                <c:pt idx="1439">
                  <c:v>830.08398262369</c:v>
                </c:pt>
                <c:pt idx="1440">
                  <c:v>831.4026818038824</c:v>
                </c:pt>
                <c:pt idx="1441">
                  <c:v>835.714060973029</c:v>
                </c:pt>
                <c:pt idx="1442">
                  <c:v>836.9418560972454</c:v>
                </c:pt>
                <c:pt idx="1443">
                  <c:v>848.3978220695508</c:v>
                </c:pt>
                <c:pt idx="1444">
                  <c:v>834.3825473206581</c:v>
                </c:pt>
                <c:pt idx="1445">
                  <c:v>825.9322441075724</c:v>
                </c:pt>
                <c:pt idx="1446">
                  <c:v>826.6001771794115</c:v>
                </c:pt>
                <c:pt idx="1447">
                  <c:v>823.6391622792206</c:v>
                </c:pt>
                <c:pt idx="1448">
                  <c:v>821.0902310122816</c:v>
                </c:pt>
                <c:pt idx="1449">
                  <c:v>821.1351418670915</c:v>
                </c:pt>
                <c:pt idx="1450">
                  <c:v>821.1351418670915</c:v>
                </c:pt>
                <c:pt idx="1451">
                  <c:v>821.1351418670915</c:v>
                </c:pt>
                <c:pt idx="1452">
                  <c:v>821.1351418670915</c:v>
                </c:pt>
                <c:pt idx="1453">
                  <c:v>831.8829037553933</c:v>
                </c:pt>
                <c:pt idx="1454">
                  <c:v>842.4543478185626</c:v>
                </c:pt>
                <c:pt idx="1455">
                  <c:v>851.2941591254129</c:v>
                </c:pt>
                <c:pt idx="1456">
                  <c:v>849.9739078958934</c:v>
                </c:pt>
                <c:pt idx="1457">
                  <c:v>848.986183128272</c:v>
                </c:pt>
                <c:pt idx="1458">
                  <c:v>850.3726043858424</c:v>
                </c:pt>
                <c:pt idx="1459">
                  <c:v>850.0717901396185</c:v>
                </c:pt>
                <c:pt idx="1460">
                  <c:v>850.0717901396185</c:v>
                </c:pt>
                <c:pt idx="1461">
                  <c:v>883.1066784624263</c:v>
                </c:pt>
                <c:pt idx="1462">
                  <c:v>892.7050280989679</c:v>
                </c:pt>
                <c:pt idx="1463">
                  <c:v>909.5132711635905</c:v>
                </c:pt>
                <c:pt idx="1464">
                  <c:v>909.5132711635905</c:v>
                </c:pt>
                <c:pt idx="1465">
                  <c:v>912.9022459635173</c:v>
                </c:pt>
                <c:pt idx="1466">
                  <c:v>912.9022459635173</c:v>
                </c:pt>
                <c:pt idx="1467">
                  <c:v>921.8351395316833</c:v>
                </c:pt>
                <c:pt idx="1468">
                  <c:v>952.7128282966386</c:v>
                </c:pt>
                <c:pt idx="1469">
                  <c:v>944.5866634997674</c:v>
                </c:pt>
                <c:pt idx="1470">
                  <c:v>947.392472227191</c:v>
                </c:pt>
                <c:pt idx="1471">
                  <c:v>943.7073593124593</c:v>
                </c:pt>
                <c:pt idx="1472">
                  <c:v>935.8367380326106</c:v>
                </c:pt>
                <c:pt idx="1473">
                  <c:v>931.7351060881226</c:v>
                </c:pt>
                <c:pt idx="1474">
                  <c:v>905.077567972693</c:v>
                </c:pt>
                <c:pt idx="1475">
                  <c:v>890.9325413359674</c:v>
                </c:pt>
                <c:pt idx="1476">
                  <c:v>906.4347325955531</c:v>
                </c:pt>
                <c:pt idx="1477">
                  <c:v>896.525428331081</c:v>
                </c:pt>
                <c:pt idx="1478">
                  <c:v>910.7166162856944</c:v>
                </c:pt>
                <c:pt idx="1479">
                  <c:v>900.2180038564105</c:v>
                </c:pt>
                <c:pt idx="1480">
                  <c:v>903.3147149685785</c:v>
                </c:pt>
                <c:pt idx="1481">
                  <c:v>917.5082393506335</c:v>
                </c:pt>
                <c:pt idx="1482">
                  <c:v>928.080586860706</c:v>
                </c:pt>
                <c:pt idx="1483">
                  <c:v>941.7318191324435</c:v>
                </c:pt>
                <c:pt idx="1484">
                  <c:v>944.5435859988265</c:v>
                </c:pt>
                <c:pt idx="1485">
                  <c:v>947.1573441132504</c:v>
                </c:pt>
                <c:pt idx="1486">
                  <c:v>935.3174534306452</c:v>
                </c:pt>
                <c:pt idx="1487">
                  <c:v>936.8702345074396</c:v>
                </c:pt>
                <c:pt idx="1488">
                  <c:v>939.6990372907157</c:v>
                </c:pt>
                <c:pt idx="1489">
                  <c:v>943.8122760513568</c:v>
                </c:pt>
                <c:pt idx="1490">
                  <c:v>947.7666516664317</c:v>
                </c:pt>
                <c:pt idx="1491">
                  <c:v>959.8422113427878</c:v>
                </c:pt>
                <c:pt idx="1492">
                  <c:v>965.7283670951425</c:v>
                </c:pt>
                <c:pt idx="1493">
                  <c:v>984.7977153692005</c:v>
                </c:pt>
                <c:pt idx="1494">
                  <c:v>995.8851225119229</c:v>
                </c:pt>
                <c:pt idx="1495">
                  <c:v>1009.7475305749</c:v>
                </c:pt>
                <c:pt idx="1496">
                  <c:v>1015.65980552111</c:v>
                </c:pt>
                <c:pt idx="1497">
                  <c:v>1020.047236368551</c:v>
                </c:pt>
                <c:pt idx="1498">
                  <c:v>1030.659720749194</c:v>
                </c:pt>
                <c:pt idx="1499">
                  <c:v>1034.265995484916</c:v>
                </c:pt>
                <c:pt idx="1500">
                  <c:v>1045.169722765487</c:v>
                </c:pt>
                <c:pt idx="1501">
                  <c:v>1045.201865015895</c:v>
                </c:pt>
                <c:pt idx="1502">
                  <c:v>1057.697550061388</c:v>
                </c:pt>
                <c:pt idx="1503">
                  <c:v>1083.916789590071</c:v>
                </c:pt>
                <c:pt idx="1504">
                  <c:v>1094.893561679423</c:v>
                </c:pt>
                <c:pt idx="1505">
                  <c:v>1131.792984001878</c:v>
                </c:pt>
                <c:pt idx="1506">
                  <c:v>1171.515955932333</c:v>
                </c:pt>
                <c:pt idx="1507">
                  <c:v>1156.389759120276</c:v>
                </c:pt>
                <c:pt idx="1508">
                  <c:v>1158.620251639855</c:v>
                </c:pt>
                <c:pt idx="1509">
                  <c:v>1165.507250471271</c:v>
                </c:pt>
                <c:pt idx="1510">
                  <c:v>1181.634814567155</c:v>
                </c:pt>
                <c:pt idx="1511">
                  <c:v>1207.595113024796</c:v>
                </c:pt>
                <c:pt idx="1512">
                  <c:v>1203.95997386749</c:v>
                </c:pt>
                <c:pt idx="1513">
                  <c:v>1221.499381800358</c:v>
                </c:pt>
                <c:pt idx="1514">
                  <c:v>1199.664847471095</c:v>
                </c:pt>
                <c:pt idx="1515">
                  <c:v>1183.962840911045</c:v>
                </c:pt>
                <c:pt idx="1516">
                  <c:v>1213.302988278695</c:v>
                </c:pt>
                <c:pt idx="1517">
                  <c:v>1213.302988278695</c:v>
                </c:pt>
                <c:pt idx="1518">
                  <c:v>1239.236665251842</c:v>
                </c:pt>
                <c:pt idx="1519">
                  <c:v>1237.562760652601</c:v>
                </c:pt>
                <c:pt idx="1520">
                  <c:v>1244.354340079183</c:v>
                </c:pt>
                <c:pt idx="1521">
                  <c:v>1255.881095348187</c:v>
                </c:pt>
                <c:pt idx="1522">
                  <c:v>1243.765584528208</c:v>
                </c:pt>
                <c:pt idx="1523">
                  <c:v>1248.066503751258</c:v>
                </c:pt>
                <c:pt idx="1524">
                  <c:v>1239.648460006781</c:v>
                </c:pt>
                <c:pt idx="1525">
                  <c:v>1246.98633555319</c:v>
                </c:pt>
                <c:pt idx="1526">
                  <c:v>1235.483439968178</c:v>
                </c:pt>
                <c:pt idx="1527">
                  <c:v>1233.006974681717</c:v>
                </c:pt>
                <c:pt idx="1528">
                  <c:v>1254.324819810234</c:v>
                </c:pt>
                <c:pt idx="1529">
                  <c:v>1265.103141215749</c:v>
                </c:pt>
                <c:pt idx="1530">
                  <c:v>1280.232234185918</c:v>
                </c:pt>
                <c:pt idx="1531">
                  <c:v>1286.804810875625</c:v>
                </c:pt>
                <c:pt idx="1532">
                  <c:v>1287.271764188567</c:v>
                </c:pt>
                <c:pt idx="1533">
                  <c:v>1292.665286937</c:v>
                </c:pt>
                <c:pt idx="1534">
                  <c:v>1303.601759748675</c:v>
                </c:pt>
                <c:pt idx="1535">
                  <c:v>1318.07138307541</c:v>
                </c:pt>
                <c:pt idx="1536">
                  <c:v>1317.21007343116</c:v>
                </c:pt>
                <c:pt idx="1537">
                  <c:v>1311.030943515615</c:v>
                </c:pt>
                <c:pt idx="1538">
                  <c:v>1313.949820831541</c:v>
                </c:pt>
                <c:pt idx="1539">
                  <c:v>1305.336285570112</c:v>
                </c:pt>
                <c:pt idx="1540">
                  <c:v>1305.8895420127</c:v>
                </c:pt>
                <c:pt idx="1541">
                  <c:v>1289.618121236221</c:v>
                </c:pt>
                <c:pt idx="1542">
                  <c:v>1312.064184426774</c:v>
                </c:pt>
                <c:pt idx="1543">
                  <c:v>1312.064184426774</c:v>
                </c:pt>
                <c:pt idx="1544">
                  <c:v>1312.064184426774</c:v>
                </c:pt>
                <c:pt idx="1545">
                  <c:v>1312.219218743393</c:v>
                </c:pt>
                <c:pt idx="1546">
                  <c:v>1313.521589539074</c:v>
                </c:pt>
                <c:pt idx="1547">
                  <c:v>1313.521589539074</c:v>
                </c:pt>
                <c:pt idx="1548">
                  <c:v>1341.847723295005</c:v>
                </c:pt>
                <c:pt idx="1549">
                  <c:v>1352.166009448876</c:v>
                </c:pt>
                <c:pt idx="1550">
                  <c:v>1348.905749798734</c:v>
                </c:pt>
                <c:pt idx="1551">
                  <c:v>1366.625336805585</c:v>
                </c:pt>
                <c:pt idx="1552">
                  <c:v>1369.535683986452</c:v>
                </c:pt>
                <c:pt idx="1553">
                  <c:v>1361.50774383301</c:v>
                </c:pt>
                <c:pt idx="1554">
                  <c:v>1327.976498723158</c:v>
                </c:pt>
                <c:pt idx="1555">
                  <c:v>1269.081770127175</c:v>
                </c:pt>
                <c:pt idx="1556">
                  <c:v>1252.941696861402</c:v>
                </c:pt>
                <c:pt idx="1557">
                  <c:v>1191.883323912125</c:v>
                </c:pt>
                <c:pt idx="1558">
                  <c:v>1238.873120121172</c:v>
                </c:pt>
                <c:pt idx="1559">
                  <c:v>1250.430261078641</c:v>
                </c:pt>
                <c:pt idx="1560">
                  <c:v>1290.83840484702</c:v>
                </c:pt>
                <c:pt idx="1561">
                  <c:v>1295.289736112028</c:v>
                </c:pt>
                <c:pt idx="1562">
                  <c:v>1310.450636037263</c:v>
                </c:pt>
                <c:pt idx="1563">
                  <c:v>1349.725305394718</c:v>
                </c:pt>
                <c:pt idx="1564">
                  <c:v>1356.836201964894</c:v>
                </c:pt>
                <c:pt idx="1565">
                  <c:v>1390.122863571926</c:v>
                </c:pt>
                <c:pt idx="1566">
                  <c:v>1390.308851773328</c:v>
                </c:pt>
                <c:pt idx="1567">
                  <c:v>1393.251922293214</c:v>
                </c:pt>
                <c:pt idx="1568">
                  <c:v>1402.199535305154</c:v>
                </c:pt>
                <c:pt idx="1569">
                  <c:v>1381.16366519734</c:v>
                </c:pt>
                <c:pt idx="1570">
                  <c:v>1363.167378979378</c:v>
                </c:pt>
                <c:pt idx="1571">
                  <c:v>1388.85472314131</c:v>
                </c:pt>
                <c:pt idx="1572">
                  <c:v>1381.918292491211</c:v>
                </c:pt>
                <c:pt idx="1573">
                  <c:v>1381.001658168626</c:v>
                </c:pt>
                <c:pt idx="1574">
                  <c:v>1373.572557420791</c:v>
                </c:pt>
                <c:pt idx="1575">
                  <c:v>1374.275790889583</c:v>
                </c:pt>
                <c:pt idx="1576">
                  <c:v>1372.929388527242</c:v>
                </c:pt>
                <c:pt idx="1577">
                  <c:v>1370.9983855327</c:v>
                </c:pt>
                <c:pt idx="1578">
                  <c:v>1391.13212352508</c:v>
                </c:pt>
                <c:pt idx="1579">
                  <c:v>1393.01162647893</c:v>
                </c:pt>
                <c:pt idx="1580">
                  <c:v>1390.833799055247</c:v>
                </c:pt>
                <c:pt idx="1581">
                  <c:v>1381.044652164808</c:v>
                </c:pt>
                <c:pt idx="1582">
                  <c:v>1348.668948559317</c:v>
                </c:pt>
                <c:pt idx="1583">
                  <c:v>1355.200782120221</c:v>
                </c:pt>
                <c:pt idx="1584">
                  <c:v>1356.965220381965</c:v>
                </c:pt>
                <c:pt idx="1585">
                  <c:v>1359.355583846742</c:v>
                </c:pt>
                <c:pt idx="1586">
                  <c:v>1315.870413910088</c:v>
                </c:pt>
                <c:pt idx="1587">
                  <c:v>1288.728454543397</c:v>
                </c:pt>
                <c:pt idx="1588">
                  <c:v>1290.14337729753</c:v>
                </c:pt>
                <c:pt idx="1589">
                  <c:v>1248.996516383228</c:v>
                </c:pt>
                <c:pt idx="1590">
                  <c:v>1248.996516383228</c:v>
                </c:pt>
                <c:pt idx="1591">
                  <c:v>1283.394119064628</c:v>
                </c:pt>
                <c:pt idx="1592">
                  <c:v>1253.602960364271</c:v>
                </c:pt>
                <c:pt idx="1593">
                  <c:v>1211.70813016969</c:v>
                </c:pt>
                <c:pt idx="1594">
                  <c:v>1185.234101357193</c:v>
                </c:pt>
                <c:pt idx="1595">
                  <c:v>1193.014760835765</c:v>
                </c:pt>
                <c:pt idx="1596">
                  <c:v>1193.359438065402</c:v>
                </c:pt>
                <c:pt idx="1597">
                  <c:v>1192.425101276258</c:v>
                </c:pt>
                <c:pt idx="1598">
                  <c:v>1178.42334072128</c:v>
                </c:pt>
                <c:pt idx="1599">
                  <c:v>1188.717701502717</c:v>
                </c:pt>
                <c:pt idx="1600">
                  <c:v>1203.5483650768</c:v>
                </c:pt>
                <c:pt idx="1601">
                  <c:v>1144.091613567567</c:v>
                </c:pt>
                <c:pt idx="1602">
                  <c:v>1119.451354194367</c:v>
                </c:pt>
                <c:pt idx="1603">
                  <c:v>1141.217139751241</c:v>
                </c:pt>
                <c:pt idx="1604">
                  <c:v>1129.132000410905</c:v>
                </c:pt>
                <c:pt idx="1605">
                  <c:v>1105.17376091915</c:v>
                </c:pt>
                <c:pt idx="1606">
                  <c:v>1105.17376091915</c:v>
                </c:pt>
                <c:pt idx="1607">
                  <c:v>1128.407809103461</c:v>
                </c:pt>
                <c:pt idx="1608">
                  <c:v>1155.681322160965</c:v>
                </c:pt>
                <c:pt idx="1609">
                  <c:v>1166.572460096909</c:v>
                </c:pt>
                <c:pt idx="1610">
                  <c:v>1127.049456671041</c:v>
                </c:pt>
                <c:pt idx="1611">
                  <c:v>1109.255738033147</c:v>
                </c:pt>
                <c:pt idx="1612">
                  <c:v>1115.09092525835</c:v>
                </c:pt>
                <c:pt idx="1613">
                  <c:v>1101.079877952233</c:v>
                </c:pt>
                <c:pt idx="1614">
                  <c:v>1073.001442565364</c:v>
                </c:pt>
                <c:pt idx="1615">
                  <c:v>1064.474533605957</c:v>
                </c:pt>
                <c:pt idx="1616">
                  <c:v>1066.637951571465</c:v>
                </c:pt>
                <c:pt idx="1617">
                  <c:v>1074.09127096827</c:v>
                </c:pt>
                <c:pt idx="1618">
                  <c:v>1063.577935544851</c:v>
                </c:pt>
                <c:pt idx="1619">
                  <c:v>1034.701593315796</c:v>
                </c:pt>
                <c:pt idx="1620">
                  <c:v>1008.469748444428</c:v>
                </c:pt>
                <c:pt idx="1621">
                  <c:v>979.9265634865374</c:v>
                </c:pt>
                <c:pt idx="1622">
                  <c:v>1005.930800118677</c:v>
                </c:pt>
                <c:pt idx="1623">
                  <c:v>1023.06554347697</c:v>
                </c:pt>
                <c:pt idx="1624">
                  <c:v>1012.962101002627</c:v>
                </c:pt>
                <c:pt idx="1625">
                  <c:v>994.279504011203</c:v>
                </c:pt>
                <c:pt idx="1626">
                  <c:v>969.1871182160945</c:v>
                </c:pt>
                <c:pt idx="1627">
                  <c:v>975.4295020855274</c:v>
                </c:pt>
                <c:pt idx="1628">
                  <c:v>982.2403697582665</c:v>
                </c:pt>
                <c:pt idx="1629">
                  <c:v>980.4694451660841</c:v>
                </c:pt>
                <c:pt idx="1630">
                  <c:v>975.9466646877916</c:v>
                </c:pt>
                <c:pt idx="1631">
                  <c:v>987.8772976794094</c:v>
                </c:pt>
                <c:pt idx="1632">
                  <c:v>999.0875155271335</c:v>
                </c:pt>
                <c:pt idx="1633">
                  <c:v>1025.429343471557</c:v>
                </c:pt>
                <c:pt idx="1634">
                  <c:v>1031.778592642456</c:v>
                </c:pt>
                <c:pt idx="1635">
                  <c:v>1015.930935566126</c:v>
                </c:pt>
                <c:pt idx="1636">
                  <c:v>1028.351617937935</c:v>
                </c:pt>
                <c:pt idx="1637">
                  <c:v>1033.702353506115</c:v>
                </c:pt>
                <c:pt idx="1638">
                  <c:v>1030.851509742711</c:v>
                </c:pt>
                <c:pt idx="1639">
                  <c:v>1060.606945499901</c:v>
                </c:pt>
                <c:pt idx="1640">
                  <c:v>1074.123671302007</c:v>
                </c:pt>
                <c:pt idx="1641">
                  <c:v>1069.904026660743</c:v>
                </c:pt>
                <c:pt idx="1642">
                  <c:v>1081.790628346815</c:v>
                </c:pt>
                <c:pt idx="1643">
                  <c:v>1081.145740502455</c:v>
                </c:pt>
                <c:pt idx="1644">
                  <c:v>1038.728879404953</c:v>
                </c:pt>
                <c:pt idx="1645">
                  <c:v>1001.090636597543</c:v>
                </c:pt>
                <c:pt idx="1646">
                  <c:v>1021.306331356162</c:v>
                </c:pt>
                <c:pt idx="1647">
                  <c:v>961.2852340311385</c:v>
                </c:pt>
                <c:pt idx="1648">
                  <c:v>984.8392431495279</c:v>
                </c:pt>
                <c:pt idx="1649">
                  <c:v>982.8570919983536</c:v>
                </c:pt>
                <c:pt idx="1650">
                  <c:v>959.5122627157472</c:v>
                </c:pt>
                <c:pt idx="1651">
                  <c:v>943.7257282617005</c:v>
                </c:pt>
                <c:pt idx="1652">
                  <c:v>928.1266929556049</c:v>
                </c:pt>
                <c:pt idx="1653">
                  <c:v>937.974091667028</c:v>
                </c:pt>
                <c:pt idx="1654">
                  <c:v>942.3605922548944</c:v>
                </c:pt>
                <c:pt idx="1655">
                  <c:v>942.3605922548944</c:v>
                </c:pt>
                <c:pt idx="1656">
                  <c:v>942.3605922548944</c:v>
                </c:pt>
                <c:pt idx="1657">
                  <c:v>942.3605922548944</c:v>
                </c:pt>
                <c:pt idx="1658">
                  <c:v>942.3605922548944</c:v>
                </c:pt>
                <c:pt idx="1659">
                  <c:v>942.3605922548944</c:v>
                </c:pt>
                <c:pt idx="1660">
                  <c:v>827.6864338133225</c:v>
                </c:pt>
                <c:pt idx="1661">
                  <c:v>817.0831809023185</c:v>
                </c:pt>
                <c:pt idx="1662">
                  <c:v>835.248434217898</c:v>
                </c:pt>
                <c:pt idx="1663">
                  <c:v>806.0151074114424</c:v>
                </c:pt>
                <c:pt idx="1664">
                  <c:v>808.900983654962</c:v>
                </c:pt>
                <c:pt idx="1665">
                  <c:v>825.2901037241498</c:v>
                </c:pt>
                <c:pt idx="1666">
                  <c:v>816.3355419916559</c:v>
                </c:pt>
                <c:pt idx="1667">
                  <c:v>796.270295362186</c:v>
                </c:pt>
                <c:pt idx="1668">
                  <c:v>794.2914190994678</c:v>
                </c:pt>
                <c:pt idx="1669">
                  <c:v>790.0918211019529</c:v>
                </c:pt>
                <c:pt idx="1670">
                  <c:v>783.8824620777718</c:v>
                </c:pt>
                <c:pt idx="1671">
                  <c:v>726.8905766842129</c:v>
                </c:pt>
                <c:pt idx="1672">
                  <c:v>688.003784390463</c:v>
                </c:pt>
                <c:pt idx="1673">
                  <c:v>629.8486541507574</c:v>
                </c:pt>
                <c:pt idx="1674">
                  <c:v>633.2351665475136</c:v>
                </c:pt>
                <c:pt idx="1675">
                  <c:v>664.889128429603</c:v>
                </c:pt>
                <c:pt idx="1676">
                  <c:v>675.2876277390567</c:v>
                </c:pt>
                <c:pt idx="1677">
                  <c:v>666.2800262178385</c:v>
                </c:pt>
                <c:pt idx="1678">
                  <c:v>709.718484654663</c:v>
                </c:pt>
                <c:pt idx="1679">
                  <c:v>739.7611470715384</c:v>
                </c:pt>
                <c:pt idx="1680">
                  <c:v>751.1859966501435</c:v>
                </c:pt>
                <c:pt idx="1681">
                  <c:v>749.4440850418016</c:v>
                </c:pt>
                <c:pt idx="1682">
                  <c:v>747.073186837199</c:v>
                </c:pt>
                <c:pt idx="1683">
                  <c:v>762.092195437183</c:v>
                </c:pt>
                <c:pt idx="1684">
                  <c:v>792.154858933389</c:v>
                </c:pt>
                <c:pt idx="1685">
                  <c:v>803.3700481707915</c:v>
                </c:pt>
                <c:pt idx="1686">
                  <c:v>774.3104178019036</c:v>
                </c:pt>
                <c:pt idx="1687">
                  <c:v>772.3172703393083</c:v>
                </c:pt>
                <c:pt idx="1688">
                  <c:v>774.0444685344793</c:v>
                </c:pt>
                <c:pt idx="1689">
                  <c:v>749.8370264994262</c:v>
                </c:pt>
                <c:pt idx="1690">
                  <c:v>706.8233251659364</c:v>
                </c:pt>
                <c:pt idx="1691">
                  <c:v>697.3728018906526</c:v>
                </c:pt>
                <c:pt idx="1692">
                  <c:v>683.853580607898</c:v>
                </c:pt>
                <c:pt idx="1693">
                  <c:v>689.772330237076</c:v>
                </c:pt>
                <c:pt idx="1694">
                  <c:v>663.4122480896274</c:v>
                </c:pt>
                <c:pt idx="1695">
                  <c:v>683.5929039144602</c:v>
                </c:pt>
                <c:pt idx="1696">
                  <c:v>693.5332788662006</c:v>
                </c:pt>
                <c:pt idx="1697">
                  <c:v>705.0179306442391</c:v>
                </c:pt>
                <c:pt idx="1698">
                  <c:v>714.0707097884416</c:v>
                </c:pt>
                <c:pt idx="1699">
                  <c:v>686.3619849630462</c:v>
                </c:pt>
                <c:pt idx="1700">
                  <c:v>676.8516593754478</c:v>
                </c:pt>
                <c:pt idx="1701">
                  <c:v>683.3475061848133</c:v>
                </c:pt>
                <c:pt idx="1702">
                  <c:v>693.7496590103153</c:v>
                </c:pt>
                <c:pt idx="1703">
                  <c:v>693.7496590103153</c:v>
                </c:pt>
                <c:pt idx="1704">
                  <c:v>693.7496590103153</c:v>
                </c:pt>
                <c:pt idx="1705">
                  <c:v>693.7496590103153</c:v>
                </c:pt>
                <c:pt idx="1706">
                  <c:v>705.2026659854639</c:v>
                </c:pt>
                <c:pt idx="1707">
                  <c:v>714.8110022460347</c:v>
                </c:pt>
                <c:pt idx="1708">
                  <c:v>707.1302966472517</c:v>
                </c:pt>
                <c:pt idx="1709">
                  <c:v>710.5160370174193</c:v>
                </c:pt>
                <c:pt idx="1710">
                  <c:v>712.7952987747094</c:v>
                </c:pt>
                <c:pt idx="1711">
                  <c:v>714.65283267686</c:v>
                </c:pt>
                <c:pt idx="1712">
                  <c:v>712.5376261717122</c:v>
                </c:pt>
                <c:pt idx="1713">
                  <c:v>702.3118242957277</c:v>
                </c:pt>
                <c:pt idx="1714">
                  <c:v>704.8110272975911</c:v>
                </c:pt>
                <c:pt idx="1715">
                  <c:v>702.6557019888481</c:v>
                </c:pt>
                <c:pt idx="1716">
                  <c:v>705.4321062754774</c:v>
                </c:pt>
                <c:pt idx="1717">
                  <c:v>720.0543202838604</c:v>
                </c:pt>
                <c:pt idx="1718">
                  <c:v>719.8738701901485</c:v>
                </c:pt>
                <c:pt idx="1719">
                  <c:v>719.8738701901485</c:v>
                </c:pt>
                <c:pt idx="1720">
                  <c:v>726.5614288898398</c:v>
                </c:pt>
                <c:pt idx="1721">
                  <c:v>725.0145810292196</c:v>
                </c:pt>
                <c:pt idx="1722">
                  <c:v>725.0145810292196</c:v>
                </c:pt>
                <c:pt idx="1723">
                  <c:v>741.0014582005201</c:v>
                </c:pt>
                <c:pt idx="1724">
                  <c:v>750.986418111103</c:v>
                </c:pt>
                <c:pt idx="1725">
                  <c:v>760.6548421860475</c:v>
                </c:pt>
                <c:pt idx="1726">
                  <c:v>760.6548421860475</c:v>
                </c:pt>
                <c:pt idx="1727">
                  <c:v>770.4713484323275</c:v>
                </c:pt>
                <c:pt idx="1728">
                  <c:v>784.4799475290035</c:v>
                </c:pt>
                <c:pt idx="1729">
                  <c:v>786.78972741762</c:v>
                </c:pt>
                <c:pt idx="1730">
                  <c:v>777.2697206752706</c:v>
                </c:pt>
                <c:pt idx="1731">
                  <c:v>769.3461257147871</c:v>
                </c:pt>
                <c:pt idx="1732">
                  <c:v>759.0926430794639</c:v>
                </c:pt>
                <c:pt idx="1733">
                  <c:v>769.589419097148</c:v>
                </c:pt>
                <c:pt idx="1734">
                  <c:v>763.5008155605084</c:v>
                </c:pt>
                <c:pt idx="1735">
                  <c:v>746.1047763554005</c:v>
                </c:pt>
                <c:pt idx="1736">
                  <c:v>716.6867247822094</c:v>
                </c:pt>
                <c:pt idx="1737">
                  <c:v>713.2267447408188</c:v>
                </c:pt>
                <c:pt idx="1738">
                  <c:v>695.5933161122125</c:v>
                </c:pt>
                <c:pt idx="1739">
                  <c:v>694.326493410673</c:v>
                </c:pt>
                <c:pt idx="1740">
                  <c:v>715.7268849423435</c:v>
                </c:pt>
                <c:pt idx="1741">
                  <c:v>717.3553120577371</c:v>
                </c:pt>
                <c:pt idx="1742">
                  <c:v>717.169590891178</c:v>
                </c:pt>
                <c:pt idx="1743">
                  <c:v>696.0050091341494</c:v>
                </c:pt>
                <c:pt idx="1744">
                  <c:v>664.3022800185429</c:v>
                </c:pt>
                <c:pt idx="1745">
                  <c:v>662.8679852500927</c:v>
                </c:pt>
                <c:pt idx="1746">
                  <c:v>662.8256179699764</c:v>
                </c:pt>
                <c:pt idx="1747">
                  <c:v>629.4508022213715</c:v>
                </c:pt>
                <c:pt idx="1748">
                  <c:v>638.9011460016812</c:v>
                </c:pt>
                <c:pt idx="1749">
                  <c:v>628.1811846953434</c:v>
                </c:pt>
                <c:pt idx="1750">
                  <c:v>640.502331635496</c:v>
                </c:pt>
                <c:pt idx="1751">
                  <c:v>634.7369914213568</c:v>
                </c:pt>
                <c:pt idx="1752">
                  <c:v>637.9252741709313</c:v>
                </c:pt>
                <c:pt idx="1753">
                  <c:v>652.4729409324484</c:v>
                </c:pt>
                <c:pt idx="1754">
                  <c:v>658.3141843078334</c:v>
                </c:pt>
                <c:pt idx="1755">
                  <c:v>646.245126346561</c:v>
                </c:pt>
                <c:pt idx="1756">
                  <c:v>635.9608489560605</c:v>
                </c:pt>
                <c:pt idx="1757">
                  <c:v>643.1749450443785</c:v>
                </c:pt>
                <c:pt idx="1758">
                  <c:v>638.0673318234724</c:v>
                </c:pt>
                <c:pt idx="1759">
                  <c:v>644.2419194558814</c:v>
                </c:pt>
                <c:pt idx="1760">
                  <c:v>632.127198378035</c:v>
                </c:pt>
                <c:pt idx="1761">
                  <c:v>642.8098928146634</c:v>
                </c:pt>
                <c:pt idx="1762">
                  <c:v>647.955077778058</c:v>
                </c:pt>
                <c:pt idx="1763">
                  <c:v>657.6219186756075</c:v>
                </c:pt>
                <c:pt idx="1764">
                  <c:v>648.4615267502163</c:v>
                </c:pt>
                <c:pt idx="1765">
                  <c:v>643.9215097241214</c:v>
                </c:pt>
                <c:pt idx="1766">
                  <c:v>656.9186610426302</c:v>
                </c:pt>
                <c:pt idx="1767">
                  <c:v>660.0527632263296</c:v>
                </c:pt>
                <c:pt idx="1768">
                  <c:v>660.9329474919192</c:v>
                </c:pt>
                <c:pt idx="1769">
                  <c:v>660.9329474919192</c:v>
                </c:pt>
                <c:pt idx="1770">
                  <c:v>667.1163409996255</c:v>
                </c:pt>
                <c:pt idx="1771">
                  <c:v>678.9584915413437</c:v>
                </c:pt>
                <c:pt idx="1772">
                  <c:v>677.5198094410765</c:v>
                </c:pt>
                <c:pt idx="1773">
                  <c:v>695.8218019554962</c:v>
                </c:pt>
                <c:pt idx="1774">
                  <c:v>694.3810056822969</c:v>
                </c:pt>
                <c:pt idx="1775">
                  <c:v>701.287979098901</c:v>
                </c:pt>
                <c:pt idx="1776">
                  <c:v>708.216208495729</c:v>
                </c:pt>
                <c:pt idx="1777">
                  <c:v>709.4187069317165</c:v>
                </c:pt>
                <c:pt idx="1778">
                  <c:v>721.9768450521785</c:v>
                </c:pt>
                <c:pt idx="1779">
                  <c:v>740.8004598808024</c:v>
                </c:pt>
                <c:pt idx="1780">
                  <c:v>748.3038575684505</c:v>
                </c:pt>
                <c:pt idx="1781">
                  <c:v>756.160616957203</c:v>
                </c:pt>
                <c:pt idx="1782">
                  <c:v>780.8581481790644</c:v>
                </c:pt>
                <c:pt idx="1783">
                  <c:v>812.4994047747875</c:v>
                </c:pt>
                <c:pt idx="1784">
                  <c:v>804.5081816367435</c:v>
                </c:pt>
                <c:pt idx="1785">
                  <c:v>788.9826791255686</c:v>
                </c:pt>
                <c:pt idx="1786">
                  <c:v>803.739589841201</c:v>
                </c:pt>
                <c:pt idx="1787">
                  <c:v>827.8778973066795</c:v>
                </c:pt>
                <c:pt idx="1788">
                  <c:v>866.1276401500634</c:v>
                </c:pt>
                <c:pt idx="1789">
                  <c:v>877.3094884489897</c:v>
                </c:pt>
                <c:pt idx="1790">
                  <c:v>873.7124966695505</c:v>
                </c:pt>
                <c:pt idx="1791">
                  <c:v>862.2196157962676</c:v>
                </c:pt>
                <c:pt idx="1792">
                  <c:v>871.3297664580078</c:v>
                </c:pt>
                <c:pt idx="1793">
                  <c:v>900.7668995148197</c:v>
                </c:pt>
                <c:pt idx="1794">
                  <c:v>888.418765228993</c:v>
                </c:pt>
                <c:pt idx="1795">
                  <c:v>886.0641293838976</c:v>
                </c:pt>
                <c:pt idx="1796">
                  <c:v>873.119938922268</c:v>
                </c:pt>
                <c:pt idx="1797">
                  <c:v>886.511166001607</c:v>
                </c:pt>
                <c:pt idx="1798">
                  <c:v>886.511166001607</c:v>
                </c:pt>
                <c:pt idx="1799">
                  <c:v>886.511166001607</c:v>
                </c:pt>
                <c:pt idx="1800">
                  <c:v>884.215336105878</c:v>
                </c:pt>
                <c:pt idx="1801">
                  <c:v>888.400983678161</c:v>
                </c:pt>
                <c:pt idx="1802">
                  <c:v>887.8367366029204</c:v>
                </c:pt>
                <c:pt idx="1803">
                  <c:v>908.6176051304674</c:v>
                </c:pt>
                <c:pt idx="1804">
                  <c:v>901.8516884942849</c:v>
                </c:pt>
                <c:pt idx="1805">
                  <c:v>890.3300900894995</c:v>
                </c:pt>
                <c:pt idx="1806">
                  <c:v>908.9569848777584</c:v>
                </c:pt>
                <c:pt idx="1807">
                  <c:v>918.2060819699685</c:v>
                </c:pt>
                <c:pt idx="1808">
                  <c:v>917.635031458018</c:v>
                </c:pt>
                <c:pt idx="1809">
                  <c:v>918.272342370192</c:v>
                </c:pt>
                <c:pt idx="1810">
                  <c:v>934.0532251512074</c:v>
                </c:pt>
                <c:pt idx="1811">
                  <c:v>946.4114162416065</c:v>
                </c:pt>
                <c:pt idx="1812">
                  <c:v>963.3286356940304</c:v>
                </c:pt>
                <c:pt idx="1813">
                  <c:v>993.4357999293985</c:v>
                </c:pt>
                <c:pt idx="1814">
                  <c:v>993.878015106911</c:v>
                </c:pt>
                <c:pt idx="1815">
                  <c:v>1008.659474147793</c:v>
                </c:pt>
                <c:pt idx="1816">
                  <c:v>991.5848206858857</c:v>
                </c:pt>
                <c:pt idx="1817">
                  <c:v>953.3864796065347</c:v>
                </c:pt>
                <c:pt idx="1818">
                  <c:v>952.4511819272857</c:v>
                </c:pt>
                <c:pt idx="1819">
                  <c:v>967.5730941478135</c:v>
                </c:pt>
                <c:pt idx="1820">
                  <c:v>982.1599967106406</c:v>
                </c:pt>
                <c:pt idx="1821">
                  <c:v>968.6109631176625</c:v>
                </c:pt>
                <c:pt idx="1822">
                  <c:v>921.59374499884</c:v>
                </c:pt>
                <c:pt idx="1823">
                  <c:v>921.0488011058744</c:v>
                </c:pt>
                <c:pt idx="1824">
                  <c:v>929.2033087434995</c:v>
                </c:pt>
                <c:pt idx="1825">
                  <c:v>939.9699000440933</c:v>
                </c:pt>
                <c:pt idx="1826">
                  <c:v>932.092789502213</c:v>
                </c:pt>
                <c:pt idx="1827">
                  <c:v>907.9963531051044</c:v>
                </c:pt>
                <c:pt idx="1828">
                  <c:v>940.8796091278946</c:v>
                </c:pt>
                <c:pt idx="1829">
                  <c:v>970.009474124668</c:v>
                </c:pt>
                <c:pt idx="1830">
                  <c:v>983.6445222243758</c:v>
                </c:pt>
                <c:pt idx="1831">
                  <c:v>983.7196720833615</c:v>
                </c:pt>
                <c:pt idx="1832">
                  <c:v>998.1960163113815</c:v>
                </c:pt>
                <c:pt idx="1833">
                  <c:v>1000.107939839798</c:v>
                </c:pt>
                <c:pt idx="1834">
                  <c:v>989.5456327813624</c:v>
                </c:pt>
                <c:pt idx="1835">
                  <c:v>977.9160897109429</c:v>
                </c:pt>
                <c:pt idx="1836">
                  <c:v>996.0649943554</c:v>
                </c:pt>
                <c:pt idx="1837">
                  <c:v>998.114653015679</c:v>
                </c:pt>
                <c:pt idx="1838">
                  <c:v>1012.850971804857</c:v>
                </c:pt>
                <c:pt idx="1839">
                  <c:v>1025.579179168096</c:v>
                </c:pt>
                <c:pt idx="1840">
                  <c:v>1040.074957627255</c:v>
                </c:pt>
                <c:pt idx="1841">
                  <c:v>1034.325547979321</c:v>
                </c:pt>
                <c:pt idx="1842">
                  <c:v>1023.138141594986</c:v>
                </c:pt>
                <c:pt idx="1843">
                  <c:v>1030.521944758674</c:v>
                </c:pt>
                <c:pt idx="1844">
                  <c:v>993.4651151006324</c:v>
                </c:pt>
                <c:pt idx="1845">
                  <c:v>952.3731263396265</c:v>
                </c:pt>
                <c:pt idx="1846">
                  <c:v>936.7693660896725</c:v>
                </c:pt>
                <c:pt idx="1847">
                  <c:v>910.3104517906917</c:v>
                </c:pt>
                <c:pt idx="1848">
                  <c:v>908.790393068853</c:v>
                </c:pt>
                <c:pt idx="1849">
                  <c:v>944.9908055038048</c:v>
                </c:pt>
                <c:pt idx="1850">
                  <c:v>959.8771620793697</c:v>
                </c:pt>
                <c:pt idx="1851">
                  <c:v>959.8771620793697</c:v>
                </c:pt>
                <c:pt idx="1852">
                  <c:v>989.8080836850634</c:v>
                </c:pt>
                <c:pt idx="1853">
                  <c:v>982.7723177758686</c:v>
                </c:pt>
                <c:pt idx="1854">
                  <c:v>962.0213270260793</c:v>
                </c:pt>
                <c:pt idx="1855">
                  <c:v>978.3200141742724</c:v>
                </c:pt>
                <c:pt idx="1856">
                  <c:v>952.9223701515868</c:v>
                </c:pt>
                <c:pt idx="1857">
                  <c:v>944.3044028881968</c:v>
                </c:pt>
                <c:pt idx="1858">
                  <c:v>927.3194816370585</c:v>
                </c:pt>
                <c:pt idx="1859">
                  <c:v>918.595487288818</c:v>
                </c:pt>
                <c:pt idx="1860">
                  <c:v>940.243110673048</c:v>
                </c:pt>
                <c:pt idx="1861">
                  <c:v>948.2125211189474</c:v>
                </c:pt>
                <c:pt idx="1862">
                  <c:v>977.0249727198287</c:v>
                </c:pt>
                <c:pt idx="1863">
                  <c:v>988.8349766524216</c:v>
                </c:pt>
                <c:pt idx="1864">
                  <c:v>996.621468116253</c:v>
                </c:pt>
                <c:pt idx="1865">
                  <c:v>1005.484327990424</c:v>
                </c:pt>
                <c:pt idx="1866">
                  <c:v>1006.152534491633</c:v>
                </c:pt>
                <c:pt idx="1867">
                  <c:v>1006.152534491633</c:v>
                </c:pt>
                <c:pt idx="1868">
                  <c:v>1036.069686733773</c:v>
                </c:pt>
                <c:pt idx="1869">
                  <c:v>1054.635134365681</c:v>
                </c:pt>
                <c:pt idx="1870">
                  <c:v>1064.974490072075</c:v>
                </c:pt>
                <c:pt idx="1871">
                  <c:v>1072.979686708686</c:v>
                </c:pt>
                <c:pt idx="1872">
                  <c:v>1097.336325103653</c:v>
                </c:pt>
                <c:pt idx="1873">
                  <c:v>1131.631328212605</c:v>
                </c:pt>
                <c:pt idx="1874">
                  <c:v>1134.99046639342</c:v>
                </c:pt>
                <c:pt idx="1875">
                  <c:v>1119.710383659502</c:v>
                </c:pt>
                <c:pt idx="1876">
                  <c:v>1127.858009239871</c:v>
                </c:pt>
                <c:pt idx="1877">
                  <c:v>1134.54406431041</c:v>
                </c:pt>
                <c:pt idx="1878">
                  <c:v>1144.86590262359</c:v>
                </c:pt>
                <c:pt idx="1879">
                  <c:v>1134.240849685918</c:v>
                </c:pt>
                <c:pt idx="1880">
                  <c:v>1130.177347725308</c:v>
                </c:pt>
                <c:pt idx="1881">
                  <c:v>1129.978057414117</c:v>
                </c:pt>
                <c:pt idx="1882">
                  <c:v>1171.330769246222</c:v>
                </c:pt>
                <c:pt idx="1883">
                  <c:v>1191.76203604184</c:v>
                </c:pt>
                <c:pt idx="1884">
                  <c:v>1158.30575146403</c:v>
                </c:pt>
                <c:pt idx="1885">
                  <c:v>1162.43051680733</c:v>
                </c:pt>
                <c:pt idx="1886">
                  <c:v>1159.704365320166</c:v>
                </c:pt>
                <c:pt idx="1887">
                  <c:v>1177.010966278925</c:v>
                </c:pt>
                <c:pt idx="1888">
                  <c:v>1198.349202614389</c:v>
                </c:pt>
                <c:pt idx="1889">
                  <c:v>1194.475215258476</c:v>
                </c:pt>
                <c:pt idx="1890">
                  <c:v>1193.614732545425</c:v>
                </c:pt>
                <c:pt idx="1891">
                  <c:v>1199.268749885725</c:v>
                </c:pt>
                <c:pt idx="1892">
                  <c:v>1188.985479750956</c:v>
                </c:pt>
                <c:pt idx="1893">
                  <c:v>1203.769709189986</c:v>
                </c:pt>
                <c:pt idx="1894">
                  <c:v>1202.019505355781</c:v>
                </c:pt>
                <c:pt idx="1895">
                  <c:v>1185.041445743103</c:v>
                </c:pt>
                <c:pt idx="1896">
                  <c:v>1184.395161725581</c:v>
                </c:pt>
                <c:pt idx="1897">
                  <c:v>1199.279369354167</c:v>
                </c:pt>
                <c:pt idx="1898">
                  <c:v>1221.676646458079</c:v>
                </c:pt>
                <c:pt idx="1899">
                  <c:v>1220.484376219435</c:v>
                </c:pt>
                <c:pt idx="1900">
                  <c:v>1224.19077915991</c:v>
                </c:pt>
                <c:pt idx="1901">
                  <c:v>1225.924073306786</c:v>
                </c:pt>
                <c:pt idx="1902">
                  <c:v>1228.982874891107</c:v>
                </c:pt>
                <c:pt idx="1903">
                  <c:v>1239.331627337223</c:v>
                </c:pt>
                <c:pt idx="1904">
                  <c:v>1232.366148992837</c:v>
                </c:pt>
                <c:pt idx="1905">
                  <c:v>1242.391922755286</c:v>
                </c:pt>
                <c:pt idx="1906">
                  <c:v>1255.371309182888</c:v>
                </c:pt>
                <c:pt idx="1907">
                  <c:v>1269.979303854668</c:v>
                </c:pt>
                <c:pt idx="1908">
                  <c:v>1269.979303854668</c:v>
                </c:pt>
                <c:pt idx="1909">
                  <c:v>1269.979303854668</c:v>
                </c:pt>
                <c:pt idx="1910">
                  <c:v>1293.259277841676</c:v>
                </c:pt>
                <c:pt idx="1911">
                  <c:v>1296.033309745557</c:v>
                </c:pt>
                <c:pt idx="1912">
                  <c:v>1309.854281675321</c:v>
                </c:pt>
                <c:pt idx="1913">
                  <c:v>1323.873279962836</c:v>
                </c:pt>
                <c:pt idx="1914">
                  <c:v>1325.509767468423</c:v>
                </c:pt>
                <c:pt idx="1915">
                  <c:v>1344.635283440702</c:v>
                </c:pt>
                <c:pt idx="1916">
                  <c:v>1340.040571307621</c:v>
                </c:pt>
                <c:pt idx="1917">
                  <c:v>1354.84552604958</c:v>
                </c:pt>
                <c:pt idx="1918">
                  <c:v>1358.642783691823</c:v>
                </c:pt>
                <c:pt idx="1919">
                  <c:v>1337.401525925418</c:v>
                </c:pt>
                <c:pt idx="1920">
                  <c:v>1337.401525925418</c:v>
                </c:pt>
                <c:pt idx="1921">
                  <c:v>1323.064424439261</c:v>
                </c:pt>
                <c:pt idx="1922">
                  <c:v>1300.90747651531</c:v>
                </c:pt>
                <c:pt idx="1923">
                  <c:v>1310.276549899931</c:v>
                </c:pt>
                <c:pt idx="1924">
                  <c:v>1297.076517090983</c:v>
                </c:pt>
                <c:pt idx="1925">
                  <c:v>1268.397533420998</c:v>
                </c:pt>
                <c:pt idx="1926">
                  <c:v>1286.919742697507</c:v>
                </c:pt>
                <c:pt idx="1927">
                  <c:v>1288.898108013938</c:v>
                </c:pt>
                <c:pt idx="1928">
                  <c:v>1278.704650387671</c:v>
                </c:pt>
                <c:pt idx="1929">
                  <c:v>1289.689499399235</c:v>
                </c:pt>
                <c:pt idx="1930">
                  <c:v>1288.11261020445</c:v>
                </c:pt>
                <c:pt idx="1931">
                  <c:v>1278.196207392554</c:v>
                </c:pt>
                <c:pt idx="1932">
                  <c:v>1274.589220829145</c:v>
                </c:pt>
                <c:pt idx="1933">
                  <c:v>1275.379379697616</c:v>
                </c:pt>
                <c:pt idx="1934">
                  <c:v>1261.153315796672</c:v>
                </c:pt>
                <c:pt idx="1935">
                  <c:v>1238.631400384569</c:v>
                </c:pt>
                <c:pt idx="1936">
                  <c:v>1208.683782649045</c:v>
                </c:pt>
                <c:pt idx="1937">
                  <c:v>1178.18679497322</c:v>
                </c:pt>
                <c:pt idx="1938">
                  <c:v>1151.151574750328</c:v>
                </c:pt>
                <c:pt idx="1939">
                  <c:v>1153.430152930171</c:v>
                </c:pt>
                <c:pt idx="1940">
                  <c:v>1089.144381532089</c:v>
                </c:pt>
                <c:pt idx="1941">
                  <c:v>1093.191887282336</c:v>
                </c:pt>
                <c:pt idx="1942">
                  <c:v>1076.903614703441</c:v>
                </c:pt>
                <c:pt idx="1943">
                  <c:v>1101.960593669413</c:v>
                </c:pt>
                <c:pt idx="1944">
                  <c:v>1111.674446659501</c:v>
                </c:pt>
                <c:pt idx="1945">
                  <c:v>1136.343003183552</c:v>
                </c:pt>
                <c:pt idx="1946">
                  <c:v>1134.855934703724</c:v>
                </c:pt>
                <c:pt idx="1947">
                  <c:v>1117.881379994532</c:v>
                </c:pt>
                <c:pt idx="1948">
                  <c:v>1118.657539309012</c:v>
                </c:pt>
                <c:pt idx="1949">
                  <c:v>1109.445200725936</c:v>
                </c:pt>
                <c:pt idx="1950">
                  <c:v>1078.171415036503</c:v>
                </c:pt>
                <c:pt idx="1951">
                  <c:v>1062.323894078314</c:v>
                </c:pt>
                <c:pt idx="1952">
                  <c:v>1068.159796008078</c:v>
                </c:pt>
                <c:pt idx="1953">
                  <c:v>1070.374050996794</c:v>
                </c:pt>
                <c:pt idx="1954">
                  <c:v>1067.068543005743</c:v>
                </c:pt>
                <c:pt idx="1955">
                  <c:v>1066.459150720503</c:v>
                </c:pt>
                <c:pt idx="1956">
                  <c:v>1068.331153670862</c:v>
                </c:pt>
                <c:pt idx="1957">
                  <c:v>1068.331153670862</c:v>
                </c:pt>
                <c:pt idx="1958">
                  <c:v>1068.331153670862</c:v>
                </c:pt>
                <c:pt idx="1959">
                  <c:v>1013.833745280774</c:v>
                </c:pt>
                <c:pt idx="1960">
                  <c:v>1026.848078460621</c:v>
                </c:pt>
                <c:pt idx="1961">
                  <c:v>1037.204229759335</c:v>
                </c:pt>
                <c:pt idx="1962">
                  <c:v>1046.3739025733</c:v>
                </c:pt>
                <c:pt idx="1963">
                  <c:v>1045.477484275915</c:v>
                </c:pt>
                <c:pt idx="1964">
                  <c:v>1033.511207254535</c:v>
                </c:pt>
                <c:pt idx="1965">
                  <c:v>1025.757127141198</c:v>
                </c:pt>
                <c:pt idx="1966">
                  <c:v>991.1652796734284</c:v>
                </c:pt>
                <c:pt idx="1967">
                  <c:v>995.0831432352</c:v>
                </c:pt>
                <c:pt idx="1968">
                  <c:v>1026.781721215636</c:v>
                </c:pt>
                <c:pt idx="1969">
                  <c:v>1035.389003550265</c:v>
                </c:pt>
                <c:pt idx="1970">
                  <c:v>1037.835079275672</c:v>
                </c:pt>
                <c:pt idx="1971">
                  <c:v>1044.005449188398</c:v>
                </c:pt>
                <c:pt idx="1972">
                  <c:v>1040.276673613334</c:v>
                </c:pt>
                <c:pt idx="1973">
                  <c:v>1045.425634407621</c:v>
                </c:pt>
                <c:pt idx="1974">
                  <c:v>1032.344701903803</c:v>
                </c:pt>
                <c:pt idx="1975">
                  <c:v>1021.239874617381</c:v>
                </c:pt>
                <c:pt idx="1976">
                  <c:v>1017.262378593918</c:v>
                </c:pt>
                <c:pt idx="1977">
                  <c:v>1020.665179723946</c:v>
                </c:pt>
                <c:pt idx="1978">
                  <c:v>1012.595625647883</c:v>
                </c:pt>
                <c:pt idx="1979">
                  <c:v>996.3506897963804</c:v>
                </c:pt>
                <c:pt idx="1980">
                  <c:v>1006.642411443051</c:v>
                </c:pt>
                <c:pt idx="1981">
                  <c:v>998.6627678333274</c:v>
                </c:pt>
                <c:pt idx="1982">
                  <c:v>1003.955873022771</c:v>
                </c:pt>
                <c:pt idx="1983">
                  <c:v>1028.509899179567</c:v>
                </c:pt>
                <c:pt idx="1984">
                  <c:v>1046.796694304178</c:v>
                </c:pt>
                <c:pt idx="1985">
                  <c:v>1070.14833741331</c:v>
                </c:pt>
                <c:pt idx="1986">
                  <c:v>1079.570572497293</c:v>
                </c:pt>
                <c:pt idx="1987">
                  <c:v>1079.570572497293</c:v>
                </c:pt>
                <c:pt idx="1988">
                  <c:v>1102.860242013488</c:v>
                </c:pt>
                <c:pt idx="1989">
                  <c:v>1106.002552297841</c:v>
                </c:pt>
                <c:pt idx="1990">
                  <c:v>1111.9169740508</c:v>
                </c:pt>
                <c:pt idx="1991">
                  <c:v>1108.460947164894</c:v>
                </c:pt>
                <c:pt idx="1992">
                  <c:v>1112.331004122995</c:v>
                </c:pt>
                <c:pt idx="1993">
                  <c:v>1120.141896194076</c:v>
                </c:pt>
                <c:pt idx="1994">
                  <c:v>1132.249985090825</c:v>
                </c:pt>
                <c:pt idx="1995">
                  <c:v>1146.877926201669</c:v>
                </c:pt>
                <c:pt idx="1996">
                  <c:v>1148.352679769196</c:v>
                </c:pt>
                <c:pt idx="1997">
                  <c:v>1155.907327706963</c:v>
                </c:pt>
                <c:pt idx="1998">
                  <c:v>1121.066575042142</c:v>
                </c:pt>
                <c:pt idx="1999">
                  <c:v>1121.066575042142</c:v>
                </c:pt>
                <c:pt idx="2000">
                  <c:v>1104.175198476717</c:v>
                </c:pt>
                <c:pt idx="2001">
                  <c:v>1122.475084580766</c:v>
                </c:pt>
                <c:pt idx="2002">
                  <c:v>1143.077952472711</c:v>
                </c:pt>
                <c:pt idx="2003">
                  <c:v>1129.680168760648</c:v>
                </c:pt>
                <c:pt idx="2004">
                  <c:v>1134.34349730227</c:v>
                </c:pt>
                <c:pt idx="2005">
                  <c:v>1142.111918426184</c:v>
                </c:pt>
                <c:pt idx="2006">
                  <c:v>1146.360311731948</c:v>
                </c:pt>
                <c:pt idx="2007">
                  <c:v>1138.83512196237</c:v>
                </c:pt>
                <c:pt idx="2008">
                  <c:v>1136.206291859966</c:v>
                </c:pt>
                <c:pt idx="2009">
                  <c:v>1150.578089093022</c:v>
                </c:pt>
                <c:pt idx="2010">
                  <c:v>1144.756913131171</c:v>
                </c:pt>
                <c:pt idx="2011">
                  <c:v>1142.062489502161</c:v>
                </c:pt>
                <c:pt idx="2012">
                  <c:v>1143.156058686781</c:v>
                </c:pt>
                <c:pt idx="2013">
                  <c:v>1160.873479700131</c:v>
                </c:pt>
                <c:pt idx="2014">
                  <c:v>1159.31392743869</c:v>
                </c:pt>
                <c:pt idx="2015">
                  <c:v>1158.692968840677</c:v>
                </c:pt>
                <c:pt idx="2016">
                  <c:v>1141.410553086353</c:v>
                </c:pt>
                <c:pt idx="2017">
                  <c:v>1131.451151502226</c:v>
                </c:pt>
                <c:pt idx="2018">
                  <c:v>1117.71155462374</c:v>
                </c:pt>
                <c:pt idx="2019">
                  <c:v>1108.856724403393</c:v>
                </c:pt>
                <c:pt idx="2020">
                  <c:v>1086.764185575415</c:v>
                </c:pt>
                <c:pt idx="2021">
                  <c:v>1090.821295476828</c:v>
                </c:pt>
                <c:pt idx="2022">
                  <c:v>1109.431132741586</c:v>
                </c:pt>
                <c:pt idx="2023">
                  <c:v>1095.321547669573</c:v>
                </c:pt>
                <c:pt idx="2024">
                  <c:v>1093.081483757698</c:v>
                </c:pt>
                <c:pt idx="2025">
                  <c:v>1099.343581439668</c:v>
                </c:pt>
                <c:pt idx="2026">
                  <c:v>1110.814614146908</c:v>
                </c:pt>
                <c:pt idx="2027">
                  <c:v>1098.693037488666</c:v>
                </c:pt>
                <c:pt idx="2028">
                  <c:v>1091.658379820715</c:v>
                </c:pt>
                <c:pt idx="2029">
                  <c:v>1078.948276733411</c:v>
                </c:pt>
                <c:pt idx="2030">
                  <c:v>1058.345482446046</c:v>
                </c:pt>
                <c:pt idx="2031">
                  <c:v>1077.682793291945</c:v>
                </c:pt>
                <c:pt idx="2032">
                  <c:v>1080.49316724052</c:v>
                </c:pt>
                <c:pt idx="2033">
                  <c:v>1048.085055702163</c:v>
                </c:pt>
                <c:pt idx="2034">
                  <c:v>999.29349121589</c:v>
                </c:pt>
                <c:pt idx="2035">
                  <c:v>1013.900284697994</c:v>
                </c:pt>
                <c:pt idx="2036">
                  <c:v>1019.008221644516</c:v>
                </c:pt>
                <c:pt idx="2037">
                  <c:v>1028.014683681787</c:v>
                </c:pt>
                <c:pt idx="2038">
                  <c:v>1036.329306119496</c:v>
                </c:pt>
                <c:pt idx="2039">
                  <c:v>1025.52080408087</c:v>
                </c:pt>
                <c:pt idx="2040">
                  <c:v>1059.271383353782</c:v>
                </c:pt>
                <c:pt idx="2041">
                  <c:v>1065.794714429486</c:v>
                </c:pt>
                <c:pt idx="2042">
                  <c:v>1090.346081195686</c:v>
                </c:pt>
                <c:pt idx="2043">
                  <c:v>1107.089125516301</c:v>
                </c:pt>
                <c:pt idx="2044">
                  <c:v>1105.202964049547</c:v>
                </c:pt>
                <c:pt idx="2045">
                  <c:v>1098.751221905316</c:v>
                </c:pt>
                <c:pt idx="2046">
                  <c:v>1106.11413326929</c:v>
                </c:pt>
                <c:pt idx="2047">
                  <c:v>1128.297936267415</c:v>
                </c:pt>
                <c:pt idx="2048">
                  <c:v>1128.297936267415</c:v>
                </c:pt>
                <c:pt idx="2049">
                  <c:v>1128.297936267415</c:v>
                </c:pt>
                <c:pt idx="2050">
                  <c:v>1146.480644425366</c:v>
                </c:pt>
                <c:pt idx="2051">
                  <c:v>1155.355008779108</c:v>
                </c:pt>
                <c:pt idx="2052">
                  <c:v>1161.74871194022</c:v>
                </c:pt>
                <c:pt idx="2053">
                  <c:v>1175.316461249255</c:v>
                </c:pt>
                <c:pt idx="2054">
                  <c:v>1169.73205100438</c:v>
                </c:pt>
                <c:pt idx="2055">
                  <c:v>1167.929064453921</c:v>
                </c:pt>
                <c:pt idx="2056">
                  <c:v>1185.858695046203</c:v>
                </c:pt>
                <c:pt idx="2057">
                  <c:v>1179.885365157175</c:v>
                </c:pt>
                <c:pt idx="2058">
                  <c:v>1163.921345262174</c:v>
                </c:pt>
                <c:pt idx="2059">
                  <c:v>1156.648628798782</c:v>
                </c:pt>
                <c:pt idx="2060">
                  <c:v>1162.899836401177</c:v>
                </c:pt>
                <c:pt idx="2061">
                  <c:v>1151.183556251315</c:v>
                </c:pt>
                <c:pt idx="2062">
                  <c:v>1134.716556949034</c:v>
                </c:pt>
                <c:pt idx="2063">
                  <c:v>1134.716556949034</c:v>
                </c:pt>
                <c:pt idx="2064">
                  <c:v>1156.364962734214</c:v>
                </c:pt>
                <c:pt idx="2065">
                  <c:v>1156.708829442592</c:v>
                </c:pt>
                <c:pt idx="2066">
                  <c:v>1139.964162396112</c:v>
                </c:pt>
                <c:pt idx="2067">
                  <c:v>1142.861578069828</c:v>
                </c:pt>
                <c:pt idx="2068">
                  <c:v>1132.156519861731</c:v>
                </c:pt>
                <c:pt idx="2069">
                  <c:v>1146.662945451236</c:v>
                </c:pt>
                <c:pt idx="2070">
                  <c:v>1143.723227195524</c:v>
                </c:pt>
                <c:pt idx="2071">
                  <c:v>1121.595384652518</c:v>
                </c:pt>
                <c:pt idx="2072">
                  <c:v>1119.460713900333</c:v>
                </c:pt>
                <c:pt idx="2073">
                  <c:v>1079.657151862741</c:v>
                </c:pt>
                <c:pt idx="2074">
                  <c:v>1100.432395766876</c:v>
                </c:pt>
                <c:pt idx="2075">
                  <c:v>1085.198147542743</c:v>
                </c:pt>
                <c:pt idx="2076">
                  <c:v>1075.300526380446</c:v>
                </c:pt>
                <c:pt idx="2077">
                  <c:v>1074.573348505802</c:v>
                </c:pt>
                <c:pt idx="2078">
                  <c:v>1042.83729213796</c:v>
                </c:pt>
                <c:pt idx="2079">
                  <c:v>1028.669360335872</c:v>
                </c:pt>
                <c:pt idx="2080">
                  <c:v>1044.33942923223</c:v>
                </c:pt>
                <c:pt idx="2081">
                  <c:v>1011.291843538714</c:v>
                </c:pt>
                <c:pt idx="2082">
                  <c:v>991.9896933783385</c:v>
                </c:pt>
                <c:pt idx="2083">
                  <c:v>983.8022654044844</c:v>
                </c:pt>
                <c:pt idx="2084">
                  <c:v>977.0024863679532</c:v>
                </c:pt>
                <c:pt idx="2085">
                  <c:v>914.2082653370481</c:v>
                </c:pt>
                <c:pt idx="2086">
                  <c:v>944.313237557443</c:v>
                </c:pt>
                <c:pt idx="2087">
                  <c:v>971.5897413239265</c:v>
                </c:pt>
                <c:pt idx="2088">
                  <c:v>985.8805414085765</c:v>
                </c:pt>
                <c:pt idx="2089">
                  <c:v>981.2611399793935</c:v>
                </c:pt>
                <c:pt idx="2090">
                  <c:v>968.9516008586504</c:v>
                </c:pt>
                <c:pt idx="2091">
                  <c:v>978.818535215012</c:v>
                </c:pt>
                <c:pt idx="2092">
                  <c:v>1001.539659304378</c:v>
                </c:pt>
                <c:pt idx="2093">
                  <c:v>986.7031444314965</c:v>
                </c:pt>
                <c:pt idx="2094">
                  <c:v>979.2634998985762</c:v>
                </c:pt>
                <c:pt idx="2095">
                  <c:v>972.8387886050391</c:v>
                </c:pt>
                <c:pt idx="2096">
                  <c:v>975.2492714657183</c:v>
                </c:pt>
                <c:pt idx="2097">
                  <c:v>968.2563515224217</c:v>
                </c:pt>
                <c:pt idx="2098">
                  <c:v>1017.935652371448</c:v>
                </c:pt>
                <c:pt idx="2099">
                  <c:v>1014.775018501727</c:v>
                </c:pt>
                <c:pt idx="2100">
                  <c:v>1009.560059765604</c:v>
                </c:pt>
                <c:pt idx="2101">
                  <c:v>1017.808070174684</c:v>
                </c:pt>
                <c:pt idx="2102">
                  <c:v>1027.078295725488</c:v>
                </c:pt>
                <c:pt idx="2103">
                  <c:v>1040.24343472134</c:v>
                </c:pt>
                <c:pt idx="2104">
                  <c:v>1034.96788212877</c:v>
                </c:pt>
                <c:pt idx="2105">
                  <c:v>1016.959399228963</c:v>
                </c:pt>
                <c:pt idx="2106">
                  <c:v>1018.059444415688</c:v>
                </c:pt>
                <c:pt idx="2107">
                  <c:v>1020.248234894555</c:v>
                </c:pt>
                <c:pt idx="2108">
                  <c:v>1015.494039151308</c:v>
                </c:pt>
                <c:pt idx="2109">
                  <c:v>1011.474400669658</c:v>
                </c:pt>
                <c:pt idx="2110">
                  <c:v>988.263074261175</c:v>
                </c:pt>
                <c:pt idx="2111">
                  <c:v>976.4498320216265</c:v>
                </c:pt>
                <c:pt idx="2112">
                  <c:v>976.4498320216265</c:v>
                </c:pt>
                <c:pt idx="2113">
                  <c:v>968.278952359942</c:v>
                </c:pt>
                <c:pt idx="2114">
                  <c:v>969.3260505225084</c:v>
                </c:pt>
                <c:pt idx="2115">
                  <c:v>982.5271663165804</c:v>
                </c:pt>
                <c:pt idx="2116">
                  <c:v>971.2618467610525</c:v>
                </c:pt>
                <c:pt idx="2117">
                  <c:v>982.2112813759559</c:v>
                </c:pt>
                <c:pt idx="2118">
                  <c:v>1008.641336957573</c:v>
                </c:pt>
                <c:pt idx="2119">
                  <c:v>1005.012279725162</c:v>
                </c:pt>
                <c:pt idx="2120">
                  <c:v>1014.158856863081</c:v>
                </c:pt>
                <c:pt idx="2121">
                  <c:v>1023.414994232283</c:v>
                </c:pt>
                <c:pt idx="2122">
                  <c:v>1030.68492798772</c:v>
                </c:pt>
                <c:pt idx="2123">
                  <c:v>1028.474025206003</c:v>
                </c:pt>
                <c:pt idx="2124">
                  <c:v>1029.505181869947</c:v>
                </c:pt>
                <c:pt idx="2125">
                  <c:v>1021.160445200381</c:v>
                </c:pt>
                <c:pt idx="2126">
                  <c:v>1014.320923722572</c:v>
                </c:pt>
                <c:pt idx="2127">
                  <c:v>1022.517571048959</c:v>
                </c:pt>
                <c:pt idx="2128">
                  <c:v>1032.777001351924</c:v>
                </c:pt>
                <c:pt idx="2129">
                  <c:v>1039.142458825913</c:v>
                </c:pt>
                <c:pt idx="2130">
                  <c:v>1051.25468335423</c:v>
                </c:pt>
                <c:pt idx="2131">
                  <c:v>1056.488539229804</c:v>
                </c:pt>
                <c:pt idx="2132">
                  <c:v>1062.275573838905</c:v>
                </c:pt>
                <c:pt idx="2133">
                  <c:v>1071.91189204512</c:v>
                </c:pt>
                <c:pt idx="2134">
                  <c:v>1068.026436465537</c:v>
                </c:pt>
                <c:pt idx="2135">
                  <c:v>1071.660544083345</c:v>
                </c:pt>
                <c:pt idx="2136">
                  <c:v>1070.57414494995</c:v>
                </c:pt>
                <c:pt idx="2137">
                  <c:v>1079.513458253885</c:v>
                </c:pt>
                <c:pt idx="2138">
                  <c:v>1081.738294129471</c:v>
                </c:pt>
                <c:pt idx="2139">
                  <c:v>1090.00121828245</c:v>
                </c:pt>
                <c:pt idx="2140">
                  <c:v>1084.952156851034</c:v>
                </c:pt>
                <c:pt idx="2141">
                  <c:v>1067.380375160403</c:v>
                </c:pt>
                <c:pt idx="2142">
                  <c:v>1063.611421145469</c:v>
                </c:pt>
                <c:pt idx="2143">
                  <c:v>1061.829100486441</c:v>
                </c:pt>
                <c:pt idx="2144">
                  <c:v>1061.02095239013</c:v>
                </c:pt>
                <c:pt idx="2145">
                  <c:v>1068.55290556428</c:v>
                </c:pt>
                <c:pt idx="2146">
                  <c:v>1066.202704659553</c:v>
                </c:pt>
                <c:pt idx="2147">
                  <c:v>1066.313180518758</c:v>
                </c:pt>
                <c:pt idx="2148">
                  <c:v>1059.765464828328</c:v>
                </c:pt>
                <c:pt idx="2149">
                  <c:v>1065.484855606333</c:v>
                </c:pt>
                <c:pt idx="2150">
                  <c:v>1061.596887435972</c:v>
                </c:pt>
                <c:pt idx="2151">
                  <c:v>1049.077169147001</c:v>
                </c:pt>
                <c:pt idx="2152">
                  <c:v>1054.480247827098</c:v>
                </c:pt>
                <c:pt idx="2153">
                  <c:v>1047.815970210864</c:v>
                </c:pt>
                <c:pt idx="2154">
                  <c:v>1042.352005085294</c:v>
                </c:pt>
                <c:pt idx="2155">
                  <c:v>1029.049628412928</c:v>
                </c:pt>
                <c:pt idx="2156">
                  <c:v>1039.826316540008</c:v>
                </c:pt>
                <c:pt idx="2157">
                  <c:v>1049.030752501728</c:v>
                </c:pt>
                <c:pt idx="2158">
                  <c:v>1052.496408375509</c:v>
                </c:pt>
                <c:pt idx="2159">
                  <c:v>1049.898373092988</c:v>
                </c:pt>
                <c:pt idx="2160">
                  <c:v>1046.249276217198</c:v>
                </c:pt>
                <c:pt idx="2161">
                  <c:v>1052.137332981792</c:v>
                </c:pt>
                <c:pt idx="2162">
                  <c:v>1052.137332981792</c:v>
                </c:pt>
                <c:pt idx="2163">
                  <c:v>1052.137332981792</c:v>
                </c:pt>
                <c:pt idx="2164">
                  <c:v>1065.613531314651</c:v>
                </c:pt>
                <c:pt idx="2165">
                  <c:v>1062.059417652126</c:v>
                </c:pt>
                <c:pt idx="2166">
                  <c:v>1062.570652090454</c:v>
                </c:pt>
                <c:pt idx="2167">
                  <c:v>1070.195306739545</c:v>
                </c:pt>
                <c:pt idx="2168">
                  <c:v>1077.828063015005</c:v>
                </c:pt>
                <c:pt idx="2169">
                  <c:v>1077.672759689486</c:v>
                </c:pt>
                <c:pt idx="2170">
                  <c:v>1089.42072476113</c:v>
                </c:pt>
                <c:pt idx="2171">
                  <c:v>1101.111620522905</c:v>
                </c:pt>
                <c:pt idx="2172">
                  <c:v>1108.259187797625</c:v>
                </c:pt>
                <c:pt idx="2173">
                  <c:v>1115.854037773875</c:v>
                </c:pt>
                <c:pt idx="2174">
                  <c:v>1110.676678481737</c:v>
                </c:pt>
                <c:pt idx="2175">
                  <c:v>1116.604438893354</c:v>
                </c:pt>
                <c:pt idx="2176">
                  <c:v>1116.783189538936</c:v>
                </c:pt>
                <c:pt idx="2177">
                  <c:v>1109.97909761798</c:v>
                </c:pt>
                <c:pt idx="2178">
                  <c:v>1126.515848171701</c:v>
                </c:pt>
                <c:pt idx="2179">
                  <c:v>1133.062480861763</c:v>
                </c:pt>
                <c:pt idx="2180">
                  <c:v>1125.487916182576</c:v>
                </c:pt>
                <c:pt idx="2181">
                  <c:v>1125.487916182576</c:v>
                </c:pt>
                <c:pt idx="2182">
                  <c:v>1129.042570913871</c:v>
                </c:pt>
                <c:pt idx="2183">
                  <c:v>1129.038661116185</c:v>
                </c:pt>
                <c:pt idx="2184">
                  <c:v>1131.105853756936</c:v>
                </c:pt>
                <c:pt idx="2185">
                  <c:v>1135.352828318369</c:v>
                </c:pt>
                <c:pt idx="2186">
                  <c:v>1147.493790147707</c:v>
                </c:pt>
                <c:pt idx="2187">
                  <c:v>1148.915010841802</c:v>
                </c:pt>
                <c:pt idx="2188">
                  <c:v>1155.673458176685</c:v>
                </c:pt>
                <c:pt idx="2189">
                  <c:v>1150.990939186882</c:v>
                </c:pt>
                <c:pt idx="2190">
                  <c:v>1146.522001949708</c:v>
                </c:pt>
                <c:pt idx="2191">
                  <c:v>1133.034386235482</c:v>
                </c:pt>
                <c:pt idx="2192">
                  <c:v>1142.265763286222</c:v>
                </c:pt>
                <c:pt idx="2193">
                  <c:v>1145.152864084411</c:v>
                </c:pt>
                <c:pt idx="2194">
                  <c:v>1139.175351944443</c:v>
                </c:pt>
                <c:pt idx="2195">
                  <c:v>1132.04524942045</c:v>
                </c:pt>
                <c:pt idx="2196">
                  <c:v>1113.7315411392</c:v>
                </c:pt>
                <c:pt idx="2197">
                  <c:v>1116.152416897804</c:v>
                </c:pt>
                <c:pt idx="2198">
                  <c:v>1112.497950357477</c:v>
                </c:pt>
                <c:pt idx="2199">
                  <c:v>1099.262699886982</c:v>
                </c:pt>
                <c:pt idx="2200">
                  <c:v>1103.332351300106</c:v>
                </c:pt>
                <c:pt idx="2201">
                  <c:v>1113.963784986892</c:v>
                </c:pt>
                <c:pt idx="2202">
                  <c:v>1122.411166926576</c:v>
                </c:pt>
                <c:pt idx="2203">
                  <c:v>1138.135135887373</c:v>
                </c:pt>
                <c:pt idx="2204">
                  <c:v>1132.231250126435</c:v>
                </c:pt>
                <c:pt idx="2205">
                  <c:v>1121.86271625523</c:v>
                </c:pt>
                <c:pt idx="2206">
                  <c:v>1122.505576877736</c:v>
                </c:pt>
                <c:pt idx="2207">
                  <c:v>1123.45129787546</c:v>
                </c:pt>
                <c:pt idx="2208">
                  <c:v>1124.912591700488</c:v>
                </c:pt>
                <c:pt idx="2209">
                  <c:v>1124.912591700488</c:v>
                </c:pt>
                <c:pt idx="2210">
                  <c:v>1124.912591700488</c:v>
                </c:pt>
                <c:pt idx="2211">
                  <c:v>1124.912591700488</c:v>
                </c:pt>
                <c:pt idx="2212">
                  <c:v>1136.948421858191</c:v>
                </c:pt>
                <c:pt idx="2213">
                  <c:v>1147.682857181041</c:v>
                </c:pt>
                <c:pt idx="2214">
                  <c:v>1148.14959533765</c:v>
                </c:pt>
                <c:pt idx="2215">
                  <c:v>1141.675228183794</c:v>
                </c:pt>
                <c:pt idx="2216">
                  <c:v>1142.958005304066</c:v>
                </c:pt>
                <c:pt idx="2217">
                  <c:v>1148.499596177065</c:v>
                </c:pt>
                <c:pt idx="2218">
                  <c:v>1153.776485495711</c:v>
                </c:pt>
                <c:pt idx="2219">
                  <c:v>1150.854665923748</c:v>
                </c:pt>
                <c:pt idx="2220">
                  <c:v>1142.11666584134</c:v>
                </c:pt>
                <c:pt idx="2221">
                  <c:v>1147.66736289807</c:v>
                </c:pt>
                <c:pt idx="2222">
                  <c:v>1151.038030051315</c:v>
                </c:pt>
                <c:pt idx="2223">
                  <c:v>1151.348772802288</c:v>
                </c:pt>
                <c:pt idx="2224">
                  <c:v>1145.315729656346</c:v>
                </c:pt>
                <c:pt idx="2225">
                  <c:v>1145.315729656346</c:v>
                </c:pt>
                <c:pt idx="2226">
                  <c:v>1149.508893867485</c:v>
                </c:pt>
                <c:pt idx="2227">
                  <c:v>1152.729781692808</c:v>
                </c:pt>
                <c:pt idx="2228">
                  <c:v>1156.052501113771</c:v>
                </c:pt>
                <c:pt idx="2229">
                  <c:v>1151.379569834533</c:v>
                </c:pt>
                <c:pt idx="2230">
                  <c:v>1152.728435868863</c:v>
                </c:pt>
                <c:pt idx="2231">
                  <c:v>1149.947852927041</c:v>
                </c:pt>
                <c:pt idx="2232">
                  <c:v>1150.961836713888</c:v>
                </c:pt>
                <c:pt idx="2233">
                  <c:v>1146.967312117631</c:v>
                </c:pt>
                <c:pt idx="2234">
                  <c:v>1141.2731084583</c:v>
                </c:pt>
                <c:pt idx="2235">
                  <c:v>1143.837856313752</c:v>
                </c:pt>
                <c:pt idx="2236">
                  <c:v>1137.670889658305</c:v>
                </c:pt>
                <c:pt idx="2237">
                  <c:v>1136.25143388062</c:v>
                </c:pt>
                <c:pt idx="2238">
                  <c:v>1130.886582036185</c:v>
                </c:pt>
                <c:pt idx="2239">
                  <c:v>1129.693699297357</c:v>
                </c:pt>
                <c:pt idx="2240">
                  <c:v>1136.051627410371</c:v>
                </c:pt>
                <c:pt idx="2241">
                  <c:v>1136.901090999525</c:v>
                </c:pt>
                <c:pt idx="2242">
                  <c:v>1139.263935130358</c:v>
                </c:pt>
                <c:pt idx="2243">
                  <c:v>1157.592250989231</c:v>
                </c:pt>
                <c:pt idx="2244">
                  <c:v>1167.427771624873</c:v>
                </c:pt>
                <c:pt idx="2245">
                  <c:v>1178.17168239803</c:v>
                </c:pt>
                <c:pt idx="2246">
                  <c:v>1181.764265369733</c:v>
                </c:pt>
                <c:pt idx="2247">
                  <c:v>1190.221611614304</c:v>
                </c:pt>
                <c:pt idx="2248">
                  <c:v>1190.221611614304</c:v>
                </c:pt>
                <c:pt idx="2249">
                  <c:v>1198.415708336422</c:v>
                </c:pt>
                <c:pt idx="2250">
                  <c:v>1194.57407442265</c:v>
                </c:pt>
                <c:pt idx="2251">
                  <c:v>1206.316932354985</c:v>
                </c:pt>
                <c:pt idx="2252">
                  <c:v>1219.039536150767</c:v>
                </c:pt>
                <c:pt idx="2253">
                  <c:v>1208.662776850216</c:v>
                </c:pt>
                <c:pt idx="2254">
                  <c:v>1176.400293239981</c:v>
                </c:pt>
                <c:pt idx="2255">
                  <c:v>1134.661833437955</c:v>
                </c:pt>
                <c:pt idx="2256">
                  <c:v>1127.69816231936</c:v>
                </c:pt>
                <c:pt idx="2257">
                  <c:v>1141.49656361106</c:v>
                </c:pt>
                <c:pt idx="2258">
                  <c:v>1125.66415117632</c:v>
                </c:pt>
                <c:pt idx="2259">
                  <c:v>1137.749790400578</c:v>
                </c:pt>
                <c:pt idx="2260">
                  <c:v>1137.749790400578</c:v>
                </c:pt>
                <c:pt idx="2261">
                  <c:v>1052.715174449458</c:v>
                </c:pt>
                <c:pt idx="2262">
                  <c:v>933.8765770683585</c:v>
                </c:pt>
                <c:pt idx="2263">
                  <c:v>933.8765770683585</c:v>
                </c:pt>
                <c:pt idx="2264">
                  <c:v>933.8765770683585</c:v>
                </c:pt>
                <c:pt idx="2265">
                  <c:v>933.8765770683585</c:v>
                </c:pt>
                <c:pt idx="2266">
                  <c:v>933.8765770683585</c:v>
                </c:pt>
                <c:pt idx="2267">
                  <c:v>933.8765770683585</c:v>
                </c:pt>
                <c:pt idx="2268">
                  <c:v>933.8765770683585</c:v>
                </c:pt>
                <c:pt idx="2269">
                  <c:v>933.8765770683585</c:v>
                </c:pt>
                <c:pt idx="2270">
                  <c:v>933.8765770683585</c:v>
                </c:pt>
                <c:pt idx="2271">
                  <c:v>933.8765770683585</c:v>
                </c:pt>
                <c:pt idx="2272">
                  <c:v>933.8765770683585</c:v>
                </c:pt>
                <c:pt idx="2273">
                  <c:v>933.8765770683585</c:v>
                </c:pt>
                <c:pt idx="2274">
                  <c:v>933.8765770683585</c:v>
                </c:pt>
                <c:pt idx="2275">
                  <c:v>933.8765770683585</c:v>
                </c:pt>
                <c:pt idx="2276">
                  <c:v>933.8765770683585</c:v>
                </c:pt>
                <c:pt idx="2277">
                  <c:v>933.8765770683585</c:v>
                </c:pt>
                <c:pt idx="2278">
                  <c:v>933.8765770683585</c:v>
                </c:pt>
                <c:pt idx="2279">
                  <c:v>933.8765770683585</c:v>
                </c:pt>
                <c:pt idx="2280">
                  <c:v>933.8765770683585</c:v>
                </c:pt>
                <c:pt idx="2281">
                  <c:v>933.8765770683585</c:v>
                </c:pt>
                <c:pt idx="2282">
                  <c:v>933.8765770683585</c:v>
                </c:pt>
                <c:pt idx="2283">
                  <c:v>933.8765770683585</c:v>
                </c:pt>
                <c:pt idx="2284">
                  <c:v>933.8765770683585</c:v>
                </c:pt>
                <c:pt idx="2285">
                  <c:v>933.8765770683585</c:v>
                </c:pt>
                <c:pt idx="2286">
                  <c:v>933.8765770683585</c:v>
                </c:pt>
                <c:pt idx="2287">
                  <c:v>933.8765770683585</c:v>
                </c:pt>
                <c:pt idx="2288">
                  <c:v>933.8765770683585</c:v>
                </c:pt>
                <c:pt idx="2289">
                  <c:v>933.8765770683585</c:v>
                </c:pt>
                <c:pt idx="2290">
                  <c:v>933.8765770683585</c:v>
                </c:pt>
                <c:pt idx="2291">
                  <c:v>933.8765770683585</c:v>
                </c:pt>
                <c:pt idx="2292">
                  <c:v>933.8765770683585</c:v>
                </c:pt>
                <c:pt idx="2293">
                  <c:v>933.8765770683585</c:v>
                </c:pt>
                <c:pt idx="2294">
                  <c:v>933.8765770683585</c:v>
                </c:pt>
                <c:pt idx="2295">
                  <c:v>933.8765770683585</c:v>
                </c:pt>
                <c:pt idx="2296">
                  <c:v>933.8765770683585</c:v>
                </c:pt>
                <c:pt idx="2297">
                  <c:v>933.8765770683585</c:v>
                </c:pt>
                <c:pt idx="2298">
                  <c:v>933.8765770683585</c:v>
                </c:pt>
                <c:pt idx="2299">
                  <c:v>933.8765770683585</c:v>
                </c:pt>
                <c:pt idx="2300">
                  <c:v>933.8765770683585</c:v>
                </c:pt>
                <c:pt idx="2301">
                  <c:v>873.2783228228105</c:v>
                </c:pt>
                <c:pt idx="2302">
                  <c:v>897.8573625223479</c:v>
                </c:pt>
                <c:pt idx="2303">
                  <c:v>960.5975886115768</c:v>
                </c:pt>
                <c:pt idx="2304">
                  <c:v>980.1797897399</c:v>
                </c:pt>
                <c:pt idx="2305">
                  <c:v>1000.046970285538</c:v>
                </c:pt>
                <c:pt idx="2306">
                  <c:v>999.092074041278</c:v>
                </c:pt>
                <c:pt idx="2307">
                  <c:v>995.5445638931324</c:v>
                </c:pt>
                <c:pt idx="2308">
                  <c:v>1023.978238403137</c:v>
                </c:pt>
                <c:pt idx="2309">
                  <c:v>1014.457336221141</c:v>
                </c:pt>
                <c:pt idx="2310">
                  <c:v>1018.341424648507</c:v>
                </c:pt>
                <c:pt idx="2311">
                  <c:v>1018.164925291648</c:v>
                </c:pt>
                <c:pt idx="2312">
                  <c:v>1005.156787581021</c:v>
                </c:pt>
                <c:pt idx="2313">
                  <c:v>993.0971128630046</c:v>
                </c:pt>
                <c:pt idx="2314">
                  <c:v>987.7489673430358</c:v>
                </c:pt>
                <c:pt idx="2315">
                  <c:v>974.6319568167553</c:v>
                </c:pt>
                <c:pt idx="2316">
                  <c:v>999.4462855399644</c:v>
                </c:pt>
                <c:pt idx="2317">
                  <c:v>1001.509974351201</c:v>
                </c:pt>
                <c:pt idx="2318">
                  <c:v>985.586343916355</c:v>
                </c:pt>
                <c:pt idx="2319">
                  <c:v>960.6904619749525</c:v>
                </c:pt>
                <c:pt idx="2320">
                  <c:v>980.8924468552473</c:v>
                </c:pt>
                <c:pt idx="2321">
                  <c:v>971.2743245809258</c:v>
                </c:pt>
                <c:pt idx="2322">
                  <c:v>975.6940659227815</c:v>
                </c:pt>
                <c:pt idx="2323">
                  <c:v>975.6940659227815</c:v>
                </c:pt>
                <c:pt idx="2324">
                  <c:v>975.6940659227815</c:v>
                </c:pt>
                <c:pt idx="2325">
                  <c:v>979.0489177268387</c:v>
                </c:pt>
                <c:pt idx="2326">
                  <c:v>979.286474773392</c:v>
                </c:pt>
                <c:pt idx="2327">
                  <c:v>988.6556666157774</c:v>
                </c:pt>
                <c:pt idx="2328">
                  <c:v>988.6556666157774</c:v>
                </c:pt>
                <c:pt idx="2329">
                  <c:v>1002.171918384321</c:v>
                </c:pt>
                <c:pt idx="2330">
                  <c:v>1002.106532448833</c:v>
                </c:pt>
                <c:pt idx="2331">
                  <c:v>993.9220612805904</c:v>
                </c:pt>
                <c:pt idx="2332">
                  <c:v>989.6101656896834</c:v>
                </c:pt>
                <c:pt idx="2333">
                  <c:v>976.7027920063935</c:v>
                </c:pt>
                <c:pt idx="2334">
                  <c:v>989.1586410458034</c:v>
                </c:pt>
                <c:pt idx="2335">
                  <c:v>989.6803125627285</c:v>
                </c:pt>
                <c:pt idx="2336">
                  <c:v>994.5775417814174</c:v>
                </c:pt>
                <c:pt idx="2337">
                  <c:v>997.9152027608734</c:v>
                </c:pt>
                <c:pt idx="2338">
                  <c:v>1011.28761215486</c:v>
                </c:pt>
                <c:pt idx="2339">
                  <c:v>1014.509816397374</c:v>
                </c:pt>
                <c:pt idx="2340">
                  <c:v>1022.816341851405</c:v>
                </c:pt>
                <c:pt idx="2341">
                  <c:v>1027.924090693814</c:v>
                </c:pt>
                <c:pt idx="2342">
                  <c:v>1032.225882374461</c:v>
                </c:pt>
                <c:pt idx="2343">
                  <c:v>1043.151029247745</c:v>
                </c:pt>
                <c:pt idx="2344">
                  <c:v>1031.618014073178</c:v>
                </c:pt>
                <c:pt idx="2345">
                  <c:v>1022.348019425522</c:v>
                </c:pt>
                <c:pt idx="2346">
                  <c:v>1022.696979173542</c:v>
                </c:pt>
                <c:pt idx="2347">
                  <c:v>1026.026459787724</c:v>
                </c:pt>
                <c:pt idx="2348">
                  <c:v>1045.3252684828</c:v>
                </c:pt>
                <c:pt idx="2349">
                  <c:v>1044.887238326668</c:v>
                </c:pt>
                <c:pt idx="2350">
                  <c:v>1044.534690791655</c:v>
                </c:pt>
                <c:pt idx="2351">
                  <c:v>1055.983881738158</c:v>
                </c:pt>
                <c:pt idx="2352">
                  <c:v>1042.363148785088</c:v>
                </c:pt>
                <c:pt idx="2353">
                  <c:v>1054.959675768273</c:v>
                </c:pt>
                <c:pt idx="2354">
                  <c:v>1052.516030012583</c:v>
                </c:pt>
                <c:pt idx="2355">
                  <c:v>1052.636232969385</c:v>
                </c:pt>
                <c:pt idx="2356">
                  <c:v>1054.268608838988</c:v>
                </c:pt>
                <c:pt idx="2357">
                  <c:v>1063.28657001697</c:v>
                </c:pt>
                <c:pt idx="2358">
                  <c:v>1068.469648979893</c:v>
                </c:pt>
                <c:pt idx="2359">
                  <c:v>1072.550219822411</c:v>
                </c:pt>
                <c:pt idx="2360">
                  <c:v>1077.465765899016</c:v>
                </c:pt>
                <c:pt idx="2361">
                  <c:v>1080.60721311312</c:v>
                </c:pt>
                <c:pt idx="2362">
                  <c:v>1087.440409709811</c:v>
                </c:pt>
                <c:pt idx="2363">
                  <c:v>1094.144357517898</c:v>
                </c:pt>
                <c:pt idx="2364">
                  <c:v>1081.703456285026</c:v>
                </c:pt>
                <c:pt idx="2365">
                  <c:v>1072.102701459293</c:v>
                </c:pt>
                <c:pt idx="2366">
                  <c:v>1066.546431417024</c:v>
                </c:pt>
                <c:pt idx="2367">
                  <c:v>1073.70554574446</c:v>
                </c:pt>
                <c:pt idx="2368">
                  <c:v>1102.097596455763</c:v>
                </c:pt>
                <c:pt idx="2369">
                  <c:v>1096.001343053108</c:v>
                </c:pt>
                <c:pt idx="2370">
                  <c:v>1103.071061389237</c:v>
                </c:pt>
                <c:pt idx="2371">
                  <c:v>1079.010888556188</c:v>
                </c:pt>
                <c:pt idx="2372">
                  <c:v>1084.896473376153</c:v>
                </c:pt>
                <c:pt idx="2373">
                  <c:v>1093.803789918693</c:v>
                </c:pt>
                <c:pt idx="2374">
                  <c:v>1086.003278838063</c:v>
                </c:pt>
                <c:pt idx="2375">
                  <c:v>1083.715509575486</c:v>
                </c:pt>
                <c:pt idx="2376">
                  <c:v>1061.717565307346</c:v>
                </c:pt>
                <c:pt idx="2377">
                  <c:v>1070.583011358193</c:v>
                </c:pt>
                <c:pt idx="2378">
                  <c:v>1062.85787799046</c:v>
                </c:pt>
                <c:pt idx="2379">
                  <c:v>1045.078474941133</c:v>
                </c:pt>
                <c:pt idx="2380">
                  <c:v>1015.600367520524</c:v>
                </c:pt>
                <c:pt idx="2381">
                  <c:v>1046.404156509863</c:v>
                </c:pt>
                <c:pt idx="2382">
                  <c:v>1055.896803951473</c:v>
                </c:pt>
                <c:pt idx="2383">
                  <c:v>1074.744967128332</c:v>
                </c:pt>
                <c:pt idx="2384">
                  <c:v>1067.323355521866</c:v>
                </c:pt>
                <c:pt idx="2385">
                  <c:v>1061.883854995919</c:v>
                </c:pt>
                <c:pt idx="2386">
                  <c:v>1061.658682121453</c:v>
                </c:pt>
                <c:pt idx="2387">
                  <c:v>1062.994116514572</c:v>
                </c:pt>
                <c:pt idx="2388">
                  <c:v>1062.994116514572</c:v>
                </c:pt>
                <c:pt idx="2389">
                  <c:v>1057.05257687786</c:v>
                </c:pt>
                <c:pt idx="2390">
                  <c:v>1058.865769584325</c:v>
                </c:pt>
                <c:pt idx="2391">
                  <c:v>1054.190519392111</c:v>
                </c:pt>
                <c:pt idx="2392">
                  <c:v>1061.39712737734</c:v>
                </c:pt>
                <c:pt idx="2393">
                  <c:v>1068.475208693306</c:v>
                </c:pt>
                <c:pt idx="2394">
                  <c:v>1071.644911894238</c:v>
                </c:pt>
                <c:pt idx="2395">
                  <c:v>1063.328926902901</c:v>
                </c:pt>
                <c:pt idx="2396">
                  <c:v>1066.69706041682</c:v>
                </c:pt>
                <c:pt idx="2397">
                  <c:v>1077.967228023738</c:v>
                </c:pt>
                <c:pt idx="2398">
                  <c:v>1048.388232100348</c:v>
                </c:pt>
                <c:pt idx="2399">
                  <c:v>1028.445234287617</c:v>
                </c:pt>
                <c:pt idx="2400">
                  <c:v>992.2063212364735</c:v>
                </c:pt>
                <c:pt idx="2401">
                  <c:v>1021.340765489566</c:v>
                </c:pt>
                <c:pt idx="2402">
                  <c:v>1008.394393625843</c:v>
                </c:pt>
                <c:pt idx="2403">
                  <c:v>1018.124997750832</c:v>
                </c:pt>
                <c:pt idx="2404">
                  <c:v>1017.364179532973</c:v>
                </c:pt>
                <c:pt idx="2405">
                  <c:v>1010.779947027507</c:v>
                </c:pt>
                <c:pt idx="2406">
                  <c:v>1012.88317239092</c:v>
                </c:pt>
                <c:pt idx="2407">
                  <c:v>1012.62734976512</c:v>
                </c:pt>
                <c:pt idx="2408">
                  <c:v>990.1147142430935</c:v>
                </c:pt>
                <c:pt idx="2409">
                  <c:v>1002.038722255263</c:v>
                </c:pt>
                <c:pt idx="2410">
                  <c:v>1002.250640025805</c:v>
                </c:pt>
                <c:pt idx="2411">
                  <c:v>1005.78068443189</c:v>
                </c:pt>
                <c:pt idx="2412">
                  <c:v>1011.027106743256</c:v>
                </c:pt>
                <c:pt idx="2413">
                  <c:v>1016.174926189593</c:v>
                </c:pt>
                <c:pt idx="2414">
                  <c:v>1022.447734960664</c:v>
                </c:pt>
                <c:pt idx="2415">
                  <c:v>1022.447734960664</c:v>
                </c:pt>
                <c:pt idx="2416">
                  <c:v>1022.447734960664</c:v>
                </c:pt>
                <c:pt idx="2417">
                  <c:v>1022.447734960664</c:v>
                </c:pt>
                <c:pt idx="2418">
                  <c:v>1026.115803618471</c:v>
                </c:pt>
                <c:pt idx="2419">
                  <c:v>1027.477228901407</c:v>
                </c:pt>
                <c:pt idx="2420">
                  <c:v>1025.540369712881</c:v>
                </c:pt>
                <c:pt idx="2421">
                  <c:v>1021.635136838305</c:v>
                </c:pt>
                <c:pt idx="2422">
                  <c:v>1024.510031541217</c:v>
                </c:pt>
                <c:pt idx="2423">
                  <c:v>1020.758794927147</c:v>
                </c:pt>
                <c:pt idx="2424">
                  <c:v>1008.324625704465</c:v>
                </c:pt>
                <c:pt idx="2425">
                  <c:v>999.9249374708886</c:v>
                </c:pt>
                <c:pt idx="2426">
                  <c:v>988.1232550659894</c:v>
                </c:pt>
                <c:pt idx="2427">
                  <c:v>972.9242757740208</c:v>
                </c:pt>
                <c:pt idx="2428">
                  <c:v>962.6923228454474</c:v>
                </c:pt>
                <c:pt idx="2429">
                  <c:v>974.3495977033264</c:v>
                </c:pt>
                <c:pt idx="2430">
                  <c:v>971.733763412893</c:v>
                </c:pt>
                <c:pt idx="2431">
                  <c:v>964.8660772943364</c:v>
                </c:pt>
                <c:pt idx="2432">
                  <c:v>946.9898813426287</c:v>
                </c:pt>
                <c:pt idx="2433">
                  <c:v>916.9395139160667</c:v>
                </c:pt>
                <c:pt idx="2434">
                  <c:v>925.2331883128995</c:v>
                </c:pt>
                <c:pt idx="2435">
                  <c:v>909.8353687140074</c:v>
                </c:pt>
                <c:pt idx="2436">
                  <c:v>871.292656976165</c:v>
                </c:pt>
                <c:pt idx="2437">
                  <c:v>879.4499239938124</c:v>
                </c:pt>
                <c:pt idx="2438">
                  <c:v>895.4932672683985</c:v>
                </c:pt>
                <c:pt idx="2439">
                  <c:v>881.2793216638345</c:v>
                </c:pt>
                <c:pt idx="2440">
                  <c:v>872.3809703677485</c:v>
                </c:pt>
                <c:pt idx="2441">
                  <c:v>861.4301583581206</c:v>
                </c:pt>
                <c:pt idx="2442">
                  <c:v>861.4301583581206</c:v>
                </c:pt>
                <c:pt idx="2443">
                  <c:v>869.1818075939534</c:v>
                </c:pt>
                <c:pt idx="2444">
                  <c:v>855.6333082317835</c:v>
                </c:pt>
                <c:pt idx="2445">
                  <c:v>872.3377067985564</c:v>
                </c:pt>
                <c:pt idx="2446">
                  <c:v>877.4297579880956</c:v>
                </c:pt>
                <c:pt idx="2447">
                  <c:v>892.1652548026264</c:v>
                </c:pt>
                <c:pt idx="2448">
                  <c:v>903.7519913468845</c:v>
                </c:pt>
                <c:pt idx="2449">
                  <c:v>905.2690644680796</c:v>
                </c:pt>
                <c:pt idx="2450">
                  <c:v>908.7157048644452</c:v>
                </c:pt>
                <c:pt idx="2451">
                  <c:v>919.3687198424324</c:v>
                </c:pt>
                <c:pt idx="2452">
                  <c:v>922.2633477293335</c:v>
                </c:pt>
                <c:pt idx="2453">
                  <c:v>930.9930818541065</c:v>
                </c:pt>
                <c:pt idx="2454">
                  <c:v>920.8645130706104</c:v>
                </c:pt>
                <c:pt idx="2455">
                  <c:v>915.1535197470515</c:v>
                </c:pt>
                <c:pt idx="2456">
                  <c:v>909.272716711623</c:v>
                </c:pt>
                <c:pt idx="2457">
                  <c:v>916.0215956993744</c:v>
                </c:pt>
                <c:pt idx="2458">
                  <c:v>921.1805639306785</c:v>
                </c:pt>
                <c:pt idx="2459">
                  <c:v>914.2206098749174</c:v>
                </c:pt>
                <c:pt idx="2460">
                  <c:v>905.9190477557244</c:v>
                </c:pt>
                <c:pt idx="2461">
                  <c:v>912.5382610248323</c:v>
                </c:pt>
                <c:pt idx="2462">
                  <c:v>917.3128334303902</c:v>
                </c:pt>
                <c:pt idx="2463">
                  <c:v>917.3128334303902</c:v>
                </c:pt>
                <c:pt idx="2464">
                  <c:v>917.3128334303902</c:v>
                </c:pt>
                <c:pt idx="2465">
                  <c:v>917.3128334303902</c:v>
                </c:pt>
                <c:pt idx="2466">
                  <c:v>912.636938295277</c:v>
                </c:pt>
                <c:pt idx="2467">
                  <c:v>908.5970845520835</c:v>
                </c:pt>
                <c:pt idx="2468">
                  <c:v>888.241330342783</c:v>
                </c:pt>
                <c:pt idx="2469">
                  <c:v>862.1944047523285</c:v>
                </c:pt>
                <c:pt idx="2470">
                  <c:v>861.0387520389033</c:v>
                </c:pt>
                <c:pt idx="2471">
                  <c:v>865.7101090045063</c:v>
                </c:pt>
                <c:pt idx="2472">
                  <c:v>863.7680656856309</c:v>
                </c:pt>
                <c:pt idx="2473">
                  <c:v>840.3344446358728</c:v>
                </c:pt>
                <c:pt idx="2474">
                  <c:v>810.5065666403975</c:v>
                </c:pt>
                <c:pt idx="2475">
                  <c:v>775.1649674551022</c:v>
                </c:pt>
                <c:pt idx="2476">
                  <c:v>793.0048030419447</c:v>
                </c:pt>
                <c:pt idx="2477">
                  <c:v>807.195277856248</c:v>
                </c:pt>
                <c:pt idx="2478">
                  <c:v>807.195277856248</c:v>
                </c:pt>
                <c:pt idx="2479">
                  <c:v>807.195277856248</c:v>
                </c:pt>
                <c:pt idx="2480">
                  <c:v>852.564328205883</c:v>
                </c:pt>
                <c:pt idx="2481">
                  <c:v>860.7355715830475</c:v>
                </c:pt>
                <c:pt idx="2482">
                  <c:v>877.5616989310752</c:v>
                </c:pt>
                <c:pt idx="2483">
                  <c:v>866.8901457200354</c:v>
                </c:pt>
                <c:pt idx="2484">
                  <c:v>861.8438808817064</c:v>
                </c:pt>
                <c:pt idx="2485">
                  <c:v>870.4665705448632</c:v>
                </c:pt>
                <c:pt idx="2486">
                  <c:v>866.4023692965607</c:v>
                </c:pt>
                <c:pt idx="2487">
                  <c:v>864.9465637285224</c:v>
                </c:pt>
                <c:pt idx="2488">
                  <c:v>863.8803609160985</c:v>
                </c:pt>
                <c:pt idx="2489">
                  <c:v>848.3189882138646</c:v>
                </c:pt>
                <c:pt idx="2490">
                  <c:v>853.6487949746585</c:v>
                </c:pt>
                <c:pt idx="2491">
                  <c:v>855.7315701353306</c:v>
                </c:pt>
                <c:pt idx="2492">
                  <c:v>854.5028531325021</c:v>
                </c:pt>
                <c:pt idx="2493">
                  <c:v>829.1842174324869</c:v>
                </c:pt>
                <c:pt idx="2494">
                  <c:v>833.8346639552514</c:v>
                </c:pt>
                <c:pt idx="2495">
                  <c:v>814.8914829394058</c:v>
                </c:pt>
                <c:pt idx="2496">
                  <c:v>810.3396017063602</c:v>
                </c:pt>
                <c:pt idx="2497">
                  <c:v>798.6045950295033</c:v>
                </c:pt>
                <c:pt idx="2498">
                  <c:v>810.7260480994094</c:v>
                </c:pt>
                <c:pt idx="2499">
                  <c:v>801.49837677727</c:v>
                </c:pt>
                <c:pt idx="2500">
                  <c:v>797.3441307673196</c:v>
                </c:pt>
                <c:pt idx="2501">
                  <c:v>786.3248059893664</c:v>
                </c:pt>
                <c:pt idx="2502">
                  <c:v>796.6159615232431</c:v>
                </c:pt>
                <c:pt idx="2503">
                  <c:v>796.6159615232431</c:v>
                </c:pt>
                <c:pt idx="2504">
                  <c:v>804.0190532544742</c:v>
                </c:pt>
                <c:pt idx="2505">
                  <c:v>798.8778668849415</c:v>
                </c:pt>
                <c:pt idx="2506">
                  <c:v>800.0004739904525</c:v>
                </c:pt>
                <c:pt idx="2507">
                  <c:v>795.3986461512184</c:v>
                </c:pt>
                <c:pt idx="2508">
                  <c:v>795.3986461512184</c:v>
                </c:pt>
                <c:pt idx="2509">
                  <c:v>786.489511653868</c:v>
                </c:pt>
                <c:pt idx="2510">
                  <c:v>798.6368586191985</c:v>
                </c:pt>
                <c:pt idx="2511">
                  <c:v>802.7317877674005</c:v>
                </c:pt>
                <c:pt idx="2512">
                  <c:v>805.4892228372744</c:v>
                </c:pt>
                <c:pt idx="2513">
                  <c:v>812.7853297862156</c:v>
                </c:pt>
                <c:pt idx="2514">
                  <c:v>807.0240403804079</c:v>
                </c:pt>
                <c:pt idx="2515">
                  <c:v>811.620000244529</c:v>
                </c:pt>
                <c:pt idx="2516">
                  <c:v>815.6056272766785</c:v>
                </c:pt>
                <c:pt idx="2517">
                  <c:v>805.3621724013764</c:v>
                </c:pt>
                <c:pt idx="2518">
                  <c:v>797.338292460691</c:v>
                </c:pt>
                <c:pt idx="2519">
                  <c:v>806.3795381653875</c:v>
                </c:pt>
                <c:pt idx="2520">
                  <c:v>819.8619970549865</c:v>
                </c:pt>
                <c:pt idx="2521">
                  <c:v>819.8619970549865</c:v>
                </c:pt>
                <c:pt idx="2522">
                  <c:v>853.3955118820114</c:v>
                </c:pt>
                <c:pt idx="2523">
                  <c:v>856.8228838308328</c:v>
                </c:pt>
                <c:pt idx="2524">
                  <c:v>858.5467194307079</c:v>
                </c:pt>
                <c:pt idx="2525">
                  <c:v>873.8848085994583</c:v>
                </c:pt>
                <c:pt idx="2526">
                  <c:v>873.3454176110429</c:v>
                </c:pt>
                <c:pt idx="2527">
                  <c:v>852.5946019162985</c:v>
                </c:pt>
                <c:pt idx="2528">
                  <c:v>852.5946019162985</c:v>
                </c:pt>
                <c:pt idx="2529">
                  <c:v>846.0022316915629</c:v>
                </c:pt>
                <c:pt idx="2530">
                  <c:v>858.5439791090281</c:v>
                </c:pt>
                <c:pt idx="2531">
                  <c:v>869.8327582758309</c:v>
                </c:pt>
                <c:pt idx="2532">
                  <c:v>867.8034656898816</c:v>
                </c:pt>
                <c:pt idx="2533">
                  <c:v>889.971659536338</c:v>
                </c:pt>
                <c:pt idx="2534">
                  <c:v>904.7481736529555</c:v>
                </c:pt>
                <c:pt idx="2535">
                  <c:v>916.0422687601146</c:v>
                </c:pt>
                <c:pt idx="2536">
                  <c:v>916.724737448184</c:v>
                </c:pt>
                <c:pt idx="2537">
                  <c:v>916.4054284410604</c:v>
                </c:pt>
                <c:pt idx="2538">
                  <c:v>934.2812619009807</c:v>
                </c:pt>
                <c:pt idx="2539">
                  <c:v>932.0200511144224</c:v>
                </c:pt>
                <c:pt idx="2540">
                  <c:v>917.2226283374753</c:v>
                </c:pt>
                <c:pt idx="2541">
                  <c:v>912.2145233382615</c:v>
                </c:pt>
                <c:pt idx="2542">
                  <c:v>937.1120654762094</c:v>
                </c:pt>
                <c:pt idx="2543">
                  <c:v>952.0372945632977</c:v>
                </c:pt>
                <c:pt idx="2544">
                  <c:v>950.0052992082889</c:v>
                </c:pt>
                <c:pt idx="2545">
                  <c:v>951.445795550188</c:v>
                </c:pt>
                <c:pt idx="2546">
                  <c:v>961.9904408441625</c:v>
                </c:pt>
                <c:pt idx="2547">
                  <c:v>967.5900191761935</c:v>
                </c:pt>
                <c:pt idx="2548">
                  <c:v>970.4609937725014</c:v>
                </c:pt>
                <c:pt idx="2549">
                  <c:v>973.106304178199</c:v>
                </c:pt>
                <c:pt idx="2550">
                  <c:v>979.794363172753</c:v>
                </c:pt>
                <c:pt idx="2551">
                  <c:v>973.1791278199719</c:v>
                </c:pt>
                <c:pt idx="2552">
                  <c:v>958.8643291973574</c:v>
                </c:pt>
                <c:pt idx="2553">
                  <c:v>949.698370252487</c:v>
                </c:pt>
                <c:pt idx="2554">
                  <c:v>930.4825496102658</c:v>
                </c:pt>
                <c:pt idx="2555">
                  <c:v>906.9318401587116</c:v>
                </c:pt>
                <c:pt idx="2556">
                  <c:v>910.7665414938024</c:v>
                </c:pt>
                <c:pt idx="2557">
                  <c:v>922.224382251205</c:v>
                </c:pt>
                <c:pt idx="2558">
                  <c:v>912.9646638281174</c:v>
                </c:pt>
                <c:pt idx="2559">
                  <c:v>906.7688969236935</c:v>
                </c:pt>
                <c:pt idx="2560">
                  <c:v>912.5928342567035</c:v>
                </c:pt>
                <c:pt idx="2561">
                  <c:v>921.212302542773</c:v>
                </c:pt>
                <c:pt idx="2562">
                  <c:v>913.554190447513</c:v>
                </c:pt>
                <c:pt idx="2563">
                  <c:v>891.6580186840362</c:v>
                </c:pt>
                <c:pt idx="2564">
                  <c:v>881.9800434482486</c:v>
                </c:pt>
                <c:pt idx="2565">
                  <c:v>887.9747737137945</c:v>
                </c:pt>
                <c:pt idx="2566">
                  <c:v>885.1928716438635</c:v>
                </c:pt>
                <c:pt idx="2567">
                  <c:v>881.0107494237304</c:v>
                </c:pt>
                <c:pt idx="2568">
                  <c:v>873.6551395986705</c:v>
                </c:pt>
                <c:pt idx="2569">
                  <c:v>868.8613033633844</c:v>
                </c:pt>
                <c:pt idx="2570">
                  <c:v>869.2852834064915</c:v>
                </c:pt>
                <c:pt idx="2571">
                  <c:v>861.2129449575245</c:v>
                </c:pt>
                <c:pt idx="2572">
                  <c:v>863.383015137436</c:v>
                </c:pt>
                <c:pt idx="2573">
                  <c:v>859.7269076008031</c:v>
                </c:pt>
                <c:pt idx="2574">
                  <c:v>844.5855750912875</c:v>
                </c:pt>
                <c:pt idx="2575">
                  <c:v>835.0721942351265</c:v>
                </c:pt>
                <c:pt idx="2576">
                  <c:v>844.9402588419492</c:v>
                </c:pt>
                <c:pt idx="2577">
                  <c:v>850.510493541695</c:v>
                </c:pt>
                <c:pt idx="2578">
                  <c:v>850.510493541695</c:v>
                </c:pt>
                <c:pt idx="2579">
                  <c:v>850.510493541695</c:v>
                </c:pt>
                <c:pt idx="2580">
                  <c:v>841.3756105051776</c:v>
                </c:pt>
                <c:pt idx="2581">
                  <c:v>839.7486316597135</c:v>
                </c:pt>
                <c:pt idx="2582">
                  <c:v>845.8801371309262</c:v>
                </c:pt>
                <c:pt idx="2583">
                  <c:v>864.877349059714</c:v>
                </c:pt>
                <c:pt idx="2584">
                  <c:v>862.0101722736335</c:v>
                </c:pt>
                <c:pt idx="2585">
                  <c:v>858.0363199108534</c:v>
                </c:pt>
                <c:pt idx="2586">
                  <c:v>858.0363199108534</c:v>
                </c:pt>
                <c:pt idx="2587">
                  <c:v>858.5717758845507</c:v>
                </c:pt>
                <c:pt idx="2588">
                  <c:v>853.3478518118224</c:v>
                </c:pt>
                <c:pt idx="2589">
                  <c:v>851.5225167156055</c:v>
                </c:pt>
                <c:pt idx="2590">
                  <c:v>851.5225167156055</c:v>
                </c:pt>
                <c:pt idx="2591">
                  <c:v>836.9549611089664</c:v>
                </c:pt>
                <c:pt idx="2592">
                  <c:v>842.6615311924515</c:v>
                </c:pt>
                <c:pt idx="2593">
                  <c:v>855.5706891743665</c:v>
                </c:pt>
                <c:pt idx="2594">
                  <c:v>852.651403059648</c:v>
                </c:pt>
                <c:pt idx="2595">
                  <c:v>855.5587308908415</c:v>
                </c:pt>
                <c:pt idx="2596">
                  <c:v>855.4771324027074</c:v>
                </c:pt>
                <c:pt idx="2597">
                  <c:v>855.574639277278</c:v>
                </c:pt>
                <c:pt idx="2598">
                  <c:v>865.2835938324897</c:v>
                </c:pt>
                <c:pt idx="2599">
                  <c:v>859.1395195491785</c:v>
                </c:pt>
                <c:pt idx="2600">
                  <c:v>850.780411387483</c:v>
                </c:pt>
                <c:pt idx="2601">
                  <c:v>846.8002263704954</c:v>
                </c:pt>
                <c:pt idx="2602">
                  <c:v>837.1855987505286</c:v>
                </c:pt>
                <c:pt idx="2603">
                  <c:v>831.8541410028662</c:v>
                </c:pt>
                <c:pt idx="2604">
                  <c:v>839.115711712584</c:v>
                </c:pt>
                <c:pt idx="2605">
                  <c:v>838.1034604003765</c:v>
                </c:pt>
                <c:pt idx="2606">
                  <c:v>848.20770375915</c:v>
                </c:pt>
                <c:pt idx="2607">
                  <c:v>852.6232220777277</c:v>
                </c:pt>
                <c:pt idx="2608">
                  <c:v>831.1657420548682</c:v>
                </c:pt>
                <c:pt idx="2609">
                  <c:v>829.1392019966175</c:v>
                </c:pt>
              </c:numCache>
            </c:numRef>
          </c:val>
          <c:smooth val="0"/>
        </c:ser>
        <c:dLbls>
          <c:showLegendKey val="0"/>
          <c:showVal val="0"/>
          <c:showCatName val="0"/>
          <c:showSerName val="0"/>
          <c:showPercent val="0"/>
          <c:showBubbleSize val="0"/>
        </c:dLbls>
        <c:marker val="1"/>
        <c:smooth val="0"/>
        <c:axId val="422903352"/>
        <c:axId val="422906360"/>
      </c:lineChart>
      <c:dateAx>
        <c:axId val="422903352"/>
        <c:scaling>
          <c:orientation val="minMax"/>
        </c:scaling>
        <c:delete val="0"/>
        <c:axPos val="b"/>
        <c:numFmt formatCode="m/d/yyyy" sourceLinked="1"/>
        <c:majorTickMark val="out"/>
        <c:minorTickMark val="none"/>
        <c:tickLblPos val="nextTo"/>
        <c:crossAx val="422906360"/>
        <c:crosses val="autoZero"/>
        <c:auto val="1"/>
        <c:lblOffset val="100"/>
        <c:baseTimeUnit val="days"/>
      </c:dateAx>
      <c:valAx>
        <c:axId val="422906360"/>
        <c:scaling>
          <c:orientation val="minMax"/>
        </c:scaling>
        <c:delete val="0"/>
        <c:axPos val="l"/>
        <c:majorGridlines/>
        <c:numFmt formatCode="General" sourceLinked="1"/>
        <c:majorTickMark val="out"/>
        <c:minorTickMark val="none"/>
        <c:tickLblPos val="nextTo"/>
        <c:crossAx val="422903352"/>
        <c:crosses val="autoZero"/>
        <c:crossBetween val="between"/>
      </c:valAx>
    </c:plotArea>
    <c:legend>
      <c:legendPos val="r"/>
      <c:layout>
        <c:manualLayout>
          <c:xMode val="edge"/>
          <c:yMode val="edge"/>
          <c:x val="0.560292122575591"/>
          <c:y val="0.711737318063103"/>
          <c:w val="0.201612639329175"/>
          <c:h val="0.10501872272104"/>
        </c:manualLayout>
      </c:layout>
      <c:overlay val="0"/>
    </c:legend>
    <c:plotVisOnly val="1"/>
    <c:dispBlanksAs val="gap"/>
    <c:showDLblsOverMax val="0"/>
  </c:chart>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0.86111</cdr:x>
      <cdr:y>0.31989</cdr:y>
    </cdr:from>
    <cdr:to>
      <cdr:x>1</cdr:x>
      <cdr:y>0.50509</cdr:y>
    </cdr:to>
    <cdr:sp macro="" textlink="">
      <cdr:nvSpPr>
        <cdr:cNvPr id="2" name="TextBox 1"/>
        <cdr:cNvSpPr txBox="1"/>
      </cdr:nvSpPr>
      <cdr:spPr>
        <a:xfrm xmlns:a="http://schemas.openxmlformats.org/drawingml/2006/main">
          <a:off x="7086600" y="1447800"/>
          <a:ext cx="11430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Total investment</a:t>
          </a:r>
          <a:endParaRPr lang="en-US" sz="1400" dirty="0"/>
        </a:p>
      </cdr:txBody>
    </cdr:sp>
  </cdr:relSizeAnchor>
  <cdr:relSizeAnchor xmlns:cdr="http://schemas.openxmlformats.org/drawingml/2006/chartDrawing">
    <cdr:from>
      <cdr:x>0.87037</cdr:x>
      <cdr:y>0.50509</cdr:y>
    </cdr:from>
    <cdr:to>
      <cdr:x>1</cdr:x>
      <cdr:y>0.65661</cdr:y>
    </cdr:to>
    <cdr:sp macro="" textlink="">
      <cdr:nvSpPr>
        <cdr:cNvPr id="3" name="TextBox 2"/>
        <cdr:cNvSpPr txBox="1"/>
      </cdr:nvSpPr>
      <cdr:spPr>
        <a:xfrm xmlns:a="http://schemas.openxmlformats.org/drawingml/2006/main">
          <a:off x="7162797" y="2286019"/>
          <a:ext cx="1066803" cy="6857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Private inv.</a:t>
          </a:r>
          <a:endParaRPr lang="en-US" sz="1400" dirty="0"/>
        </a:p>
      </cdr:txBody>
    </cdr:sp>
  </cdr:relSizeAnchor>
  <cdr:relSizeAnchor xmlns:cdr="http://schemas.openxmlformats.org/drawingml/2006/chartDrawing">
    <cdr:from>
      <cdr:x>0.87037</cdr:x>
      <cdr:y>0.63978</cdr:y>
    </cdr:from>
    <cdr:to>
      <cdr:x>0.98148</cdr:x>
      <cdr:y>0.74079</cdr:y>
    </cdr:to>
    <cdr:sp macro="" textlink="">
      <cdr:nvSpPr>
        <cdr:cNvPr id="4" name="TextBox 3"/>
        <cdr:cNvSpPr txBox="1"/>
      </cdr:nvSpPr>
      <cdr:spPr>
        <a:xfrm xmlns:a="http://schemas.openxmlformats.org/drawingml/2006/main">
          <a:off x="7162797" y="2895621"/>
          <a:ext cx="914391" cy="4571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Public inv.</a:t>
          </a:r>
          <a:endParaRPr lang="en-US" sz="1400" dirty="0"/>
        </a:p>
      </cdr:txBody>
    </cdr:sp>
  </cdr:relSizeAnchor>
  <cdr:relSizeAnchor xmlns:cdr="http://schemas.openxmlformats.org/drawingml/2006/chartDrawing">
    <cdr:from>
      <cdr:x>0.86111</cdr:x>
      <cdr:y>0.7913</cdr:y>
    </cdr:from>
    <cdr:to>
      <cdr:x>1</cdr:x>
      <cdr:y>0.85865</cdr:y>
    </cdr:to>
    <cdr:sp macro="" textlink="">
      <cdr:nvSpPr>
        <cdr:cNvPr id="5" name="TextBox 4"/>
        <cdr:cNvSpPr txBox="1"/>
      </cdr:nvSpPr>
      <cdr:spPr>
        <a:xfrm xmlns:a="http://schemas.openxmlformats.org/drawingml/2006/main">
          <a:off x="7086600" y="3581400"/>
          <a:ext cx="1143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Capital flight</a:t>
          </a:r>
          <a:endParaRPr lang="en-US" sz="1400" dirty="0"/>
        </a:p>
      </cdr:txBody>
    </cdr:sp>
  </cdr:relSizeAnchor>
  <cdr:relSizeAnchor xmlns:cdr="http://schemas.openxmlformats.org/drawingml/2006/chartDrawing">
    <cdr:from>
      <cdr:x>6.93889E-17</cdr:x>
      <cdr:y>0.89232</cdr:y>
    </cdr:from>
    <cdr:to>
      <cdr:x>1</cdr:x>
      <cdr:y>0.94072</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5800" y="4038600"/>
          <a:ext cx="8229600" cy="21904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92E54CE-F5A1-4155-84C9-913BA264C029}" type="datetimeFigureOut">
              <a:rPr lang="en-US" smtClean="0"/>
              <a:pPr/>
              <a:t>16/10/15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45EF3FE-C53D-45F0-91CC-AF25809EC973}" type="slidenum">
              <a:rPr lang="en-US" smtClean="0"/>
              <a:pPr/>
              <a:t>‹#›</a:t>
            </a:fld>
            <a:endParaRPr lang="en-US"/>
          </a:p>
        </p:txBody>
      </p:sp>
    </p:spTree>
    <p:extLst>
      <p:ext uri="{BB962C8B-B14F-4D97-AF65-F5344CB8AC3E}">
        <p14:creationId xmlns:p14="http://schemas.microsoft.com/office/powerpoint/2010/main" val="113667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These include the following institutions: The Egyptian center for economic studies, The American Egyptian Works Council, The Policies Committee, and the Future Generation Foundation.</a:t>
            </a:r>
            <a:endParaRPr lang="en-US" dirty="0"/>
          </a:p>
        </p:txBody>
      </p:sp>
      <p:sp>
        <p:nvSpPr>
          <p:cNvPr id="4" name="Slide Number Placeholder 3"/>
          <p:cNvSpPr>
            <a:spLocks noGrp="1"/>
          </p:cNvSpPr>
          <p:nvPr>
            <p:ph type="sldNum" sz="quarter" idx="10"/>
          </p:nvPr>
        </p:nvSpPr>
        <p:spPr/>
        <p:txBody>
          <a:bodyPr/>
          <a:lstStyle/>
          <a:p>
            <a:fld id="{145EF3FE-C53D-45F0-91CC-AF25809EC973}" type="slidenum">
              <a:rPr lang="en-US" smtClean="0"/>
              <a:pPr/>
              <a:t>10</a:t>
            </a:fld>
            <a:endParaRPr lang="en-US"/>
          </a:p>
        </p:txBody>
      </p:sp>
    </p:spTree>
    <p:extLst>
      <p:ext uri="{BB962C8B-B14F-4D97-AF65-F5344CB8AC3E}">
        <p14:creationId xmlns:p14="http://schemas.microsoft.com/office/powerpoint/2010/main" val="152550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NTMs appear to protect more concentrated industries since 65% of all industries had some NTM protection but only 56% of all firms.</a:t>
            </a:r>
            <a:endParaRPr lang="en-US" dirty="0"/>
          </a:p>
        </p:txBody>
      </p:sp>
      <p:sp>
        <p:nvSpPr>
          <p:cNvPr id="4" name="Slide Number Placeholder 3"/>
          <p:cNvSpPr>
            <a:spLocks noGrp="1"/>
          </p:cNvSpPr>
          <p:nvPr>
            <p:ph type="sldNum" sz="quarter" idx="10"/>
          </p:nvPr>
        </p:nvSpPr>
        <p:spPr/>
        <p:txBody>
          <a:bodyPr/>
          <a:lstStyle/>
          <a:p>
            <a:fld id="{145EF3FE-C53D-45F0-91CC-AF25809EC973}" type="slidenum">
              <a:rPr lang="en-US" smtClean="0"/>
              <a:pPr/>
              <a:t>14</a:t>
            </a:fld>
            <a:endParaRPr lang="en-US"/>
          </a:p>
        </p:txBody>
      </p:sp>
    </p:spTree>
    <p:extLst>
      <p:ext uri="{BB962C8B-B14F-4D97-AF65-F5344CB8AC3E}">
        <p14:creationId xmlns:p14="http://schemas.microsoft.com/office/powerpoint/2010/main" val="152550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EF3FE-C53D-45F0-91CC-AF25809EC973}" type="slidenum">
              <a:rPr lang="en-US" smtClean="0"/>
              <a:pPr/>
              <a:t>15</a:t>
            </a:fld>
            <a:endParaRPr lang="en-US"/>
          </a:p>
        </p:txBody>
      </p:sp>
    </p:spTree>
    <p:extLst>
      <p:ext uri="{BB962C8B-B14F-4D97-AF65-F5344CB8AC3E}">
        <p14:creationId xmlns:p14="http://schemas.microsoft.com/office/powerpoint/2010/main" val="152550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US" sz="1200" b="1" kern="1200" dirty="0" smtClean="0">
                <a:solidFill>
                  <a:schemeClr val="tx1"/>
                </a:solidFill>
                <a:effectLst/>
                <a:latin typeface="Arial" charset="0"/>
                <a:ea typeface="ヒラギノ角ゴ Pro W3" charset="-128"/>
                <a:cs typeface="ヒラギノ角ゴ Pro W3" charset="-128"/>
              </a:rPr>
              <a:t>Fourth, discriminatory policy implementation in the Middle East and North Africa crates an uneven level playing field reducing competition among firms.</a:t>
            </a:r>
          </a:p>
          <a:p>
            <a:r>
              <a:rPr lang="en-US" sz="1200" i="1" kern="1200" dirty="0" smtClean="0">
                <a:solidFill>
                  <a:schemeClr val="tx1"/>
                </a:solidFill>
                <a:effectLst/>
                <a:latin typeface="Arial" charset="0"/>
                <a:ea typeface="ヒラギノ角ゴ Pro W3" charset="-128"/>
                <a:cs typeface="ヒラギノ角ゴ Pro W3" charset="-128"/>
              </a:rPr>
              <a:t>[For instance, we find that firms with deep political connections in Egypt receive fewer tax inspections by government officials while the majority of firms without such connections are inspected frequently.]</a:t>
            </a:r>
            <a:endParaRPr lang="en-US" sz="1200" i="0"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145EF3FE-C53D-45F0-91CC-AF25809EC973}" type="slidenum">
              <a:rPr lang="en-US" smtClean="0"/>
              <a:pPr/>
              <a:t>20</a:t>
            </a:fld>
            <a:endParaRPr lang="en-US"/>
          </a:p>
        </p:txBody>
      </p:sp>
    </p:spTree>
    <p:extLst>
      <p:ext uri="{BB962C8B-B14F-4D97-AF65-F5344CB8AC3E}">
        <p14:creationId xmlns:p14="http://schemas.microsoft.com/office/powerpoint/2010/main" val="152550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exclude the following sectors as firm dynamics in these sectors are driven by the government and not private sector dynamics in Egypt: public administration, education, health, arts, and household service activities are excluded (ISIC codes &gt;8400).</a:t>
            </a:r>
          </a:p>
        </p:txBody>
      </p:sp>
      <p:sp>
        <p:nvSpPr>
          <p:cNvPr id="4" name="Slide Number Placeholder 3"/>
          <p:cNvSpPr>
            <a:spLocks noGrp="1"/>
          </p:cNvSpPr>
          <p:nvPr>
            <p:ph type="sldNum" sz="quarter" idx="10"/>
          </p:nvPr>
        </p:nvSpPr>
        <p:spPr/>
        <p:txBody>
          <a:bodyPr/>
          <a:lstStyle/>
          <a:p>
            <a:fld id="{145EF3FE-C53D-45F0-91CC-AF25809EC973}" type="slidenum">
              <a:rPr lang="en-US" smtClean="0"/>
              <a:pPr/>
              <a:t>21</a:t>
            </a:fld>
            <a:endParaRPr lang="en-US"/>
          </a:p>
        </p:txBody>
      </p:sp>
    </p:spTree>
    <p:extLst>
      <p:ext uri="{BB962C8B-B14F-4D97-AF65-F5344CB8AC3E}">
        <p14:creationId xmlns:p14="http://schemas.microsoft.com/office/powerpoint/2010/main" val="152550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EF3FE-C53D-45F0-91CC-AF25809EC973}" type="slidenum">
              <a:rPr lang="en-US" smtClean="0"/>
              <a:pPr/>
              <a:t>29</a:t>
            </a:fld>
            <a:endParaRPr lang="en-US"/>
          </a:p>
        </p:txBody>
      </p:sp>
    </p:spTree>
    <p:extLst>
      <p:ext uri="{BB962C8B-B14F-4D97-AF65-F5344CB8AC3E}">
        <p14:creationId xmlns:p14="http://schemas.microsoft.com/office/powerpoint/2010/main" val="152550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EF3FE-C53D-45F0-91CC-AF25809EC973}" type="slidenum">
              <a:rPr lang="en-US" smtClean="0"/>
              <a:pPr/>
              <a:t>32</a:t>
            </a:fld>
            <a:endParaRPr lang="en-US"/>
          </a:p>
        </p:txBody>
      </p:sp>
    </p:spTree>
    <p:extLst>
      <p:ext uri="{BB962C8B-B14F-4D97-AF65-F5344CB8AC3E}">
        <p14:creationId xmlns:p14="http://schemas.microsoft.com/office/powerpoint/2010/main" val="1525504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exclude the following sectors as firm dynamics in these sectors are driven by the government and not private sector dynamics in Egypt: public administration, education, health, arts, and household service activities are excluded (ISIC codes &gt;8400).</a:t>
            </a:r>
          </a:p>
        </p:txBody>
      </p:sp>
      <p:sp>
        <p:nvSpPr>
          <p:cNvPr id="4" name="Slide Number Placeholder 3"/>
          <p:cNvSpPr>
            <a:spLocks noGrp="1"/>
          </p:cNvSpPr>
          <p:nvPr>
            <p:ph type="sldNum" sz="quarter" idx="10"/>
          </p:nvPr>
        </p:nvSpPr>
        <p:spPr/>
        <p:txBody>
          <a:bodyPr/>
          <a:lstStyle/>
          <a:p>
            <a:fld id="{145EF3FE-C53D-45F0-91CC-AF25809EC973}" type="slidenum">
              <a:rPr lang="en-US" smtClean="0"/>
              <a:pPr/>
              <a:t>34</a:t>
            </a:fld>
            <a:endParaRPr lang="en-US"/>
          </a:p>
        </p:txBody>
      </p:sp>
    </p:spTree>
    <p:extLst>
      <p:ext uri="{BB962C8B-B14F-4D97-AF65-F5344CB8AC3E}">
        <p14:creationId xmlns:p14="http://schemas.microsoft.com/office/powerpoint/2010/main" val="152550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16/10/15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16/10/15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16/10/15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Private sector growth and cronyism in Egypt</a:t>
            </a:r>
            <a:endParaRPr lang="en-US" dirty="0"/>
          </a:p>
        </p:txBody>
      </p:sp>
      <p:sp>
        <p:nvSpPr>
          <p:cNvPr id="3" name="Subtitle 2"/>
          <p:cNvSpPr>
            <a:spLocks noGrp="1"/>
          </p:cNvSpPr>
          <p:nvPr>
            <p:ph type="subTitle" idx="1"/>
          </p:nvPr>
        </p:nvSpPr>
        <p:spPr/>
        <p:txBody>
          <a:bodyPr>
            <a:normAutofit fontScale="92500"/>
          </a:bodyPr>
          <a:lstStyle/>
          <a:p>
            <a:r>
              <a:rPr lang="en-US" dirty="0" smtClean="0"/>
              <a:t>Ishac Diwan </a:t>
            </a:r>
          </a:p>
          <a:p>
            <a:r>
              <a:rPr lang="en-US" dirty="0"/>
              <a:t>(</a:t>
            </a:r>
            <a:r>
              <a:rPr lang="en-US" dirty="0" smtClean="0"/>
              <a:t>with  Phil Keefer and Marc </a:t>
            </a:r>
            <a:r>
              <a:rPr lang="en-US" dirty="0" err="1" smtClean="0"/>
              <a:t>Schiffbauer</a:t>
            </a:r>
            <a:r>
              <a:rPr lang="en-US" dirty="0" smtClean="0"/>
              <a:t>)</a:t>
            </a:r>
          </a:p>
          <a:p>
            <a:r>
              <a:rPr lang="en-US" dirty="0" smtClean="0"/>
              <a:t>Oct 2015</a:t>
            </a:r>
          </a:p>
          <a:p>
            <a:endParaRPr lang="en-US" dirty="0"/>
          </a:p>
        </p:txBody>
      </p:sp>
    </p:spTree>
    <p:extLst>
      <p:ext uri="{BB962C8B-B14F-4D97-AF65-F5344CB8AC3E}">
        <p14:creationId xmlns:p14="http://schemas.microsoft.com/office/powerpoint/2010/main" val="12648653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Identification of PC firms</a:t>
            </a:r>
            <a:endParaRPr lang="en-US" sz="40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Identified 32 politically connected businessmen who served in boards of 4 think tanks founded by </a:t>
            </a:r>
            <a:r>
              <a:rPr lang="en-US" sz="2400" dirty="0" err="1" smtClean="0"/>
              <a:t>Gamal</a:t>
            </a:r>
            <a:r>
              <a:rPr lang="en-US" sz="2400" dirty="0" smtClean="0"/>
              <a:t> Mubarak. </a:t>
            </a:r>
          </a:p>
          <a:p>
            <a:pPr marL="857250" lvl="1" indent="-457200"/>
            <a:r>
              <a:rPr lang="en-US" sz="1900" dirty="0" smtClean="0"/>
              <a:t>Many </a:t>
            </a:r>
            <a:r>
              <a:rPr lang="en-US" sz="1900" dirty="0"/>
              <a:t>of </a:t>
            </a:r>
            <a:r>
              <a:rPr lang="en-US" sz="1900" dirty="0" smtClean="0"/>
              <a:t>them had </a:t>
            </a:r>
            <a:r>
              <a:rPr lang="en-US" sz="1900" dirty="0"/>
              <a:t>significant political </a:t>
            </a:r>
            <a:r>
              <a:rPr lang="en-US" sz="1900" dirty="0" smtClean="0"/>
              <a:t>posts </a:t>
            </a:r>
          </a:p>
          <a:p>
            <a:pPr marL="857250" lvl="1" indent="-457200"/>
            <a:r>
              <a:rPr lang="en-US" sz="1900" dirty="0" smtClean="0"/>
              <a:t>assets </a:t>
            </a:r>
            <a:r>
              <a:rPr lang="en-US" sz="1900" dirty="0"/>
              <a:t>of most </a:t>
            </a:r>
            <a:r>
              <a:rPr lang="en-US" sz="1900" dirty="0" smtClean="0"/>
              <a:t>frozen after </a:t>
            </a:r>
            <a:r>
              <a:rPr lang="en-US" sz="1900" dirty="0"/>
              <a:t>the Egyptian </a:t>
            </a:r>
            <a:r>
              <a:rPr lang="en-US" sz="1900" dirty="0" smtClean="0"/>
              <a:t>uprisings of 2011</a:t>
            </a:r>
          </a:p>
          <a:p>
            <a:pPr marL="457200" indent="-457200">
              <a:buFont typeface="+mj-lt"/>
              <a:buAutoNum type="arabicPeriod"/>
            </a:pPr>
            <a:r>
              <a:rPr lang="en-US" sz="2400" dirty="0" smtClean="0"/>
              <a:t>Identify 104 </a:t>
            </a:r>
            <a:r>
              <a:rPr lang="en-US" sz="2400" dirty="0"/>
              <a:t>publicly listed firms </a:t>
            </a:r>
            <a:r>
              <a:rPr lang="en-US" sz="2400" dirty="0" smtClean="0"/>
              <a:t>in which they served </a:t>
            </a:r>
            <a:r>
              <a:rPr lang="en-US" sz="2400" dirty="0"/>
              <a:t>as </a:t>
            </a:r>
            <a:r>
              <a:rPr lang="en-US" sz="2400" dirty="0" smtClean="0"/>
              <a:t>CEOs, board members, </a:t>
            </a:r>
            <a:r>
              <a:rPr lang="en-US" sz="2400" dirty="0"/>
              <a:t>or major </a:t>
            </a:r>
            <a:r>
              <a:rPr lang="en-US" sz="2400" dirty="0" smtClean="0"/>
              <a:t>shareholders (&gt;10%). </a:t>
            </a:r>
          </a:p>
          <a:p>
            <a:pPr marL="857250" lvl="1" indent="-457200"/>
            <a:r>
              <a:rPr lang="en-US" sz="1900" dirty="0"/>
              <a:t>Several of </a:t>
            </a:r>
            <a:r>
              <a:rPr lang="en-US" sz="1900" dirty="0" smtClean="0"/>
              <a:t>the 104 firms are </a:t>
            </a:r>
            <a:r>
              <a:rPr lang="en-US" sz="1900" dirty="0"/>
              <a:t>holding companies or investment funds masking large business conglomerates</a:t>
            </a:r>
            <a:r>
              <a:rPr lang="en-US" sz="1900" dirty="0" smtClean="0"/>
              <a:t>.</a:t>
            </a:r>
          </a:p>
          <a:p>
            <a:pPr marL="457200" indent="-457200">
              <a:buFont typeface="+mj-lt"/>
              <a:buAutoNum type="arabicPeriod"/>
            </a:pPr>
            <a:r>
              <a:rPr lang="en-US" sz="2400" dirty="0" smtClean="0"/>
              <a:t>Recovering </a:t>
            </a:r>
            <a:r>
              <a:rPr lang="en-US" sz="2400" dirty="0"/>
              <a:t>all subsidiaries (up to </a:t>
            </a:r>
            <a:r>
              <a:rPr lang="en-US" sz="2400" dirty="0" smtClean="0"/>
              <a:t>two tiers), we identify 469 firms that </a:t>
            </a:r>
            <a:r>
              <a:rPr lang="en-US" sz="2400" dirty="0"/>
              <a:t>are directly or indirectly controlled by one of the </a:t>
            </a:r>
            <a:r>
              <a:rPr lang="en-US" sz="2400" dirty="0" smtClean="0"/>
              <a:t>PC businessmen.</a:t>
            </a:r>
          </a:p>
        </p:txBody>
      </p:sp>
    </p:spTree>
    <p:extLst>
      <p:ext uri="{BB962C8B-B14F-4D97-AF65-F5344CB8AC3E}">
        <p14:creationId xmlns:p14="http://schemas.microsoft.com/office/powerpoint/2010/main" val="1424028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PCFs look like?</a:t>
            </a:r>
            <a:endParaRPr lang="en-US" dirty="0"/>
          </a:p>
        </p:txBody>
      </p:sp>
      <p:sp>
        <p:nvSpPr>
          <p:cNvPr id="3" name="Content Placeholder 2"/>
          <p:cNvSpPr>
            <a:spLocks noGrp="1"/>
          </p:cNvSpPr>
          <p:nvPr>
            <p:ph idx="1"/>
          </p:nvPr>
        </p:nvSpPr>
        <p:spPr/>
        <p:txBody>
          <a:bodyPr/>
          <a:lstStyle/>
          <a:p>
            <a:pPr marL="285750" indent="-285750"/>
            <a:r>
              <a:rPr lang="en-US" sz="2400" dirty="0"/>
              <a:t>PC firms are present in about ½ of the sectors:</a:t>
            </a:r>
          </a:p>
          <a:p>
            <a:pPr marL="685800" lvl="1"/>
            <a:r>
              <a:rPr lang="en-US" sz="2000" dirty="0"/>
              <a:t>Overall:  in 186 of 372 (49%) 4-digit ISIC Rev. 4 sectors.</a:t>
            </a:r>
          </a:p>
          <a:p>
            <a:pPr marL="685800" lvl="1"/>
            <a:r>
              <a:rPr lang="en-US" sz="2000" dirty="0"/>
              <a:t>Manufacturing: in 73 of 126 (58%) 4-digit sectors</a:t>
            </a:r>
            <a:r>
              <a:rPr lang="en-US" sz="2000" b="1" dirty="0"/>
              <a:t>.</a:t>
            </a:r>
          </a:p>
          <a:p>
            <a:pPr marL="285750" indent="-285750"/>
            <a:r>
              <a:rPr lang="en-US" sz="2400" dirty="0"/>
              <a:t>Larger, higher debt, more capital intensive</a:t>
            </a:r>
          </a:p>
          <a:p>
            <a:pPr marL="285750" indent="-285750"/>
            <a:r>
              <a:rPr lang="en-US" sz="2400" dirty="0"/>
              <a:t>High concentration in new sectors: tourism, real estate, construction, wholesale &amp; retail trade, mining, finance, business services, and some manufacturing sectors.</a:t>
            </a:r>
          </a:p>
          <a:p>
            <a:pPr marL="285750" indent="-285750"/>
            <a:r>
              <a:rPr lang="en-US" sz="2400" dirty="0"/>
              <a:t>Vertical and pyramidal structures common</a:t>
            </a:r>
          </a:p>
          <a:p>
            <a:endParaRPr lang="en-US" dirty="0"/>
          </a:p>
        </p:txBody>
      </p:sp>
    </p:spTree>
    <p:extLst>
      <p:ext uri="{BB962C8B-B14F-4D97-AF65-F5344CB8AC3E}">
        <p14:creationId xmlns:p14="http://schemas.microsoft.com/office/powerpoint/2010/main" val="168283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nature of privileges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676400"/>
          </a:xfrm>
        </p:spPr>
        <p:txBody>
          <a:bodyPr>
            <a:normAutofit fontScale="90000"/>
          </a:bodyPr>
          <a:lstStyle/>
          <a:p>
            <a:r>
              <a:rPr lang="en-US" dirty="0" smtClean="0"/>
              <a:t>What’s the value of connections? </a:t>
            </a:r>
            <a:br>
              <a:rPr lang="en-US" dirty="0" smtClean="0"/>
            </a:br>
            <a:r>
              <a:rPr lang="en-US" sz="3100" dirty="0" smtClean="0"/>
              <a:t>Stock market prices of CFs drop by 23.4% more than NCFs in early 2011</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2255436"/>
              </p:ext>
            </p:extLst>
          </p:nvPr>
        </p:nvGraphicFramePr>
        <p:xfrm>
          <a:off x="1143000" y="1219200"/>
          <a:ext cx="7010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 y="6172200"/>
            <a:ext cx="5181600" cy="381000"/>
          </a:xfrm>
          <a:prstGeom prst="rect">
            <a:avLst/>
          </a:prstGeom>
          <a:noFill/>
        </p:spPr>
        <p:txBody>
          <a:bodyPr wrap="square" rtlCol="0">
            <a:spAutoFit/>
          </a:bodyPr>
          <a:lstStyle/>
          <a:p>
            <a:r>
              <a:rPr lang="en-US" dirty="0" err="1" smtClean="0"/>
              <a:t>Chekir</a:t>
            </a:r>
            <a:r>
              <a:rPr lang="en-US" dirty="0" smtClean="0"/>
              <a:t> and Diwan, 2015, forthcoming, JGD</a:t>
            </a:r>
            <a:endParaRPr lang="en-US" dirty="0"/>
          </a:p>
        </p:txBody>
      </p:sp>
    </p:spTree>
    <p:extLst>
      <p:ext uri="{BB962C8B-B14F-4D97-AF65-F5344CB8AC3E}">
        <p14:creationId xmlns:p14="http://schemas.microsoft.com/office/powerpoint/2010/main" val="12708136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PCFs in manufacturing are </a:t>
            </a:r>
            <a:r>
              <a:rPr lang="en-US" sz="3200" dirty="0"/>
              <a:t>more likely to be protected from </a:t>
            </a:r>
            <a:r>
              <a:rPr lang="en-US" sz="3200" b="1" dirty="0"/>
              <a:t>import </a:t>
            </a:r>
            <a:r>
              <a:rPr lang="en-US" sz="3200" b="1" dirty="0" smtClean="0"/>
              <a:t>competition</a:t>
            </a:r>
            <a:endParaRPr lang="en-US" sz="3200" b="1"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114800"/>
            <a:ext cx="4493616" cy="2642506"/>
          </a:xfrm>
          <a:prstGeom prst="rect">
            <a:avLst/>
          </a:prstGeom>
          <a:noFill/>
          <a:ln>
            <a:noFill/>
          </a:ln>
        </p:spPr>
      </p:pic>
      <p:sp>
        <p:nvSpPr>
          <p:cNvPr id="8" name="TextBox 7"/>
          <p:cNvSpPr txBox="1"/>
          <p:nvPr/>
        </p:nvSpPr>
        <p:spPr>
          <a:xfrm>
            <a:off x="457200" y="5181600"/>
            <a:ext cx="3124200" cy="1169551"/>
          </a:xfrm>
          <a:prstGeom prst="rect">
            <a:avLst/>
          </a:prstGeom>
          <a:noFill/>
        </p:spPr>
        <p:txBody>
          <a:bodyPr wrap="square" rtlCol="0">
            <a:spAutoFit/>
          </a:bodyPr>
          <a:lstStyle/>
          <a:p>
            <a:r>
              <a:rPr lang="en-US" sz="1400" i="1" dirty="0"/>
              <a:t>The more </a:t>
            </a:r>
            <a:r>
              <a:rPr lang="en-US" sz="1400" i="1" dirty="0" smtClean="0"/>
              <a:t>technical barriers to import, </a:t>
            </a:r>
            <a:r>
              <a:rPr lang="en-US" sz="1400" i="1" dirty="0"/>
              <a:t>the more </a:t>
            </a:r>
            <a:r>
              <a:rPr lang="en-US" sz="1400" i="1" dirty="0" smtClean="0"/>
              <a:t>industry dominated  by PC firms: </a:t>
            </a:r>
            <a:r>
              <a:rPr lang="en-US" sz="1400" b="1" i="1" dirty="0" smtClean="0"/>
              <a:t>71% </a:t>
            </a:r>
            <a:r>
              <a:rPr lang="en-US" sz="1400" b="1" i="1" dirty="0"/>
              <a:t>of </a:t>
            </a:r>
            <a:r>
              <a:rPr lang="en-US" sz="1400" b="1" i="1" dirty="0" smtClean="0"/>
              <a:t>PC </a:t>
            </a:r>
            <a:r>
              <a:rPr lang="en-US" sz="1400" b="1" i="1" dirty="0"/>
              <a:t>firms are protected </a:t>
            </a:r>
            <a:r>
              <a:rPr lang="en-US" sz="1400" b="1" i="1" dirty="0" smtClean="0"/>
              <a:t>by </a:t>
            </a:r>
            <a:r>
              <a:rPr lang="en-US" sz="1400" b="1" i="1" dirty="0"/>
              <a:t>at least 3 </a:t>
            </a:r>
            <a:r>
              <a:rPr lang="en-US" sz="1400" b="1" i="1" dirty="0" smtClean="0"/>
              <a:t>NTMs (class B) </a:t>
            </a:r>
            <a:r>
              <a:rPr lang="en-US" sz="1400" b="1" i="1" dirty="0"/>
              <a:t>relative to </a:t>
            </a:r>
            <a:r>
              <a:rPr lang="en-US" sz="1400" b="1" i="1" dirty="0" smtClean="0"/>
              <a:t>3% for all Orbis firms.</a:t>
            </a:r>
            <a:endParaRPr lang="en-US" sz="1400" b="1" i="1" dirty="0"/>
          </a:p>
        </p:txBody>
      </p:sp>
      <p:sp>
        <p:nvSpPr>
          <p:cNvPr id="7" name="TextBox 6"/>
          <p:cNvSpPr txBox="1"/>
          <p:nvPr/>
        </p:nvSpPr>
        <p:spPr>
          <a:xfrm>
            <a:off x="4800600" y="1524000"/>
            <a:ext cx="4038600" cy="1754327"/>
          </a:xfrm>
          <a:prstGeom prst="rect">
            <a:avLst/>
          </a:prstGeom>
          <a:noFill/>
        </p:spPr>
        <p:txBody>
          <a:bodyPr wrap="square" rtlCol="0">
            <a:spAutoFit/>
          </a:bodyPr>
          <a:lstStyle/>
          <a:p>
            <a:r>
              <a:rPr lang="en-US" dirty="0" smtClean="0"/>
              <a:t>Most NTMs in Egypt in form of </a:t>
            </a:r>
            <a:r>
              <a:rPr lang="en-US" b="1" dirty="0" smtClean="0"/>
              <a:t>legal technical barriers to import </a:t>
            </a:r>
            <a:r>
              <a:rPr lang="en-US" dirty="0" smtClean="0"/>
              <a:t> including licenses requirements, regulations on distribution, or product-quality &amp; inspections related to rules of origin.</a:t>
            </a:r>
          </a:p>
          <a:p>
            <a:endParaRPr lang="en-US" dirty="0"/>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905000"/>
            <a:ext cx="3733800" cy="2590800"/>
          </a:xfrm>
          <a:prstGeom prst="rect">
            <a:avLst/>
          </a:prstGeom>
          <a:noFill/>
          <a:ln>
            <a:noFill/>
          </a:ln>
        </p:spPr>
      </p:pic>
      <p:sp>
        <p:nvSpPr>
          <p:cNvPr id="10" name="TextBox 9"/>
          <p:cNvSpPr txBox="1"/>
          <p:nvPr/>
        </p:nvSpPr>
        <p:spPr>
          <a:xfrm>
            <a:off x="457200" y="1600200"/>
            <a:ext cx="4038600" cy="307777"/>
          </a:xfrm>
          <a:prstGeom prst="rect">
            <a:avLst/>
          </a:prstGeom>
          <a:noFill/>
        </p:spPr>
        <p:txBody>
          <a:bodyPr wrap="square" rtlCol="0">
            <a:spAutoFit/>
          </a:bodyPr>
          <a:lstStyle/>
          <a:p>
            <a:r>
              <a:rPr lang="en-US" sz="1400" dirty="0" smtClean="0"/>
              <a:t>Average (weighted) tariffs and NTMs on imports </a:t>
            </a:r>
            <a:endParaRPr lang="en-US" sz="1400" dirty="0"/>
          </a:p>
        </p:txBody>
      </p:sp>
      <p:sp>
        <p:nvSpPr>
          <p:cNvPr id="11" name="TextBox 10"/>
          <p:cNvSpPr txBox="1"/>
          <p:nvPr/>
        </p:nvSpPr>
        <p:spPr>
          <a:xfrm>
            <a:off x="381000" y="4648200"/>
            <a:ext cx="1752600" cy="369332"/>
          </a:xfrm>
          <a:prstGeom prst="rect">
            <a:avLst/>
          </a:prstGeom>
          <a:noFill/>
        </p:spPr>
        <p:txBody>
          <a:bodyPr wrap="square" rtlCol="0">
            <a:spAutoFit/>
          </a:bodyPr>
          <a:lstStyle/>
          <a:p>
            <a:r>
              <a:rPr lang="en-US" dirty="0" smtClean="0"/>
              <a:t>Source: WITS</a:t>
            </a:r>
            <a:endParaRPr lang="en-US" dirty="0"/>
          </a:p>
        </p:txBody>
      </p:sp>
    </p:spTree>
    <p:extLst>
      <p:ext uri="{BB962C8B-B14F-4D97-AF65-F5344CB8AC3E}">
        <p14:creationId xmlns:p14="http://schemas.microsoft.com/office/powerpoint/2010/main" val="40219756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marL="285750" indent="-285750"/>
            <a:r>
              <a:rPr lang="en-US" sz="3200" dirty="0" smtClean="0"/>
              <a:t>Among large firms firms PC </a:t>
            </a:r>
            <a:r>
              <a:rPr lang="en-US" sz="3200" dirty="0"/>
              <a:t>firms disproportionally </a:t>
            </a:r>
            <a:r>
              <a:rPr lang="en-US" sz="3200" dirty="0" smtClean="0"/>
              <a:t>benefitted </a:t>
            </a:r>
            <a:r>
              <a:rPr lang="en-US" sz="3200" dirty="0"/>
              <a:t>from energy </a:t>
            </a:r>
            <a:r>
              <a:rPr lang="en-US" sz="3200" dirty="0" smtClean="0"/>
              <a:t>subsidies</a:t>
            </a:r>
            <a:br>
              <a:rPr lang="en-US" sz="3200" dirty="0" smtClean="0"/>
            </a:br>
            <a:r>
              <a:rPr lang="en-US" sz="2000" i="1" dirty="0" smtClean="0">
                <a:solidFill>
                  <a:srgbClr val="FF0000"/>
                </a:solidFill>
              </a:rPr>
              <a:t>45</a:t>
            </a:r>
            <a:r>
              <a:rPr lang="en-US" sz="2000" i="1" dirty="0">
                <a:solidFill>
                  <a:srgbClr val="FF0000"/>
                </a:solidFill>
              </a:rPr>
              <a:t>%</a:t>
            </a:r>
            <a:r>
              <a:rPr lang="en-US" sz="2000" i="1" dirty="0"/>
              <a:t> of politically connected firms operate in energy-intensive industries compared to only </a:t>
            </a:r>
            <a:r>
              <a:rPr lang="en-US" sz="2000" i="1" dirty="0">
                <a:solidFill>
                  <a:srgbClr val="FF0000"/>
                </a:solidFill>
              </a:rPr>
              <a:t>8%</a:t>
            </a:r>
            <a:r>
              <a:rPr lang="en-US" sz="2000" i="1" dirty="0"/>
              <a:t> percent of all manufacturing firms.</a:t>
            </a:r>
            <a:endParaRPr lang="en-US" sz="2000" dirty="0"/>
          </a:p>
        </p:txBody>
      </p:sp>
      <p:sp>
        <p:nvSpPr>
          <p:cNvPr id="3" name="Content Placeholder 2"/>
          <p:cNvSpPr>
            <a:spLocks noGrp="1"/>
          </p:cNvSpPr>
          <p:nvPr>
            <p:ph idx="1"/>
          </p:nvPr>
        </p:nvSpPr>
        <p:spPr/>
        <p:txBody>
          <a:bodyPr>
            <a:normAutofit/>
          </a:bodyPr>
          <a:lstStyle/>
          <a:p>
            <a:pPr marL="285750" indent="-285750"/>
            <a:endParaRPr lang="en-US" sz="2000" dirty="0" smtClean="0"/>
          </a:p>
          <a:p>
            <a:pPr marL="285750" indent="-285750"/>
            <a:endParaRPr lang="en-US" sz="2000" dirty="0" smtClean="0"/>
          </a:p>
        </p:txBody>
      </p:sp>
      <p:sp>
        <p:nvSpPr>
          <p:cNvPr id="6" name="TextBox 5"/>
          <p:cNvSpPr txBox="1"/>
          <p:nvPr/>
        </p:nvSpPr>
        <p:spPr>
          <a:xfrm>
            <a:off x="533400" y="2057400"/>
            <a:ext cx="3124200" cy="4093428"/>
          </a:xfrm>
          <a:prstGeom prst="rect">
            <a:avLst/>
          </a:prstGeom>
          <a:noFill/>
        </p:spPr>
        <p:txBody>
          <a:bodyPr wrap="square" rtlCol="0">
            <a:spAutoFit/>
          </a:bodyPr>
          <a:lstStyle/>
          <a:p>
            <a:pPr marL="285750" indent="-285750"/>
            <a:r>
              <a:rPr lang="en-US" sz="2000" dirty="0" smtClean="0"/>
              <a:t>Firms in energy intensive sectors disproportionally benefit from subsidized energy prices</a:t>
            </a:r>
          </a:p>
          <a:p>
            <a:pPr marL="285750" indent="-285750"/>
            <a:r>
              <a:rPr lang="en-US" dirty="0" smtClean="0"/>
              <a:t>Subsidies to energy intensive sectors accounted for 24.9% of total energy subsidies, which were about 11.6% of GDP in 2010 --  a total of about 2.9% GDP or USD 7.4 billion.</a:t>
            </a:r>
          </a:p>
          <a:p>
            <a:pPr marL="285750" indent="-285750"/>
            <a:r>
              <a:rPr lang="en-US" dirty="0" smtClean="0"/>
              <a:t>In comparison, public investment was 6.2% GDP in 2010. </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2209800"/>
            <a:ext cx="4724400" cy="3733800"/>
          </a:xfrm>
          <a:prstGeom prst="rect">
            <a:avLst/>
          </a:prstGeom>
          <a:noFill/>
          <a:ln>
            <a:noFill/>
          </a:ln>
        </p:spPr>
      </p:pic>
    </p:spTree>
    <p:extLst>
      <p:ext uri="{BB962C8B-B14F-4D97-AF65-F5344CB8AC3E}">
        <p14:creationId xmlns:p14="http://schemas.microsoft.com/office/powerpoint/2010/main" val="27567272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capital</a:t>
            </a:r>
            <a:endParaRPr lang="en-US" dirty="0"/>
          </a:p>
        </p:txBody>
      </p:sp>
      <p:sp>
        <p:nvSpPr>
          <p:cNvPr id="3" name="Content Placeholder 2"/>
          <p:cNvSpPr>
            <a:spLocks noGrp="1"/>
          </p:cNvSpPr>
          <p:nvPr>
            <p:ph idx="1"/>
          </p:nvPr>
        </p:nvSpPr>
        <p:spPr/>
        <p:txBody>
          <a:bodyPr/>
          <a:lstStyle/>
          <a:p>
            <a:r>
              <a:rPr lang="en-US" dirty="0" smtClean="0"/>
              <a:t>PC firms borrowed much mote -- 82% of loans going to private sector.</a:t>
            </a:r>
          </a:p>
          <a:p>
            <a:r>
              <a:rPr lang="en-US" dirty="0" smtClean="0"/>
              <a:t>Why would private banks lend to CFs? </a:t>
            </a:r>
          </a:p>
          <a:p>
            <a:pPr lvl="1"/>
            <a:r>
              <a:rPr lang="en-US" dirty="0" smtClean="0"/>
              <a:t>These firms are more profitable  </a:t>
            </a:r>
          </a:p>
          <a:p>
            <a:pPr lvl="1"/>
            <a:r>
              <a:rPr lang="en-US" dirty="0"/>
              <a:t>implicit bail out </a:t>
            </a:r>
            <a:r>
              <a:rPr lang="en-US" dirty="0" smtClean="0"/>
              <a:t>guarantees - PER much higher than NCFs </a:t>
            </a:r>
          </a:p>
          <a:p>
            <a:pPr lvl="1"/>
            <a:r>
              <a:rPr lang="en-US" dirty="0" smtClean="0"/>
              <a:t>Some banks controlled by connected interests, and/or by the state </a:t>
            </a:r>
          </a:p>
          <a:p>
            <a:pPr lvl="1"/>
            <a:endParaRPr lang="en-US" dirty="0" smtClean="0"/>
          </a:p>
          <a:p>
            <a:endParaRPr lang="en-US" dirty="0"/>
          </a:p>
        </p:txBody>
      </p:sp>
    </p:spTree>
    <p:extLst>
      <p:ext uri="{BB962C8B-B14F-4D97-AF65-F5344CB8AC3E}">
        <p14:creationId xmlns:p14="http://schemas.microsoft.com/office/powerpoint/2010/main" val="61961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76200"/>
            <a:ext cx="8230737" cy="914400"/>
          </a:xfrm>
        </p:spPr>
        <p:txBody>
          <a:bodyPr>
            <a:normAutofit fontScale="90000"/>
          </a:bodyPr>
          <a:lstStyle/>
          <a:p>
            <a:r>
              <a:rPr lang="en-US" sz="2800" dirty="0"/>
              <a:t>Discriminatory policy implementation creates an uneven playing </a:t>
            </a:r>
            <a:r>
              <a:rPr lang="en-US" sz="2800" dirty="0" smtClean="0"/>
              <a:t>field.</a:t>
            </a:r>
            <a:endParaRPr lang="en-US" sz="2600" dirty="0"/>
          </a:p>
        </p:txBody>
      </p:sp>
      <p:sp>
        <p:nvSpPr>
          <p:cNvPr id="10" name="Rectangle 9"/>
          <p:cNvSpPr/>
          <p:nvPr/>
        </p:nvSpPr>
        <p:spPr>
          <a:xfrm>
            <a:off x="1664627" y="1744650"/>
            <a:ext cx="4877069" cy="307777"/>
          </a:xfrm>
          <a:prstGeom prst="rect">
            <a:avLst/>
          </a:prstGeom>
        </p:spPr>
        <p:txBody>
          <a:bodyPr wrap="none">
            <a:spAutoFit/>
          </a:bodyPr>
          <a:lstStyle/>
          <a:p>
            <a:r>
              <a:rPr lang="en-US" sz="1400" b="1" dirty="0" smtClean="0"/>
              <a:t>Regulatory </a:t>
            </a:r>
            <a:r>
              <a:rPr lang="en-US" sz="1400" b="1" dirty="0"/>
              <a:t>policy uncertainty as an obstacle to </a:t>
            </a:r>
            <a:r>
              <a:rPr lang="en-US" sz="1400" b="1" dirty="0" smtClean="0"/>
              <a:t>firms</a:t>
            </a:r>
            <a:r>
              <a:rPr lang="en-US" sz="1400" b="1" dirty="0"/>
              <a:t>’ growth</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572" y="2143070"/>
            <a:ext cx="6419421" cy="444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442186"/>
      </p:ext>
    </p:extLst>
  </p:cSld>
  <p:clrMapOvr>
    <a:masterClrMapping/>
  </p:clrMapOvr>
  <mc:AlternateContent xmlns:mc="http://schemas.openxmlformats.org/markup-compatibility/2006" xmlns:p14="http://schemas.microsoft.com/office/powerpoint/2010/main">
    <mc:Choice Requires="p14">
      <p:transition spd="slow" p14:dur="1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Connected sectors (CEO) get permits faster, but wt more variability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4731953"/>
              </p:ext>
            </p:extLst>
          </p:nvPr>
        </p:nvGraphicFramePr>
        <p:xfrm>
          <a:off x="1523998" y="2273372"/>
          <a:ext cx="5791202" cy="1943969"/>
        </p:xfrm>
        <a:graphic>
          <a:graphicData uri="http://schemas.openxmlformats.org/drawingml/2006/table">
            <a:tbl>
              <a:tblPr firstRow="1" bandRow="1">
                <a:tableStyleId>{616DA210-FB5B-4158-B5E0-FEB733F419BA}</a:tableStyleId>
              </a:tblPr>
              <a:tblGrid>
                <a:gridCol w="2435121"/>
                <a:gridCol w="1623405"/>
                <a:gridCol w="1732676"/>
              </a:tblGrid>
              <a:tr h="484414">
                <a:tc>
                  <a:txBody>
                    <a:bodyPr/>
                    <a:lstStyle/>
                    <a:p>
                      <a:pPr marL="0" marR="0" algn="r">
                        <a:lnSpc>
                          <a:spcPct val="115000"/>
                        </a:lnSpc>
                        <a:spcBef>
                          <a:spcPts val="0"/>
                        </a:spcBef>
                        <a:spcAft>
                          <a:spcPts val="0"/>
                        </a:spcAft>
                      </a:pPr>
                      <a:r>
                        <a:rPr lang="en-US" sz="1400" dirty="0"/>
                        <a:t> </a:t>
                      </a:r>
                      <a:endParaRPr lang="en-US" sz="14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400" dirty="0"/>
                        <a:t>Waiting days for Construction Permit</a:t>
                      </a:r>
                      <a:endParaRPr lang="en-US" sz="1400" dirty="0">
                        <a:latin typeface="Garamond"/>
                        <a:ea typeface="Times New Roman"/>
                        <a:cs typeface="Times New Roman"/>
                      </a:endParaRPr>
                    </a:p>
                  </a:txBody>
                  <a:tcPr marL="68580" marR="68580" marT="0" marB="0" anchor="ctr">
                    <a:solidFill>
                      <a:srgbClr val="FFFFFF"/>
                    </a:solidFill>
                  </a:tcPr>
                </a:tc>
                <a:tc>
                  <a:txBody>
                    <a:bodyPr/>
                    <a:lstStyle/>
                    <a:p>
                      <a:pPr marL="0" marR="0" algn="ctr">
                        <a:lnSpc>
                          <a:spcPct val="115000"/>
                        </a:lnSpc>
                        <a:spcBef>
                          <a:spcPts val="0"/>
                        </a:spcBef>
                        <a:spcAft>
                          <a:spcPts val="0"/>
                        </a:spcAft>
                      </a:pPr>
                      <a:r>
                        <a:rPr lang="en-US" sz="1400" dirty="0" err="1"/>
                        <a:t>CoV</a:t>
                      </a:r>
                      <a:r>
                        <a:rPr lang="en-US" sz="1400" dirty="0"/>
                        <a:t> (Construction Permit)</a:t>
                      </a:r>
                      <a:endParaRPr lang="en-US" sz="1400" dirty="0">
                        <a:latin typeface="Garamond"/>
                        <a:ea typeface="Times New Roman"/>
                        <a:cs typeface="Times New Roman"/>
                      </a:endParaRPr>
                    </a:p>
                  </a:txBody>
                  <a:tcPr marL="68580" marR="68580" marT="0" marB="0" anchor="ctr">
                    <a:solidFill>
                      <a:srgbClr val="FFFFFF"/>
                    </a:solidFill>
                  </a:tcPr>
                </a:tc>
              </a:tr>
              <a:tr h="484414">
                <a:tc>
                  <a:txBody>
                    <a:bodyPr/>
                    <a:lstStyle/>
                    <a:p>
                      <a:pPr marL="0" marR="0">
                        <a:lnSpc>
                          <a:spcPct val="115000"/>
                        </a:lnSpc>
                        <a:spcBef>
                          <a:spcPts val="0"/>
                        </a:spcBef>
                        <a:spcAft>
                          <a:spcPts val="0"/>
                        </a:spcAft>
                      </a:pPr>
                      <a:r>
                        <a:rPr lang="en-US" sz="1400" dirty="0" smtClean="0"/>
                        <a:t>PC sectors</a:t>
                      </a:r>
                      <a:endParaRPr lang="en-US" sz="14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400" dirty="0"/>
                        <a:t>-48.1**</a:t>
                      </a:r>
                      <a:endParaRPr lang="en-US" sz="14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400"/>
                        <a:t>.192**</a:t>
                      </a:r>
                      <a:endParaRPr lang="en-US" sz="1400">
                        <a:latin typeface="Garamond"/>
                        <a:ea typeface="Times New Roman"/>
                        <a:cs typeface="Times New Roman"/>
                      </a:endParaRPr>
                    </a:p>
                  </a:txBody>
                  <a:tcPr marL="68580" marR="68580" marT="0" marB="0" anchor="b">
                    <a:solidFill>
                      <a:srgbClr val="FFFFFF"/>
                    </a:solidFill>
                  </a:tcPr>
                </a:tc>
              </a:tr>
              <a:tr h="484414">
                <a:tc>
                  <a:txBody>
                    <a:bodyPr/>
                    <a:lstStyle/>
                    <a:p>
                      <a:pPr marL="0" marR="0">
                        <a:lnSpc>
                          <a:spcPct val="115000"/>
                        </a:lnSpc>
                        <a:spcBef>
                          <a:spcPts val="0"/>
                        </a:spcBef>
                        <a:spcAft>
                          <a:spcPts val="0"/>
                        </a:spcAft>
                      </a:pPr>
                      <a:r>
                        <a:rPr lang="en-US" sz="1400" dirty="0"/>
                        <a:t>No. of firms </a:t>
                      </a:r>
                      <a:r>
                        <a:rPr lang="en-US" sz="1400" dirty="0" smtClean="0"/>
                        <a:t>/Sectors </a:t>
                      </a:r>
                      <a:endParaRPr lang="en-US" sz="14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400" dirty="0"/>
                        <a:t>1066</a:t>
                      </a:r>
                      <a:endParaRPr lang="en-US" sz="14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400"/>
                        <a:t>63</a:t>
                      </a:r>
                      <a:endParaRPr lang="en-US" sz="1400">
                        <a:latin typeface="Garamond"/>
                        <a:ea typeface="Times New Roman"/>
                        <a:cs typeface="Times New Roman"/>
                      </a:endParaRPr>
                    </a:p>
                  </a:txBody>
                  <a:tcPr marL="68580" marR="68580" marT="0" marB="0" anchor="b">
                    <a:solidFill>
                      <a:srgbClr val="FFFFFF"/>
                    </a:solidFill>
                  </a:tcPr>
                </a:tc>
              </a:tr>
              <a:tr h="484414">
                <a:tc>
                  <a:txBody>
                    <a:bodyPr/>
                    <a:lstStyle/>
                    <a:p>
                      <a:pPr marL="0" marR="0">
                        <a:lnSpc>
                          <a:spcPct val="115000"/>
                        </a:lnSpc>
                        <a:spcBef>
                          <a:spcPts val="0"/>
                        </a:spcBef>
                        <a:spcAft>
                          <a:spcPts val="0"/>
                        </a:spcAft>
                      </a:pPr>
                      <a:r>
                        <a:rPr lang="en-US" sz="1400" dirty="0"/>
                        <a:t>R-squared</a:t>
                      </a:r>
                      <a:endParaRPr lang="en-US" sz="14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400"/>
                        <a:t>0.070</a:t>
                      </a:r>
                      <a:endParaRPr lang="en-US" sz="140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400" dirty="0"/>
                        <a:t>0.468</a:t>
                      </a:r>
                      <a:endParaRPr lang="en-US" sz="1400" dirty="0">
                        <a:latin typeface="Garamond"/>
                        <a:ea typeface="Times New Roman"/>
                        <a:cs typeface="Times New Roman"/>
                      </a:endParaRPr>
                    </a:p>
                  </a:txBody>
                  <a:tcPr marL="68580" marR="68580" marT="0" marB="0" anchor="b">
                    <a:solidFill>
                      <a:srgbClr val="FFFFFF"/>
                    </a:solidFill>
                  </a:tcPr>
                </a:tc>
              </a:tr>
            </a:tbl>
          </a:graphicData>
        </a:graphic>
      </p:graphicFrame>
      <p:sp>
        <p:nvSpPr>
          <p:cNvPr id="3" name="TextBox 2"/>
          <p:cNvSpPr txBox="1"/>
          <p:nvPr/>
        </p:nvSpPr>
        <p:spPr>
          <a:xfrm>
            <a:off x="762000" y="4724400"/>
            <a:ext cx="7696200" cy="1138773"/>
          </a:xfrm>
          <a:prstGeom prst="rect">
            <a:avLst/>
          </a:prstGeom>
          <a:noFill/>
        </p:spPr>
        <p:txBody>
          <a:bodyPr wrap="square" rtlCol="0">
            <a:spAutoFit/>
          </a:bodyPr>
          <a:lstStyle/>
          <a:p>
            <a:pPr marL="0" lvl="1"/>
            <a:r>
              <a:rPr lang="en-US" dirty="0" smtClean="0"/>
              <a:t>Source: World Bank Enterprise Surveys for Egypt. We merged </a:t>
            </a:r>
            <a:r>
              <a:rPr lang="en-US" sz="1600" dirty="0" smtClean="0"/>
              <a:t>various </a:t>
            </a:r>
            <a:r>
              <a:rPr lang="en-US" sz="1600" dirty="0"/>
              <a:t>surveys between 2004 and 2008 (&gt;4,200 firms in total); merged with list of PC firms at (ISIC Rev. 3.1) 4-digit sector level (90 sectors).</a:t>
            </a:r>
          </a:p>
          <a:p>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Iii. </a:t>
            </a:r>
            <a:r>
              <a:rPr lang="en-US" sz="2700" i="1" dirty="0"/>
              <a:t>Does the presence of </a:t>
            </a:r>
            <a:r>
              <a:rPr lang="en-US" sz="2700" i="1" dirty="0" smtClean="0"/>
              <a:t>connections </a:t>
            </a:r>
            <a:r>
              <a:rPr lang="en-US" sz="2700" i="1" dirty="0"/>
              <a:t>suppress growth opportunities of </a:t>
            </a:r>
            <a:r>
              <a:rPr lang="en-US" sz="2700" i="1" dirty="0" smtClean="0"/>
              <a:t>non Connected firms?</a:t>
            </a:r>
            <a:endParaRPr lang="en-US" sz="2000" dirty="0"/>
          </a:p>
        </p:txBody>
      </p:sp>
      <p:sp>
        <p:nvSpPr>
          <p:cNvPr id="3" name="Text Placeholder 2"/>
          <p:cNvSpPr>
            <a:spLocks noGrp="1"/>
          </p:cNvSpPr>
          <p:nvPr>
            <p:ph type="body" idx="1"/>
          </p:nvPr>
        </p:nvSpPr>
        <p:spPr/>
        <p:txBody>
          <a:bodyPr/>
          <a:lstStyle/>
          <a:p>
            <a:r>
              <a:rPr lang="en-US" dirty="0"/>
              <a:t>What about the “others”?</a:t>
            </a:r>
          </a:p>
        </p:txBody>
      </p:sp>
    </p:spTree>
    <p:extLst>
      <p:ext uri="{BB962C8B-B14F-4D97-AF65-F5344CB8AC3E}">
        <p14:creationId xmlns:p14="http://schemas.microsoft.com/office/powerpoint/2010/main" val="12068740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he formal private sector never grew </a:t>
            </a:r>
            <a:r>
              <a:rPr lang="en-US" sz="3100" dirty="0" smtClean="0"/>
              <a:t>employment by sector</a:t>
            </a:r>
            <a:endParaRPr lang="en-US" sz="3100" dirty="0"/>
          </a:p>
        </p:txBody>
      </p:sp>
      <p:pic>
        <p:nvPicPr>
          <p:cNvPr id="1026" name="Picture 2"/>
          <p:cNvPicPr>
            <a:picLocks noGrp="1" noChangeAspect="1" noChangeArrowheads="1"/>
          </p:cNvPicPr>
          <p:nvPr>
            <p:ph idx="1"/>
          </p:nvPr>
        </p:nvPicPr>
        <p:blipFill>
          <a:blip r:embed="rId2" cstate="print"/>
          <a:srcRect t="21196"/>
          <a:stretch>
            <a:fillRect/>
          </a:stretch>
        </p:blipFill>
        <p:spPr bwMode="auto">
          <a:xfrm>
            <a:off x="1143000" y="1905000"/>
            <a:ext cx="7019925" cy="403463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2400" dirty="0" smtClean="0"/>
              <a:t>The missing middle: connected to cronyism?</a:t>
            </a:r>
            <a:endParaRPr lang="en-US" sz="2400" dirty="0"/>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1" t="1555" r="8551" b="4157"/>
          <a:stretch/>
        </p:blipFill>
        <p:spPr bwMode="auto">
          <a:xfrm>
            <a:off x="108111" y="3149232"/>
            <a:ext cx="4333445" cy="325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2274833" y="5715000"/>
            <a:ext cx="1400967" cy="63500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218600" y="6350000"/>
            <a:ext cx="1524000" cy="279400"/>
          </a:xfrm>
          <a:prstGeom prst="rect">
            <a:avLst/>
          </a:prstGeom>
          <a:noFill/>
        </p:spPr>
        <p:txBody>
          <a:bodyPr wrap="square" rtlCol="0">
            <a:spAutoFit/>
          </a:bodyPr>
          <a:lstStyle/>
          <a:p>
            <a:r>
              <a:rPr lang="en-US" sz="1200" b="1" i="1" dirty="0" smtClean="0"/>
              <a:t>Missing Middle</a:t>
            </a:r>
            <a:endParaRPr lang="en-US" sz="1200" b="1" i="1" dirty="0"/>
          </a:p>
        </p:txBody>
      </p:sp>
      <p:pic>
        <p:nvPicPr>
          <p:cNvPr id="1026" name="Picture 2" descr="C:\Users\WB348373\Documents\Structural transformation\Presentation\Kennedy School 2013\Turkey size-age-distribution of establishmen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6370" y="3149232"/>
            <a:ext cx="4447630" cy="32515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893833" y="2869832"/>
            <a:ext cx="762000" cy="279400"/>
          </a:xfrm>
          <a:prstGeom prst="rect">
            <a:avLst/>
          </a:prstGeom>
          <a:noFill/>
        </p:spPr>
        <p:txBody>
          <a:bodyPr wrap="square" rtlCol="0">
            <a:spAutoFit/>
          </a:bodyPr>
          <a:lstStyle/>
          <a:p>
            <a:r>
              <a:rPr lang="en-US" sz="1200" b="1" dirty="0" smtClean="0"/>
              <a:t>Egypt</a:t>
            </a:r>
            <a:endParaRPr lang="en-US" sz="1200" b="1" dirty="0"/>
          </a:p>
        </p:txBody>
      </p:sp>
      <p:sp>
        <p:nvSpPr>
          <p:cNvPr id="15" name="TextBox 14"/>
          <p:cNvSpPr txBox="1"/>
          <p:nvPr/>
        </p:nvSpPr>
        <p:spPr>
          <a:xfrm>
            <a:off x="6539185" y="2882532"/>
            <a:ext cx="762000" cy="279400"/>
          </a:xfrm>
          <a:prstGeom prst="rect">
            <a:avLst/>
          </a:prstGeom>
          <a:noFill/>
        </p:spPr>
        <p:txBody>
          <a:bodyPr wrap="square" rtlCol="0">
            <a:spAutoFit/>
          </a:bodyPr>
          <a:lstStyle/>
          <a:p>
            <a:r>
              <a:rPr lang="en-US" sz="1200" b="1" dirty="0" smtClean="0"/>
              <a:t>Turkey</a:t>
            </a:r>
            <a:endParaRPr lang="en-US" sz="1200" b="1" dirty="0"/>
          </a:p>
        </p:txBody>
      </p:sp>
      <p:sp>
        <p:nvSpPr>
          <p:cNvPr id="9" name="Content Placeholder 2"/>
          <p:cNvSpPr>
            <a:spLocks noGrp="1"/>
          </p:cNvSpPr>
          <p:nvPr>
            <p:ph idx="1"/>
          </p:nvPr>
        </p:nvSpPr>
        <p:spPr>
          <a:xfrm>
            <a:off x="457200" y="1600200"/>
            <a:ext cx="8229600" cy="4525963"/>
          </a:xfrm>
        </p:spPr>
        <p:txBody>
          <a:bodyPr>
            <a:normAutofit/>
          </a:bodyPr>
          <a:lstStyle/>
          <a:p>
            <a:pPr lvl="1"/>
            <a:r>
              <a:rPr lang="en-US" sz="1600" dirty="0"/>
              <a:t>L</a:t>
            </a:r>
            <a:r>
              <a:rPr lang="en-US" sz="1600" dirty="0" smtClean="0"/>
              <a:t>ack of growing SMEs with potential to challenge large firms in Egypt</a:t>
            </a:r>
          </a:p>
          <a:p>
            <a:pPr lvl="1"/>
            <a:r>
              <a:rPr lang="en-US" sz="1600" dirty="0" smtClean="0"/>
              <a:t>This can reduce growth if it reduces sector level investment and innovation </a:t>
            </a:r>
          </a:p>
          <a:p>
            <a:pPr marL="342900" lvl="1" indent="-342900">
              <a:buNone/>
            </a:pPr>
            <a:endParaRPr lang="en-US" sz="1800" dirty="0" smtClean="0"/>
          </a:p>
          <a:p>
            <a:endParaRPr lang="en-US" sz="1800" dirty="0" smtClean="0"/>
          </a:p>
        </p:txBody>
      </p:sp>
    </p:spTree>
    <p:extLst>
      <p:ext uri="{BB962C8B-B14F-4D97-AF65-F5344CB8AC3E}">
        <p14:creationId xmlns:p14="http://schemas.microsoft.com/office/powerpoint/2010/main" val="24571315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Empirical strategy</a:t>
            </a:r>
            <a:endParaRPr lang="en-US" sz="3200" dirty="0"/>
          </a:p>
        </p:txBody>
      </p:sp>
      <p:sp>
        <p:nvSpPr>
          <p:cNvPr id="3" name="Content Placeholder 2"/>
          <p:cNvSpPr>
            <a:spLocks noGrp="1"/>
          </p:cNvSpPr>
          <p:nvPr>
            <p:ph idx="1"/>
          </p:nvPr>
        </p:nvSpPr>
        <p:spPr/>
        <p:txBody>
          <a:bodyPr>
            <a:noAutofit/>
          </a:bodyPr>
          <a:lstStyle/>
          <a:p>
            <a:r>
              <a:rPr lang="en-US" sz="2400" b="1" dirty="0"/>
              <a:t>C</a:t>
            </a:r>
            <a:r>
              <a:rPr lang="en-US" sz="2400" b="1" dirty="0" smtClean="0"/>
              <a:t>ompare firm dynamics across sectors, which differ in their intensity of Political connections. </a:t>
            </a:r>
            <a:endParaRPr lang="en-US" sz="2400" dirty="0" smtClean="0"/>
          </a:p>
          <a:p>
            <a:pPr marL="400050" lvl="1" indent="0">
              <a:buNone/>
            </a:pPr>
            <a:r>
              <a:rPr lang="en-US" sz="2400" dirty="0" smtClean="0"/>
              <a:t>Firm </a:t>
            </a:r>
            <a:r>
              <a:rPr lang="en-US" sz="2400" dirty="0"/>
              <a:t>dynamics </a:t>
            </a:r>
            <a:r>
              <a:rPr lang="en-US" sz="2400" dirty="0" smtClean="0"/>
              <a:t>and employment growth based on establishment </a:t>
            </a:r>
            <a:r>
              <a:rPr lang="en-US" sz="2400" dirty="0"/>
              <a:t>census </a:t>
            </a:r>
            <a:r>
              <a:rPr lang="en-US" sz="2400" dirty="0" smtClean="0"/>
              <a:t>data in 1996-2006 (which we aggregate to </a:t>
            </a:r>
            <a:r>
              <a:rPr lang="en-US" sz="2400" dirty="0"/>
              <a:t>the 4-digit </a:t>
            </a:r>
            <a:r>
              <a:rPr lang="en-US" sz="2400" dirty="0" smtClean="0"/>
              <a:t>sector level).</a:t>
            </a:r>
          </a:p>
          <a:p>
            <a:pPr lvl="2"/>
            <a:r>
              <a:rPr lang="en-US" sz="1600" dirty="0" smtClean="0"/>
              <a:t>Census covers over 2.4 million establishments </a:t>
            </a:r>
          </a:p>
          <a:p>
            <a:pPr lvl="2"/>
            <a:r>
              <a:rPr lang="en-US" sz="1600" dirty="0" smtClean="0"/>
              <a:t>Merged data has 355 non-government 4-digit sectors, </a:t>
            </a:r>
            <a:r>
              <a:rPr lang="en-US" sz="1600" dirty="0" smtClean="0">
                <a:hlinkClick r:id="" action="ppaction://noaction"/>
              </a:rPr>
              <a:t>of which 174 have PC firms</a:t>
            </a:r>
            <a:endParaRPr lang="en-US" sz="1600" dirty="0" smtClean="0"/>
          </a:p>
        </p:txBody>
      </p:sp>
    </p:spTree>
    <p:extLst>
      <p:ext uri="{BB962C8B-B14F-4D97-AF65-F5344CB8AC3E}">
        <p14:creationId xmlns:p14="http://schemas.microsoft.com/office/powerpoint/2010/main" val="10494950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a:t>
            </a:r>
            <a:endParaRPr lang="en-US"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i="1" dirty="0" smtClean="0"/>
              <a:t>∆Y (s,2006</a:t>
            </a:r>
            <a:r>
              <a:rPr lang="en-US" i="1" dirty="0"/>
              <a:t>-</a:t>
            </a:r>
            <a:r>
              <a:rPr lang="en-US" i="1" dirty="0" smtClean="0"/>
              <a:t>1996) = A </a:t>
            </a:r>
            <a:r>
              <a:rPr lang="en-US" i="1" dirty="0" err="1" smtClean="0"/>
              <a:t>PCEntry</a:t>
            </a:r>
            <a:r>
              <a:rPr lang="en-US" i="1" dirty="0" smtClean="0"/>
              <a:t> (s</a:t>
            </a:r>
            <a:r>
              <a:rPr lang="en-US" i="1" dirty="0"/>
              <a:t>,1997-</a:t>
            </a:r>
            <a:r>
              <a:rPr lang="en-US" i="1" dirty="0" smtClean="0"/>
              <a:t>2006) +</a:t>
            </a:r>
          </a:p>
          <a:p>
            <a:pPr marL="0" indent="0" algn="ctr">
              <a:buNone/>
            </a:pPr>
            <a:r>
              <a:rPr lang="en-US" i="1" dirty="0" smtClean="0"/>
              <a:t>B NPC (s</a:t>
            </a:r>
            <a:r>
              <a:rPr lang="en-US" i="1" dirty="0"/>
              <a:t>,</a:t>
            </a:r>
            <a:r>
              <a:rPr lang="en-US" i="1" dirty="0" smtClean="0"/>
              <a:t>1996) +</a:t>
            </a:r>
          </a:p>
          <a:p>
            <a:pPr marL="0" indent="0" algn="ctr">
              <a:buNone/>
            </a:pPr>
            <a:r>
              <a:rPr lang="en-US" b="1" i="1" dirty="0" smtClean="0"/>
              <a:t>C [</a:t>
            </a:r>
            <a:r>
              <a:rPr lang="en-US" b="1" i="1" dirty="0" err="1" smtClean="0"/>
              <a:t>PCEntry</a:t>
            </a:r>
            <a:r>
              <a:rPr lang="en-US" b="1" i="1" dirty="0" smtClean="0"/>
              <a:t>(s,1997</a:t>
            </a:r>
            <a:r>
              <a:rPr lang="en-US" b="1" i="1" dirty="0"/>
              <a:t>-</a:t>
            </a:r>
            <a:r>
              <a:rPr lang="en-US" b="1" i="1" dirty="0" smtClean="0"/>
              <a:t>2006)*  NPC(s</a:t>
            </a:r>
            <a:r>
              <a:rPr lang="en-US" b="1" i="1" dirty="0"/>
              <a:t>,</a:t>
            </a:r>
            <a:r>
              <a:rPr lang="en-US" b="1" i="1" dirty="0" smtClean="0"/>
              <a:t>1996)</a:t>
            </a:r>
            <a:r>
              <a:rPr lang="en-US" i="1" dirty="0" smtClean="0"/>
              <a:t> +</a:t>
            </a:r>
          </a:p>
          <a:p>
            <a:pPr marL="0" indent="0" algn="ctr">
              <a:buNone/>
            </a:pPr>
            <a:r>
              <a:rPr lang="en-US" i="1" dirty="0" smtClean="0"/>
              <a:t>βX X (s</a:t>
            </a:r>
            <a:r>
              <a:rPr lang="en-US" i="1" dirty="0"/>
              <a:t>,</a:t>
            </a:r>
            <a:r>
              <a:rPr lang="en-US" i="1" dirty="0" smtClean="0"/>
              <a:t>1996)  + S  + </a:t>
            </a:r>
            <a:r>
              <a:rPr lang="en-US" i="1" dirty="0" err="1" smtClean="0"/>
              <a:t>ε</a:t>
            </a:r>
            <a:r>
              <a:rPr lang="en-US" i="1" dirty="0" smtClean="0"/>
              <a:t> (s</a:t>
            </a:r>
            <a:r>
              <a:rPr lang="en-US" i="1" dirty="0"/>
              <a:t>,</a:t>
            </a:r>
            <a:r>
              <a:rPr lang="en-US" i="1" dirty="0" smtClean="0"/>
              <a:t>2006)</a:t>
            </a:r>
          </a:p>
          <a:p>
            <a:r>
              <a:rPr lang="en-US" i="1" dirty="0" smtClean="0"/>
              <a:t>∆Y(</a:t>
            </a:r>
            <a:r>
              <a:rPr lang="en-US" i="1" dirty="0" err="1" smtClean="0"/>
              <a:t>s,t</a:t>
            </a:r>
            <a:r>
              <a:rPr lang="en-US" i="1" dirty="0" smtClean="0"/>
              <a:t>)</a:t>
            </a:r>
            <a:r>
              <a:rPr lang="en-US" dirty="0" smtClean="0"/>
              <a:t> = </a:t>
            </a:r>
            <a:r>
              <a:rPr lang="en-US" dirty="0"/>
              <a:t>employment growth of the </a:t>
            </a:r>
            <a:r>
              <a:rPr lang="en-US" dirty="0" smtClean="0"/>
              <a:t>(4</a:t>
            </a:r>
            <a:r>
              <a:rPr lang="en-US" dirty="0"/>
              <a:t>-</a:t>
            </a:r>
            <a:r>
              <a:rPr lang="en-US" dirty="0" smtClean="0"/>
              <a:t>digit) </a:t>
            </a:r>
            <a:r>
              <a:rPr lang="en-US" dirty="0"/>
              <a:t>sector </a:t>
            </a:r>
            <a:r>
              <a:rPr lang="en-US" i="1" dirty="0"/>
              <a:t>s</a:t>
            </a:r>
            <a:r>
              <a:rPr lang="en-US" dirty="0"/>
              <a:t> between 1996 and 2006, </a:t>
            </a:r>
            <a:endParaRPr lang="en-US" dirty="0" smtClean="0"/>
          </a:p>
          <a:p>
            <a:r>
              <a:rPr lang="en-US" i="1" dirty="0" err="1" smtClean="0"/>
              <a:t>PCEntry</a:t>
            </a:r>
            <a:r>
              <a:rPr lang="en-US" dirty="0" smtClean="0"/>
              <a:t> is </a:t>
            </a:r>
            <a:r>
              <a:rPr lang="en-US" dirty="0"/>
              <a:t>the entry of politically connected firms </a:t>
            </a:r>
            <a:r>
              <a:rPr lang="en-US" dirty="0" smtClean="0"/>
              <a:t>in sector s between </a:t>
            </a:r>
            <a:r>
              <a:rPr lang="en-US" dirty="0"/>
              <a:t>1997 and 2007, </a:t>
            </a:r>
            <a:endParaRPr lang="en-US" dirty="0" smtClean="0"/>
          </a:p>
          <a:p>
            <a:r>
              <a:rPr lang="en-US" i="1" dirty="0" smtClean="0"/>
              <a:t>NPC</a:t>
            </a:r>
            <a:r>
              <a:rPr lang="en-US" dirty="0" smtClean="0"/>
              <a:t> </a:t>
            </a:r>
            <a:r>
              <a:rPr lang="en-US" dirty="0"/>
              <a:t>are sectors without crony firms before 1997, </a:t>
            </a:r>
            <a:endParaRPr lang="en-US" dirty="0" smtClean="0"/>
          </a:p>
          <a:p>
            <a:r>
              <a:rPr lang="en-US" i="1" dirty="0" smtClean="0"/>
              <a:t>X</a:t>
            </a:r>
            <a:r>
              <a:rPr lang="en-US" dirty="0" smtClean="0"/>
              <a:t> </a:t>
            </a:r>
            <a:r>
              <a:rPr lang="en-US" dirty="0"/>
              <a:t>is a matrix of control variables (employment and age), </a:t>
            </a:r>
          </a:p>
          <a:p>
            <a:r>
              <a:rPr lang="en-US" i="1" dirty="0" smtClean="0"/>
              <a:t>S</a:t>
            </a:r>
            <a:r>
              <a:rPr lang="en-US" dirty="0" smtClean="0"/>
              <a:t> </a:t>
            </a:r>
            <a:r>
              <a:rPr lang="en-US" dirty="0"/>
              <a:t>a matrix of sector </a:t>
            </a:r>
            <a:r>
              <a:rPr lang="en-US" dirty="0" smtClean="0"/>
              <a:t>dummies</a:t>
            </a:r>
            <a:endParaRPr lang="en-US" i="1" dirty="0" smtClean="0"/>
          </a:p>
          <a:p>
            <a:pPr lvl="7"/>
            <a:endParaRPr lang="en-US" dirty="0"/>
          </a:p>
        </p:txBody>
      </p:sp>
    </p:spTree>
    <p:extLst>
      <p:ext uri="{BB962C8B-B14F-4D97-AF65-F5344CB8AC3E}">
        <p14:creationId xmlns:p14="http://schemas.microsoft.com/office/powerpoint/2010/main" val="3093047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sz="2700" b="1" dirty="0" smtClean="0"/>
              <a:t/>
            </a:r>
            <a:br>
              <a:rPr lang="en-US" sz="2700" b="1" dirty="0" smtClean="0"/>
            </a:br>
            <a:r>
              <a:rPr lang="en-US" sz="2700" b="1" dirty="0" smtClean="0"/>
              <a:t>Direct evidence</a:t>
            </a:r>
            <a:r>
              <a:rPr lang="en-US" sz="2700" dirty="0" smtClean="0"/>
              <a:t>: </a:t>
            </a:r>
            <a:r>
              <a:rPr lang="en-US" sz="2700" b="1" dirty="0" smtClean="0"/>
              <a:t>Employment growth declines after politically connected firms enter initially unconnected sectors</a:t>
            </a:r>
            <a:br>
              <a:rPr lang="en-US" sz="2700" b="1" dirty="0" smtClean="0"/>
            </a:br>
            <a:r>
              <a:rPr lang="en-US" sz="2700" b="1" dirty="0" smtClean="0"/>
              <a:t> (census data)</a:t>
            </a:r>
            <a:br>
              <a:rPr lang="en-US" sz="2700" b="1" dirty="0" smtClean="0"/>
            </a:br>
            <a:r>
              <a:rPr lang="en-US" sz="2200" dirty="0"/>
              <a:t/>
            </a:r>
            <a:br>
              <a:rPr lang="en-US" sz="2200" dirty="0"/>
            </a:br>
            <a:r>
              <a:rPr lang="en-US" sz="2200" b="1" dirty="0" smtClean="0"/>
              <a:t/>
            </a:r>
            <a:br>
              <a:rPr lang="en-US" sz="2200" b="1" dirty="0" smtClean="0"/>
            </a:b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764894"/>
              </p:ext>
            </p:extLst>
          </p:nvPr>
        </p:nvGraphicFramePr>
        <p:xfrm>
          <a:off x="990600" y="1981200"/>
          <a:ext cx="6629400" cy="2247322"/>
        </p:xfrm>
        <a:graphic>
          <a:graphicData uri="http://schemas.openxmlformats.org/drawingml/2006/table">
            <a:tbl>
              <a:tblPr firstRow="1" bandRow="1">
                <a:tableStyleId>{616DA210-FB5B-4158-B5E0-FEB733F419BA}</a:tableStyleId>
              </a:tblPr>
              <a:tblGrid>
                <a:gridCol w="4012531"/>
                <a:gridCol w="1221205"/>
                <a:gridCol w="1395664"/>
              </a:tblGrid>
              <a:tr h="28267">
                <a:tc>
                  <a:txBody>
                    <a:bodyPr/>
                    <a:lstStyle/>
                    <a:p>
                      <a:pPr marL="0" marR="0" algn="r">
                        <a:lnSpc>
                          <a:spcPct val="115000"/>
                        </a:lnSpc>
                        <a:spcBef>
                          <a:spcPts val="0"/>
                        </a:spcBef>
                        <a:spcAft>
                          <a:spcPts val="0"/>
                        </a:spcAft>
                      </a:pPr>
                      <a:r>
                        <a:rPr lang="en-US" sz="1600" dirty="0"/>
                        <a:t> </a:t>
                      </a:r>
                      <a:endParaRPr lang="en-US" sz="1600" dirty="0">
                        <a:latin typeface="Garamond"/>
                        <a:ea typeface="Times New Roman"/>
                        <a:cs typeface="Times New Roman"/>
                      </a:endParaRPr>
                    </a:p>
                  </a:txBody>
                  <a:tcPr marL="68580" marR="68580" marT="0" marB="0" anchor="b">
                    <a:solidFill>
                      <a:srgbClr val="FFFFFF"/>
                    </a:solidFill>
                  </a:tcPr>
                </a:tc>
                <a:tc gridSpan="2">
                  <a:txBody>
                    <a:bodyPr/>
                    <a:lstStyle/>
                    <a:p>
                      <a:pPr marL="0" marR="0" algn="ctr">
                        <a:lnSpc>
                          <a:spcPct val="115000"/>
                        </a:lnSpc>
                        <a:spcBef>
                          <a:spcPts val="0"/>
                        </a:spcBef>
                        <a:spcAft>
                          <a:spcPts val="0"/>
                        </a:spcAft>
                      </a:pPr>
                      <a:r>
                        <a:rPr lang="en-US" sz="1600" dirty="0"/>
                        <a:t>Employment growth 1996-2006</a:t>
                      </a:r>
                      <a:endParaRPr lang="en-US" sz="1600" dirty="0">
                        <a:latin typeface="Garamond"/>
                        <a:ea typeface="Times New Roman"/>
                        <a:cs typeface="Times New Roman"/>
                      </a:endParaRPr>
                    </a:p>
                  </a:txBody>
                  <a:tcPr marL="68580" marR="68580" marT="0" marB="0" anchor="ctr">
                    <a:solidFill>
                      <a:srgbClr val="FFFFFF"/>
                    </a:solidFill>
                  </a:tcPr>
                </a:tc>
                <a:tc hMerge="1">
                  <a:txBody>
                    <a:bodyPr/>
                    <a:lstStyle/>
                    <a:p>
                      <a:endParaRPr lang="en-US"/>
                    </a:p>
                  </a:txBody>
                  <a:tcPr/>
                </a:tc>
              </a:tr>
              <a:tr h="338439">
                <a:tc>
                  <a:txBody>
                    <a:bodyPr/>
                    <a:lstStyle/>
                    <a:p>
                      <a:pPr marL="0" marR="0">
                        <a:lnSpc>
                          <a:spcPct val="115000"/>
                        </a:lnSpc>
                        <a:spcBef>
                          <a:spcPts val="0"/>
                        </a:spcBef>
                        <a:spcAft>
                          <a:spcPts val="0"/>
                        </a:spcAft>
                      </a:pPr>
                      <a:r>
                        <a:rPr lang="en-US" sz="1600" dirty="0"/>
                        <a:t>Entry PC</a:t>
                      </a:r>
                      <a:endParaRPr lang="en-US" sz="16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600" dirty="0"/>
                        <a:t>32.2*</a:t>
                      </a:r>
                      <a:endParaRPr lang="en-US" sz="16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600" dirty="0"/>
                        <a:t>36.1**</a:t>
                      </a:r>
                      <a:endParaRPr lang="en-US" sz="1600" dirty="0">
                        <a:latin typeface="Garamond"/>
                        <a:ea typeface="Times New Roman"/>
                        <a:cs typeface="Times New Roman"/>
                      </a:endParaRPr>
                    </a:p>
                  </a:txBody>
                  <a:tcPr marL="68580" marR="68580" marT="0" marB="0" anchor="b">
                    <a:solidFill>
                      <a:srgbClr val="FFFFFF"/>
                    </a:solidFill>
                  </a:tcPr>
                </a:tc>
              </a:tr>
              <a:tr h="338106">
                <a:tc>
                  <a:txBody>
                    <a:bodyPr/>
                    <a:lstStyle/>
                    <a:p>
                      <a:pPr marL="0" marR="0">
                        <a:lnSpc>
                          <a:spcPct val="115000"/>
                        </a:lnSpc>
                        <a:spcBef>
                          <a:spcPts val="0"/>
                        </a:spcBef>
                        <a:spcAft>
                          <a:spcPts val="0"/>
                        </a:spcAft>
                      </a:pPr>
                      <a:r>
                        <a:rPr lang="en-US" sz="1600" dirty="0"/>
                        <a:t>Not connected before 1996</a:t>
                      </a:r>
                      <a:endParaRPr lang="en-US" sz="16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600" dirty="0"/>
                        <a:t> </a:t>
                      </a:r>
                      <a:endParaRPr lang="en-US" sz="16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600" dirty="0"/>
                        <a:t>-6.32</a:t>
                      </a:r>
                      <a:endParaRPr lang="en-US" sz="1600" dirty="0">
                        <a:latin typeface="Garamond"/>
                        <a:ea typeface="Times New Roman"/>
                        <a:cs typeface="Times New Roman"/>
                      </a:endParaRPr>
                    </a:p>
                  </a:txBody>
                  <a:tcPr marL="68580" marR="68580" marT="0" marB="0" anchor="b">
                    <a:solidFill>
                      <a:srgbClr val="FFFFFF"/>
                    </a:solidFill>
                  </a:tcPr>
                </a:tc>
              </a:tr>
              <a:tr h="338439">
                <a:tc>
                  <a:txBody>
                    <a:bodyPr/>
                    <a:lstStyle/>
                    <a:p>
                      <a:pPr marL="0" marR="0">
                        <a:lnSpc>
                          <a:spcPct val="115000"/>
                        </a:lnSpc>
                        <a:spcBef>
                          <a:spcPts val="0"/>
                        </a:spcBef>
                        <a:spcAft>
                          <a:spcPts val="0"/>
                        </a:spcAft>
                      </a:pPr>
                      <a:r>
                        <a:rPr lang="en-US" sz="1600" dirty="0" smtClean="0"/>
                        <a:t>Entry PC * not connected before 1996</a:t>
                      </a:r>
                      <a:endParaRPr lang="en-US" sz="16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600" dirty="0"/>
                        <a:t> </a:t>
                      </a:r>
                      <a:endParaRPr lang="en-US" sz="16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600" dirty="0"/>
                        <a:t>-24.8**</a:t>
                      </a:r>
                      <a:endParaRPr lang="en-US" sz="1600" dirty="0">
                        <a:latin typeface="Garamond"/>
                        <a:ea typeface="Times New Roman"/>
                        <a:cs typeface="Times New Roman"/>
                      </a:endParaRPr>
                    </a:p>
                  </a:txBody>
                  <a:tcPr marL="68580" marR="68580" marT="0" marB="0" anchor="b">
                    <a:solidFill>
                      <a:srgbClr val="FFFFFF"/>
                    </a:solidFill>
                  </a:tcPr>
                </a:tc>
              </a:tr>
              <a:tr h="338439">
                <a:tc>
                  <a:txBody>
                    <a:bodyPr/>
                    <a:lstStyle/>
                    <a:p>
                      <a:pPr marL="0" marR="0">
                        <a:lnSpc>
                          <a:spcPct val="115000"/>
                        </a:lnSpc>
                        <a:spcBef>
                          <a:spcPts val="0"/>
                        </a:spcBef>
                        <a:spcAft>
                          <a:spcPts val="0"/>
                        </a:spcAft>
                      </a:pPr>
                      <a:r>
                        <a:rPr lang="en-US" sz="1600" dirty="0"/>
                        <a:t>No. of sectors</a:t>
                      </a:r>
                      <a:endParaRPr lang="en-US" sz="1600" dirty="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600"/>
                        <a:t>224</a:t>
                      </a:r>
                      <a:endParaRPr lang="en-US" sz="160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600" dirty="0"/>
                        <a:t>224</a:t>
                      </a:r>
                      <a:endParaRPr lang="en-US" sz="1600" dirty="0">
                        <a:latin typeface="Garamond"/>
                        <a:ea typeface="Times New Roman"/>
                        <a:cs typeface="Times New Roman"/>
                      </a:endParaRPr>
                    </a:p>
                  </a:txBody>
                  <a:tcPr marL="68580" marR="68580" marT="0" marB="0" anchor="b">
                    <a:solidFill>
                      <a:srgbClr val="FFFFFF"/>
                    </a:solidFill>
                  </a:tcPr>
                </a:tc>
              </a:tr>
              <a:tr h="333067">
                <a:tc>
                  <a:txBody>
                    <a:bodyPr/>
                    <a:lstStyle/>
                    <a:p>
                      <a:pPr marL="0" marR="0">
                        <a:lnSpc>
                          <a:spcPct val="115000"/>
                        </a:lnSpc>
                        <a:spcBef>
                          <a:spcPts val="0"/>
                        </a:spcBef>
                        <a:spcAft>
                          <a:spcPts val="0"/>
                        </a:spcAft>
                      </a:pPr>
                      <a:r>
                        <a:rPr lang="en-US" sz="1600"/>
                        <a:t>R-squared</a:t>
                      </a:r>
                      <a:endParaRPr lang="en-US" sz="160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600"/>
                        <a:t>0.161</a:t>
                      </a:r>
                      <a:endParaRPr lang="en-US" sz="1600">
                        <a:latin typeface="Garamond"/>
                        <a:ea typeface="Times New Roman"/>
                        <a:cs typeface="Times New Roman"/>
                      </a:endParaRPr>
                    </a:p>
                  </a:txBody>
                  <a:tcPr marL="68580" marR="68580" marT="0" marB="0" anchor="b">
                    <a:solidFill>
                      <a:srgbClr val="FFFFFF"/>
                    </a:solidFill>
                  </a:tcPr>
                </a:tc>
                <a:tc>
                  <a:txBody>
                    <a:bodyPr/>
                    <a:lstStyle/>
                    <a:p>
                      <a:pPr marL="0" marR="0" algn="ctr">
                        <a:lnSpc>
                          <a:spcPct val="115000"/>
                        </a:lnSpc>
                        <a:spcBef>
                          <a:spcPts val="0"/>
                        </a:spcBef>
                        <a:spcAft>
                          <a:spcPts val="0"/>
                        </a:spcAft>
                      </a:pPr>
                      <a:r>
                        <a:rPr lang="en-US" sz="1600" dirty="0"/>
                        <a:t>0.163</a:t>
                      </a:r>
                      <a:endParaRPr lang="en-US" sz="1600" dirty="0">
                        <a:latin typeface="Garamond"/>
                        <a:ea typeface="Times New Roman"/>
                        <a:cs typeface="Times New Roman"/>
                      </a:endParaRPr>
                    </a:p>
                  </a:txBody>
                  <a:tcPr marL="68580" marR="68580" marT="0" marB="0" anchor="b">
                    <a:solidFill>
                      <a:srgbClr val="FFFFFF"/>
                    </a:solidFill>
                  </a:tcPr>
                </a:tc>
              </a:tr>
            </a:tbl>
          </a:graphicData>
        </a:graphic>
      </p:graphicFrame>
      <p:sp>
        <p:nvSpPr>
          <p:cNvPr id="5" name="Rectangle 4"/>
          <p:cNvSpPr/>
          <p:nvPr/>
        </p:nvSpPr>
        <p:spPr>
          <a:xfrm>
            <a:off x="457200" y="4419600"/>
            <a:ext cx="8305800" cy="1754327"/>
          </a:xfrm>
          <a:prstGeom prst="rect">
            <a:avLst/>
          </a:prstGeom>
        </p:spPr>
        <p:txBody>
          <a:bodyPr wrap="square">
            <a:spAutoFit/>
          </a:bodyPr>
          <a:lstStyle/>
          <a:p>
            <a:r>
              <a:rPr lang="en-US" dirty="0"/>
              <a:t>Source: Establishment census data all non-agriculture, non-government sectors in 1996 and 2006 and sample of politically connected firms. Note: PC indicates the number of politically connected firms varying at the 4-digit sector level. </a:t>
            </a:r>
            <a:r>
              <a:rPr lang="en-US" dirty="0" smtClean="0"/>
              <a:t>The </a:t>
            </a:r>
            <a:r>
              <a:rPr lang="en-US" dirty="0"/>
              <a:t>number of employees (size) and firm age vary at the firm level. All firm level regressions include 1-digit sector dummies. Standard errors are clustered at the sector level. *, ** denote significance at the 10%, 5% significance level, respectively, t-statistics are reported in parentheses.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lgn="l"/>
            <a:r>
              <a:rPr lang="en-US" sz="3600" dirty="0" smtClean="0"/>
              <a:t> </a:t>
            </a:r>
            <a:br>
              <a:rPr lang="en-US" sz="3600" dirty="0" smtClean="0"/>
            </a:br>
            <a:r>
              <a:rPr lang="en-US" sz="3600" b="1" dirty="0" smtClean="0"/>
              <a:t>What kind of bias? Do PCF enter dying sectors or growth sectors?</a:t>
            </a:r>
            <a:br>
              <a:rPr lang="en-US" sz="3600" b="1" dirty="0" smtClean="0"/>
            </a:br>
            <a:r>
              <a:rPr lang="en-US" sz="2200" dirty="0" smtClean="0"/>
              <a:t>Entry </a:t>
            </a:r>
            <a:r>
              <a:rPr lang="en-US" sz="2200" dirty="0"/>
              <a:t>of politically connected firms into initially unconnected </a:t>
            </a:r>
            <a:r>
              <a:rPr lang="en-US" sz="2200" dirty="0" smtClean="0"/>
              <a:t>sectors.  1997- 2006 (4 digit sectors)</a:t>
            </a:r>
            <a:endParaRPr lang="en-US" sz="2200" dirty="0"/>
          </a:p>
        </p:txBody>
      </p:sp>
      <p:sp>
        <p:nvSpPr>
          <p:cNvPr id="3" name="Content Placeholder 2"/>
          <p:cNvSpPr>
            <a:spLocks noGrp="1"/>
          </p:cNvSpPr>
          <p:nvPr>
            <p:ph idx="1"/>
          </p:nvPr>
        </p:nvSpPr>
        <p:spPr>
          <a:xfrm>
            <a:off x="457200" y="2209800"/>
            <a:ext cx="8229600" cy="3916363"/>
          </a:xfrm>
        </p:spPr>
        <p:txBody>
          <a:bodyPr>
            <a:normAutofit fontScale="32500" lnSpcReduction="20000"/>
          </a:bodyPr>
          <a:lstStyle/>
          <a:p>
            <a:r>
              <a:rPr lang="en-US" sz="4500" dirty="0"/>
              <a:t>Quarrying of stone, sand &amp; </a:t>
            </a:r>
            <a:r>
              <a:rPr lang="en-US" sz="4500" dirty="0" smtClean="0"/>
              <a:t>clay		Distilling</a:t>
            </a:r>
            <a:r>
              <a:rPr lang="en-US" sz="4500" dirty="0"/>
              <a:t>, rectifying, blending of spirits</a:t>
            </a:r>
          </a:p>
          <a:p>
            <a:r>
              <a:rPr lang="en-US" sz="4500" dirty="0" smtClean="0"/>
              <a:t>Manufacture </a:t>
            </a:r>
            <a:r>
              <a:rPr lang="en-US" sz="4500" dirty="0"/>
              <a:t>of soft drinks &amp; mineral </a:t>
            </a:r>
            <a:r>
              <a:rPr lang="en-US" sz="4500" dirty="0" smtClean="0"/>
              <a:t>water	Manufacture </a:t>
            </a:r>
            <a:r>
              <a:rPr lang="en-US" sz="4500" dirty="0"/>
              <a:t>of fertilizers</a:t>
            </a:r>
          </a:p>
          <a:p>
            <a:r>
              <a:rPr lang="en-US" sz="4500" dirty="0"/>
              <a:t>Manufacture of basic precious </a:t>
            </a:r>
            <a:r>
              <a:rPr lang="en-US" sz="4500" dirty="0" smtClean="0"/>
              <a:t>metals		Manufacture </a:t>
            </a:r>
            <a:r>
              <a:rPr lang="en-US" sz="4500" dirty="0"/>
              <a:t>of primary cells &amp; batteries</a:t>
            </a:r>
          </a:p>
          <a:p>
            <a:r>
              <a:rPr lang="en-US" sz="4500" dirty="0"/>
              <a:t>Manufacture of television &amp; radio </a:t>
            </a:r>
            <a:r>
              <a:rPr lang="en-US" sz="4500" dirty="0" smtClean="0"/>
              <a:t>receivers	Manufacture </a:t>
            </a:r>
            <a:r>
              <a:rPr lang="en-US" sz="4500" dirty="0"/>
              <a:t>of jewelry &amp; related articles</a:t>
            </a:r>
          </a:p>
          <a:p>
            <a:r>
              <a:rPr lang="en-US" sz="4500" dirty="0"/>
              <a:t>Recycling of metal waste and </a:t>
            </a:r>
            <a:r>
              <a:rPr lang="en-US" sz="4500" dirty="0" smtClean="0"/>
              <a:t>scrap		Recycling </a:t>
            </a:r>
            <a:r>
              <a:rPr lang="en-US" sz="4500" dirty="0"/>
              <a:t>of non-metal waste and scrap</a:t>
            </a:r>
          </a:p>
          <a:p>
            <a:r>
              <a:rPr lang="en-US" sz="4500" dirty="0"/>
              <a:t>Electricity production, transmission &amp; </a:t>
            </a:r>
            <a:r>
              <a:rPr lang="en-US" sz="4500" dirty="0" smtClean="0"/>
              <a:t>distribution	Manufacture </a:t>
            </a:r>
            <a:r>
              <a:rPr lang="en-US" sz="4500" dirty="0"/>
              <a:t>&amp; distribution of gas</a:t>
            </a:r>
          </a:p>
          <a:p>
            <a:r>
              <a:rPr lang="en-US" sz="4500" dirty="0"/>
              <a:t>Collection, purification &amp; distribution of </a:t>
            </a:r>
            <a:r>
              <a:rPr lang="en-US" sz="4500" dirty="0" smtClean="0"/>
              <a:t>water	Wholesale </a:t>
            </a:r>
            <a:r>
              <a:rPr lang="en-US" sz="4500" dirty="0"/>
              <a:t>of textiles, clothing &amp; footwear</a:t>
            </a:r>
          </a:p>
          <a:p>
            <a:r>
              <a:rPr lang="en-US" sz="4500" dirty="0"/>
              <a:t>Wholesale of solid, liquid &amp; gaseous </a:t>
            </a:r>
            <a:r>
              <a:rPr lang="en-US" sz="4500" dirty="0" smtClean="0"/>
              <a:t>fuels		Electronic </a:t>
            </a:r>
            <a:r>
              <a:rPr lang="en-US" sz="4500" dirty="0"/>
              <a:t>&amp; telecommunications parts</a:t>
            </a:r>
          </a:p>
          <a:p>
            <a:r>
              <a:rPr lang="en-US" sz="4500" dirty="0"/>
              <a:t>Retail sale in non-specialized stores with </a:t>
            </a:r>
            <a:r>
              <a:rPr lang="en-US" sz="4500" dirty="0" smtClean="0"/>
              <a:t>food	Inland </a:t>
            </a:r>
            <a:r>
              <a:rPr lang="en-US" sz="4500" dirty="0"/>
              <a:t>water transport</a:t>
            </a:r>
          </a:p>
          <a:p>
            <a:r>
              <a:rPr lang="en-US" sz="4500" dirty="0"/>
              <a:t>Life </a:t>
            </a:r>
            <a:r>
              <a:rPr lang="en-US" sz="4500" dirty="0" smtClean="0"/>
              <a:t>insurance				Renting </a:t>
            </a:r>
            <a:r>
              <a:rPr lang="en-US" sz="4500" dirty="0"/>
              <a:t>of land transport equipment</a:t>
            </a:r>
          </a:p>
          <a:p>
            <a:r>
              <a:rPr lang="en-US" sz="4500" dirty="0"/>
              <a:t>Legal </a:t>
            </a:r>
            <a:r>
              <a:rPr lang="en-US" sz="4500" dirty="0" smtClean="0"/>
              <a:t>activities				Advertising</a:t>
            </a:r>
            <a:endParaRPr lang="en-US" sz="4500" dirty="0"/>
          </a:p>
          <a:p>
            <a:r>
              <a:rPr lang="en-US" sz="4500" dirty="0" smtClean="0"/>
              <a:t>Sewage </a:t>
            </a:r>
            <a:r>
              <a:rPr lang="en-US" sz="4500" dirty="0"/>
              <a:t>&amp; refuse disposal, </a:t>
            </a:r>
            <a:r>
              <a:rPr lang="en-US" sz="4500" dirty="0" smtClean="0"/>
              <a:t>sanitation		Motion </a:t>
            </a:r>
            <a:r>
              <a:rPr lang="en-US" sz="4500" dirty="0"/>
              <a:t>picture and video </a:t>
            </a:r>
            <a:r>
              <a:rPr lang="en-US" sz="4500" dirty="0" smtClean="0"/>
              <a:t>production</a:t>
            </a:r>
          </a:p>
          <a:p>
            <a:r>
              <a:rPr lang="en-US" sz="4500" dirty="0" smtClean="0"/>
              <a:t>Dramatic </a:t>
            </a:r>
            <a:r>
              <a:rPr lang="en-US" sz="4500" dirty="0"/>
              <a:t>arts, music &amp; other arts activities</a:t>
            </a:r>
          </a:p>
          <a:p>
            <a:endParaRPr lang="en-US" dirty="0"/>
          </a:p>
        </p:txBody>
      </p:sp>
    </p:spTree>
    <p:extLst>
      <p:ext uri="{BB962C8B-B14F-4D97-AF65-F5344CB8AC3E}">
        <p14:creationId xmlns:p14="http://schemas.microsoft.com/office/powerpoint/2010/main" val="267707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Average annual value added growth rates (in percentage) of treatment and control group manufacturing sectors in all other countries between 1996 and 2006</a:t>
            </a:r>
            <a:br>
              <a:rPr lang="en-US" sz="2400" b="1"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0431012"/>
              </p:ext>
            </p:extLst>
          </p:nvPr>
        </p:nvGraphicFramePr>
        <p:xfrm>
          <a:off x="457200" y="1600200"/>
          <a:ext cx="8229599" cy="1968499"/>
        </p:xfrm>
        <a:graphic>
          <a:graphicData uri="http://schemas.openxmlformats.org/drawingml/2006/table">
            <a:tbl>
              <a:tblPr firstRow="1" bandRow="1">
                <a:tableStyleId>{5C22544A-7EE6-4342-B048-85BDC9FD1C3A}</a:tableStyleId>
              </a:tblPr>
              <a:tblGrid>
                <a:gridCol w="3048000"/>
                <a:gridCol w="762000"/>
                <a:gridCol w="990600"/>
                <a:gridCol w="914400"/>
                <a:gridCol w="914400"/>
                <a:gridCol w="838200"/>
                <a:gridCol w="761999"/>
              </a:tblGrid>
              <a:tr h="370840">
                <a:tc>
                  <a:txBody>
                    <a:bodyPr/>
                    <a:lstStyle/>
                    <a:p>
                      <a:pPr marL="0" marR="0">
                        <a:lnSpc>
                          <a:spcPct val="115000"/>
                        </a:lnSpc>
                        <a:spcBef>
                          <a:spcPts val="600"/>
                        </a:spcBef>
                        <a:spcAft>
                          <a:spcPts val="0"/>
                        </a:spcAft>
                      </a:pPr>
                      <a:r>
                        <a:rPr lang="en-US" sz="1400" b="1" dirty="0">
                          <a:solidFill>
                            <a:srgbClr val="000000"/>
                          </a:solidFill>
                          <a:effectLst/>
                          <a:latin typeface="Garamond"/>
                          <a:ea typeface="Times New Roman"/>
                          <a:cs typeface="Times New Roman"/>
                        </a:rPr>
                        <a:t> </a:t>
                      </a:r>
                      <a:endParaRPr lang="en-US" sz="1400" dirty="0">
                        <a:effectLst/>
                        <a:latin typeface="Garamond"/>
                        <a:ea typeface="Times New Roman"/>
                        <a:cs typeface="Times New Roman"/>
                      </a:endParaRPr>
                    </a:p>
                  </a:txBody>
                  <a:tcPr marL="68580" marR="68580" marT="0" marB="0" anchor="b"/>
                </a:tc>
                <a:tc>
                  <a:txBody>
                    <a:bodyPr/>
                    <a:lstStyle/>
                    <a:p>
                      <a:pPr marL="0" marR="0" algn="ctr">
                        <a:lnSpc>
                          <a:spcPct val="115000"/>
                        </a:lnSpc>
                        <a:spcBef>
                          <a:spcPts val="600"/>
                        </a:spcBef>
                        <a:spcAft>
                          <a:spcPts val="0"/>
                        </a:spcAft>
                      </a:pPr>
                      <a:r>
                        <a:rPr lang="en-US" sz="1800" b="1" dirty="0" smtClean="0">
                          <a:solidFill>
                            <a:srgbClr val="000000"/>
                          </a:solidFill>
                          <a:effectLst/>
                          <a:latin typeface="Garamond"/>
                          <a:ea typeface="Times New Roman"/>
                          <a:cs typeface="Times New Roman"/>
                        </a:rPr>
                        <a:t>All</a:t>
                      </a:r>
                      <a:endParaRPr lang="en-US" sz="1800" dirty="0">
                        <a:effectLst/>
                        <a:latin typeface="Garamond"/>
                        <a:ea typeface="Times New Roman"/>
                        <a:cs typeface="Times New Roman"/>
                      </a:endParaRPr>
                    </a:p>
                  </a:txBody>
                  <a:tcPr marL="68580" marR="68580" marT="0" marB="0" anchor="b"/>
                </a:tc>
                <a:tc>
                  <a:txBody>
                    <a:bodyPr/>
                    <a:lstStyle/>
                    <a:p>
                      <a:pPr marL="0" marR="0" algn="ctr">
                        <a:lnSpc>
                          <a:spcPct val="115000"/>
                        </a:lnSpc>
                        <a:spcBef>
                          <a:spcPts val="600"/>
                        </a:spcBef>
                        <a:spcAft>
                          <a:spcPts val="0"/>
                        </a:spcAft>
                      </a:pPr>
                      <a:r>
                        <a:rPr lang="en-US" sz="1800" b="1" dirty="0" smtClean="0">
                          <a:solidFill>
                            <a:srgbClr val="000000"/>
                          </a:solidFill>
                          <a:effectLst/>
                          <a:latin typeface="Garamond"/>
                          <a:ea typeface="Times New Roman"/>
                          <a:cs typeface="Times New Roman"/>
                        </a:rPr>
                        <a:t>HICs</a:t>
                      </a:r>
                      <a:endParaRPr lang="en-US" sz="1800" dirty="0">
                        <a:effectLst/>
                        <a:latin typeface="Garamond"/>
                        <a:ea typeface="Times New Roman"/>
                        <a:cs typeface="Times New Roman"/>
                      </a:endParaRPr>
                    </a:p>
                  </a:txBody>
                  <a:tcPr marL="68580" marR="68580" marT="0" marB="0" anchor="b"/>
                </a:tc>
                <a:tc>
                  <a:txBody>
                    <a:bodyPr/>
                    <a:lstStyle/>
                    <a:p>
                      <a:pPr marL="0" marR="0" algn="ctr">
                        <a:lnSpc>
                          <a:spcPct val="115000"/>
                        </a:lnSpc>
                        <a:spcBef>
                          <a:spcPts val="600"/>
                        </a:spcBef>
                        <a:spcAft>
                          <a:spcPts val="0"/>
                        </a:spcAft>
                      </a:pPr>
                      <a:r>
                        <a:rPr lang="en-US" sz="1800" b="1" dirty="0" smtClean="0">
                          <a:solidFill>
                            <a:srgbClr val="000000"/>
                          </a:solidFill>
                          <a:effectLst/>
                          <a:latin typeface="Garamond"/>
                          <a:ea typeface="Times New Roman"/>
                          <a:cs typeface="Times New Roman"/>
                        </a:rPr>
                        <a:t>LDCs</a:t>
                      </a:r>
                      <a:endParaRPr lang="en-US" sz="1800" dirty="0">
                        <a:effectLst/>
                        <a:latin typeface="Garamond"/>
                        <a:ea typeface="Times New Roman"/>
                        <a:cs typeface="Times New Roman"/>
                      </a:endParaRPr>
                    </a:p>
                  </a:txBody>
                  <a:tcPr marL="68580" marR="68580" marT="0" marB="0" anchor="b"/>
                </a:tc>
                <a:tc>
                  <a:txBody>
                    <a:bodyPr/>
                    <a:lstStyle/>
                    <a:p>
                      <a:pPr marL="0" marR="0" algn="ctr">
                        <a:lnSpc>
                          <a:spcPct val="115000"/>
                        </a:lnSpc>
                        <a:spcBef>
                          <a:spcPts val="600"/>
                        </a:spcBef>
                        <a:spcAft>
                          <a:spcPts val="0"/>
                        </a:spcAft>
                      </a:pPr>
                      <a:r>
                        <a:rPr lang="en-US" sz="1800" b="1" dirty="0" smtClean="0">
                          <a:solidFill>
                            <a:srgbClr val="000000"/>
                          </a:solidFill>
                          <a:effectLst/>
                          <a:latin typeface="Garamond"/>
                          <a:ea typeface="Times New Roman"/>
                          <a:cs typeface="Times New Roman"/>
                        </a:rPr>
                        <a:t>MENA</a:t>
                      </a:r>
                      <a:endParaRPr lang="en-US" sz="1800" dirty="0">
                        <a:effectLst/>
                        <a:latin typeface="Garamond"/>
                        <a:ea typeface="Times New Roman"/>
                        <a:cs typeface="Times New Roman"/>
                      </a:endParaRPr>
                    </a:p>
                  </a:txBody>
                  <a:tcPr marL="68580" marR="68580" marT="0" marB="0" anchor="b"/>
                </a:tc>
                <a:tc>
                  <a:txBody>
                    <a:bodyPr/>
                    <a:lstStyle/>
                    <a:p>
                      <a:pPr marL="0" marR="0" algn="ctr">
                        <a:lnSpc>
                          <a:spcPct val="115000"/>
                        </a:lnSpc>
                        <a:spcBef>
                          <a:spcPts val="600"/>
                        </a:spcBef>
                        <a:spcAft>
                          <a:spcPts val="0"/>
                        </a:spcAft>
                      </a:pPr>
                      <a:r>
                        <a:rPr lang="en-US" sz="1800" b="1" dirty="0">
                          <a:solidFill>
                            <a:srgbClr val="000000"/>
                          </a:solidFill>
                          <a:effectLst/>
                          <a:latin typeface="Garamond"/>
                          <a:ea typeface="Times New Roman"/>
                          <a:cs typeface="Times New Roman"/>
                        </a:rPr>
                        <a:t>ECA </a:t>
                      </a:r>
                      <a:endParaRPr lang="en-US" sz="1800" dirty="0">
                        <a:effectLst/>
                        <a:latin typeface="Garamond"/>
                        <a:ea typeface="Times New Roman"/>
                        <a:cs typeface="Times New Roman"/>
                      </a:endParaRPr>
                    </a:p>
                  </a:txBody>
                  <a:tcPr marL="68580" marR="68580" marT="0" marB="0" anchor="b"/>
                </a:tc>
                <a:tc>
                  <a:txBody>
                    <a:bodyPr/>
                    <a:lstStyle/>
                    <a:p>
                      <a:pPr marL="0" marR="0" algn="ctr">
                        <a:lnSpc>
                          <a:spcPct val="115000"/>
                        </a:lnSpc>
                        <a:spcBef>
                          <a:spcPts val="600"/>
                        </a:spcBef>
                        <a:spcAft>
                          <a:spcPts val="0"/>
                        </a:spcAft>
                      </a:pPr>
                      <a:r>
                        <a:rPr lang="en-US" sz="1800" b="1" dirty="0">
                          <a:solidFill>
                            <a:srgbClr val="000000"/>
                          </a:solidFill>
                          <a:effectLst/>
                          <a:latin typeface="Garamond"/>
                          <a:ea typeface="Times New Roman"/>
                          <a:cs typeface="Times New Roman"/>
                        </a:rPr>
                        <a:t>LAC </a:t>
                      </a:r>
                      <a:endParaRPr lang="en-US" sz="1800" dirty="0">
                        <a:effectLst/>
                        <a:latin typeface="Garamond"/>
                        <a:ea typeface="Times New Roman"/>
                        <a:cs typeface="Times New Roman"/>
                      </a:endParaRPr>
                    </a:p>
                  </a:txBody>
                  <a:tcPr marL="68580" marR="68580" marT="0" marB="0" anchor="b"/>
                </a:tc>
              </a:tr>
              <a:tr h="370840">
                <a:tc>
                  <a:txBody>
                    <a:bodyPr/>
                    <a:lstStyle/>
                    <a:p>
                      <a:pPr marL="0" marR="0">
                        <a:lnSpc>
                          <a:spcPct val="115000"/>
                        </a:lnSpc>
                        <a:spcBef>
                          <a:spcPts val="600"/>
                        </a:spcBef>
                        <a:spcAft>
                          <a:spcPts val="0"/>
                        </a:spcAft>
                      </a:pPr>
                      <a:r>
                        <a:rPr lang="en-US" sz="1400" b="1" dirty="0">
                          <a:solidFill>
                            <a:srgbClr val="000000"/>
                          </a:solidFill>
                          <a:effectLst/>
                          <a:latin typeface="Garamond"/>
                          <a:ea typeface="Times New Roman"/>
                          <a:cs typeface="Times New Roman"/>
                        </a:rPr>
                        <a:t>Unconnected sectors in 1996 subsequently entered by crony firms in Egypt</a:t>
                      </a:r>
                      <a:endParaRPr lang="en-US" sz="1400" dirty="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dirty="0">
                          <a:solidFill>
                            <a:srgbClr val="000000"/>
                          </a:solidFill>
                          <a:effectLst/>
                          <a:latin typeface="Garamond"/>
                          <a:ea typeface="Times New Roman"/>
                          <a:cs typeface="Times New Roman"/>
                        </a:rPr>
                        <a:t>2.28</a:t>
                      </a:r>
                      <a:endParaRPr lang="en-US" sz="1800" dirty="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dirty="0">
                          <a:solidFill>
                            <a:srgbClr val="000000"/>
                          </a:solidFill>
                          <a:effectLst/>
                          <a:latin typeface="Garamond"/>
                          <a:ea typeface="Times New Roman"/>
                          <a:cs typeface="Times New Roman"/>
                        </a:rPr>
                        <a:t>1.50</a:t>
                      </a:r>
                      <a:endParaRPr lang="en-US" sz="1800" dirty="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dirty="0">
                          <a:solidFill>
                            <a:srgbClr val="000000"/>
                          </a:solidFill>
                          <a:effectLst/>
                          <a:latin typeface="Garamond"/>
                          <a:ea typeface="Times New Roman"/>
                          <a:cs typeface="Times New Roman"/>
                        </a:rPr>
                        <a:t>3.08</a:t>
                      </a:r>
                      <a:endParaRPr lang="en-US" sz="1800" dirty="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a:solidFill>
                            <a:srgbClr val="000000"/>
                          </a:solidFill>
                          <a:effectLst/>
                          <a:latin typeface="Garamond"/>
                          <a:ea typeface="Times New Roman"/>
                          <a:cs typeface="Times New Roman"/>
                        </a:rPr>
                        <a:t>2.67</a:t>
                      </a:r>
                      <a:endParaRPr lang="en-US" sz="18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a:solidFill>
                            <a:srgbClr val="000000"/>
                          </a:solidFill>
                          <a:effectLst/>
                          <a:latin typeface="Garamond"/>
                          <a:ea typeface="Times New Roman"/>
                          <a:cs typeface="Times New Roman"/>
                        </a:rPr>
                        <a:t>4.94</a:t>
                      </a:r>
                      <a:endParaRPr lang="en-US" sz="18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a:solidFill>
                            <a:srgbClr val="000000"/>
                          </a:solidFill>
                          <a:effectLst/>
                          <a:latin typeface="Garamond"/>
                          <a:ea typeface="Times New Roman"/>
                          <a:cs typeface="Times New Roman"/>
                        </a:rPr>
                        <a:t>1.94</a:t>
                      </a:r>
                      <a:endParaRPr lang="en-US" sz="1800">
                        <a:effectLst/>
                        <a:latin typeface="Garamond"/>
                        <a:ea typeface="Times New Roman"/>
                        <a:cs typeface="Times New Roman"/>
                      </a:endParaRPr>
                    </a:p>
                  </a:txBody>
                  <a:tcPr marL="68580" marR="68580" marT="0" marB="0" anchor="ctr"/>
                </a:tc>
              </a:tr>
              <a:tr h="370840">
                <a:tc>
                  <a:txBody>
                    <a:bodyPr/>
                    <a:lstStyle/>
                    <a:p>
                      <a:pPr marL="0" marR="0">
                        <a:lnSpc>
                          <a:spcPct val="115000"/>
                        </a:lnSpc>
                        <a:spcBef>
                          <a:spcPts val="600"/>
                        </a:spcBef>
                        <a:spcAft>
                          <a:spcPts val="0"/>
                        </a:spcAft>
                      </a:pPr>
                      <a:r>
                        <a:rPr lang="en-US" sz="1400" b="1">
                          <a:solidFill>
                            <a:srgbClr val="000000"/>
                          </a:solidFill>
                          <a:effectLst/>
                          <a:latin typeface="Garamond"/>
                          <a:ea typeface="Times New Roman"/>
                          <a:cs typeface="Times New Roman"/>
                        </a:rPr>
                        <a:t>Unconnected sectors in 1996 that remained unconnected in Egypt</a:t>
                      </a:r>
                      <a:endParaRPr lang="en-US" sz="14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a:solidFill>
                            <a:srgbClr val="000000"/>
                          </a:solidFill>
                          <a:effectLst/>
                          <a:latin typeface="Garamond"/>
                          <a:ea typeface="Times New Roman"/>
                          <a:cs typeface="Times New Roman"/>
                        </a:rPr>
                        <a:t>1.12</a:t>
                      </a:r>
                      <a:endParaRPr lang="en-US" sz="18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dirty="0">
                          <a:solidFill>
                            <a:srgbClr val="000000"/>
                          </a:solidFill>
                          <a:effectLst/>
                          <a:latin typeface="Garamond"/>
                          <a:ea typeface="Times New Roman"/>
                          <a:cs typeface="Times New Roman"/>
                        </a:rPr>
                        <a:t>0.77</a:t>
                      </a:r>
                      <a:endParaRPr lang="en-US" sz="1800" dirty="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dirty="0">
                          <a:solidFill>
                            <a:srgbClr val="000000"/>
                          </a:solidFill>
                          <a:effectLst/>
                          <a:latin typeface="Garamond"/>
                          <a:ea typeface="Times New Roman"/>
                          <a:cs typeface="Times New Roman"/>
                        </a:rPr>
                        <a:t>1.47</a:t>
                      </a:r>
                      <a:endParaRPr lang="en-US" sz="1800" dirty="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dirty="0">
                          <a:solidFill>
                            <a:srgbClr val="000000"/>
                          </a:solidFill>
                          <a:effectLst/>
                          <a:latin typeface="Garamond"/>
                          <a:ea typeface="Times New Roman"/>
                          <a:cs typeface="Times New Roman"/>
                        </a:rPr>
                        <a:t>0.46</a:t>
                      </a:r>
                      <a:endParaRPr lang="en-US" sz="1800" dirty="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dirty="0">
                          <a:solidFill>
                            <a:srgbClr val="000000"/>
                          </a:solidFill>
                          <a:effectLst/>
                          <a:latin typeface="Garamond"/>
                          <a:ea typeface="Times New Roman"/>
                          <a:cs typeface="Times New Roman"/>
                        </a:rPr>
                        <a:t>2.66</a:t>
                      </a:r>
                      <a:endParaRPr lang="en-US" sz="1800" dirty="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a:solidFill>
                            <a:srgbClr val="000000"/>
                          </a:solidFill>
                          <a:effectLst/>
                          <a:latin typeface="Garamond"/>
                          <a:ea typeface="Times New Roman"/>
                          <a:cs typeface="Times New Roman"/>
                        </a:rPr>
                        <a:t>-1.61</a:t>
                      </a:r>
                      <a:endParaRPr lang="en-US" sz="1800">
                        <a:effectLst/>
                        <a:latin typeface="Garamond"/>
                        <a:ea typeface="Times New Roman"/>
                        <a:cs typeface="Times New Roman"/>
                      </a:endParaRPr>
                    </a:p>
                  </a:txBody>
                  <a:tcPr marL="68580" marR="68580" marT="0" marB="0" anchor="ctr"/>
                </a:tc>
              </a:tr>
              <a:tr h="370840">
                <a:tc>
                  <a:txBody>
                    <a:bodyPr/>
                    <a:lstStyle/>
                    <a:p>
                      <a:pPr marL="0" marR="0">
                        <a:lnSpc>
                          <a:spcPct val="115000"/>
                        </a:lnSpc>
                        <a:spcBef>
                          <a:spcPts val="600"/>
                        </a:spcBef>
                        <a:spcAft>
                          <a:spcPts val="0"/>
                        </a:spcAft>
                      </a:pPr>
                      <a:r>
                        <a:rPr lang="en-US" sz="1400" b="1">
                          <a:solidFill>
                            <a:srgbClr val="000000"/>
                          </a:solidFill>
                          <a:effectLst/>
                          <a:latin typeface="Garamond"/>
                          <a:ea typeface="Times New Roman"/>
                          <a:cs typeface="Times New Roman"/>
                        </a:rPr>
                        <a:t>Difference</a:t>
                      </a:r>
                      <a:endParaRPr lang="en-US" sz="14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a:solidFill>
                            <a:srgbClr val="000000"/>
                          </a:solidFill>
                          <a:effectLst/>
                          <a:latin typeface="Garamond"/>
                          <a:ea typeface="Times New Roman"/>
                          <a:cs typeface="Times New Roman"/>
                        </a:rPr>
                        <a:t>1.16**</a:t>
                      </a:r>
                      <a:endParaRPr lang="en-US" sz="18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a:solidFill>
                            <a:srgbClr val="000000"/>
                          </a:solidFill>
                          <a:effectLst/>
                          <a:latin typeface="Garamond"/>
                          <a:ea typeface="Times New Roman"/>
                          <a:cs typeface="Times New Roman"/>
                        </a:rPr>
                        <a:t>0.73**</a:t>
                      </a:r>
                      <a:endParaRPr lang="en-US" sz="18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dirty="0">
                          <a:solidFill>
                            <a:srgbClr val="000000"/>
                          </a:solidFill>
                          <a:effectLst/>
                          <a:latin typeface="Garamond"/>
                          <a:ea typeface="Times New Roman"/>
                          <a:cs typeface="Times New Roman"/>
                        </a:rPr>
                        <a:t>1.61*</a:t>
                      </a:r>
                      <a:endParaRPr lang="en-US" sz="1800" dirty="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dirty="0">
                          <a:solidFill>
                            <a:srgbClr val="000000"/>
                          </a:solidFill>
                          <a:effectLst/>
                          <a:latin typeface="Garamond"/>
                          <a:ea typeface="Times New Roman"/>
                          <a:cs typeface="Times New Roman"/>
                        </a:rPr>
                        <a:t>2.21</a:t>
                      </a:r>
                      <a:endParaRPr lang="en-US" sz="1800" dirty="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dirty="0">
                          <a:solidFill>
                            <a:srgbClr val="000000"/>
                          </a:solidFill>
                          <a:effectLst/>
                          <a:latin typeface="Garamond"/>
                          <a:ea typeface="Times New Roman"/>
                          <a:cs typeface="Times New Roman"/>
                        </a:rPr>
                        <a:t>2.28**</a:t>
                      </a:r>
                      <a:endParaRPr lang="en-US" sz="1800" dirty="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1800" dirty="0">
                          <a:solidFill>
                            <a:srgbClr val="000000"/>
                          </a:solidFill>
                          <a:effectLst/>
                          <a:latin typeface="Garamond"/>
                          <a:ea typeface="Times New Roman"/>
                          <a:cs typeface="Times New Roman"/>
                        </a:rPr>
                        <a:t>3.55</a:t>
                      </a:r>
                      <a:endParaRPr lang="en-US" sz="1800" dirty="0">
                        <a:effectLst/>
                        <a:latin typeface="Garamond"/>
                        <a:ea typeface="Times New Roman"/>
                        <a:cs typeface="Times New Roman"/>
                      </a:endParaRPr>
                    </a:p>
                  </a:txBody>
                  <a:tcPr marL="68580" marR="68580" marT="0" marB="0" anchor="ctr"/>
                </a:tc>
              </a:tr>
            </a:tbl>
          </a:graphicData>
        </a:graphic>
      </p:graphicFrame>
      <p:sp>
        <p:nvSpPr>
          <p:cNvPr id="6" name="Rectangle 5"/>
          <p:cNvSpPr/>
          <p:nvPr/>
        </p:nvSpPr>
        <p:spPr>
          <a:xfrm>
            <a:off x="228600" y="3581400"/>
            <a:ext cx="8763000" cy="2585323"/>
          </a:xfrm>
          <a:prstGeom prst="rect">
            <a:avLst/>
          </a:prstGeom>
        </p:spPr>
        <p:txBody>
          <a:bodyPr wrap="square">
            <a:spAutoFit/>
          </a:bodyPr>
          <a:lstStyle/>
          <a:p>
            <a:r>
              <a:rPr lang="en-US" dirty="0"/>
              <a:t>Source: UNIDO (INSTAT4) and sample of politically connected firms in Egypt</a:t>
            </a:r>
            <a:r>
              <a:rPr lang="en-US" dirty="0" smtClean="0"/>
              <a:t>.  “</a:t>
            </a:r>
            <a:r>
              <a:rPr lang="en-US" dirty="0"/>
              <a:t>All Countries” includes all 104 countries with available data (excluding Egypt), “All Developing” 76 developing countries (excluding Egypt), “High Income” 28 high income countries, “MENA” all developing countries in the Middle East and North Africa, “ECA” all countries in Eastern Europe and Central Asia, “LAC” all countries in Latin America and the Caribbean (excluding small island states). </a:t>
            </a:r>
            <a:endParaRPr lang="en-US" dirty="0" smtClean="0"/>
          </a:p>
          <a:p>
            <a:r>
              <a:rPr lang="en-US" dirty="0" smtClean="0"/>
              <a:t>*</a:t>
            </a:r>
            <a:r>
              <a:rPr lang="en-US" dirty="0"/>
              <a:t>, ** denote that the difference in annual growth rates between the treat and control group sectors is significance at the 10%, 5% significance level (after controlling for 1-digit sector dummies).</a:t>
            </a:r>
          </a:p>
        </p:txBody>
      </p:sp>
    </p:spTree>
    <p:extLst>
      <p:ext uri="{BB962C8B-B14F-4D97-AF65-F5344CB8AC3E}">
        <p14:creationId xmlns:p14="http://schemas.microsoft.com/office/powerpoint/2010/main" val="642370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Average annual growth rates (in percentage) of treatment and control group manufacturing and service sectors in Jordan between 1996 and 2006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9871923"/>
              </p:ext>
            </p:extLst>
          </p:nvPr>
        </p:nvGraphicFramePr>
        <p:xfrm>
          <a:off x="457200" y="1981200"/>
          <a:ext cx="8229600" cy="2494280"/>
        </p:xfrm>
        <a:graphic>
          <a:graphicData uri="http://schemas.openxmlformats.org/drawingml/2006/table">
            <a:tbl>
              <a:tblPr firstRow="1" bandRow="1">
                <a:tableStyleId>{5C22544A-7EE6-4342-B048-85BDC9FD1C3A}</a:tableStyleId>
              </a:tblPr>
              <a:tblGrid>
                <a:gridCol w="3810000"/>
                <a:gridCol w="838200"/>
                <a:gridCol w="1295400"/>
                <a:gridCol w="1143000"/>
                <a:gridCol w="1143000"/>
              </a:tblGrid>
              <a:tr h="370840">
                <a:tc>
                  <a:txBody>
                    <a:bodyPr/>
                    <a:lstStyle/>
                    <a:p>
                      <a:pPr marL="0" marR="0">
                        <a:lnSpc>
                          <a:spcPct val="115000"/>
                        </a:lnSpc>
                        <a:spcBef>
                          <a:spcPts val="600"/>
                        </a:spcBef>
                        <a:spcAft>
                          <a:spcPts val="0"/>
                        </a:spcAft>
                      </a:pPr>
                      <a:r>
                        <a:rPr lang="en-US" sz="2000" b="1" dirty="0">
                          <a:solidFill>
                            <a:srgbClr val="000000"/>
                          </a:solidFill>
                          <a:effectLst/>
                          <a:latin typeface="Garamond"/>
                          <a:ea typeface="Times New Roman"/>
                          <a:cs typeface="Times New Roman"/>
                        </a:rPr>
                        <a:t> </a:t>
                      </a:r>
                      <a:endParaRPr lang="en-US" sz="2000" dirty="0">
                        <a:effectLst/>
                        <a:latin typeface="Garamond"/>
                        <a:ea typeface="Times New Roman"/>
                        <a:cs typeface="Times New Roman"/>
                      </a:endParaRPr>
                    </a:p>
                  </a:txBody>
                  <a:tcPr marL="68580" marR="68580" marT="0" marB="0" anchor="b"/>
                </a:tc>
                <a:tc>
                  <a:txBody>
                    <a:bodyPr/>
                    <a:lstStyle/>
                    <a:p>
                      <a:pPr marL="0" marR="0" algn="ctr">
                        <a:lnSpc>
                          <a:spcPct val="115000"/>
                        </a:lnSpc>
                        <a:spcBef>
                          <a:spcPts val="600"/>
                        </a:spcBef>
                        <a:spcAft>
                          <a:spcPts val="0"/>
                        </a:spcAft>
                      </a:pPr>
                      <a:r>
                        <a:rPr lang="en-US" sz="2000" b="1" dirty="0" smtClean="0">
                          <a:solidFill>
                            <a:srgbClr val="000000"/>
                          </a:solidFill>
                          <a:effectLst/>
                          <a:latin typeface="Garamond"/>
                          <a:ea typeface="Times New Roman"/>
                          <a:cs typeface="Times New Roman"/>
                        </a:rPr>
                        <a:t>VA</a:t>
                      </a:r>
                      <a:endParaRPr lang="en-US" sz="2000" dirty="0">
                        <a:effectLst/>
                        <a:latin typeface="Garamond"/>
                        <a:ea typeface="Times New Roman"/>
                        <a:cs typeface="Times New Roman"/>
                      </a:endParaRPr>
                    </a:p>
                  </a:txBody>
                  <a:tcPr marL="68580" marR="68580" marT="0" marB="0" anchor="b"/>
                </a:tc>
                <a:tc>
                  <a:txBody>
                    <a:bodyPr/>
                    <a:lstStyle/>
                    <a:p>
                      <a:pPr marL="0" marR="0" algn="ctr">
                        <a:lnSpc>
                          <a:spcPct val="115000"/>
                        </a:lnSpc>
                        <a:spcBef>
                          <a:spcPts val="600"/>
                        </a:spcBef>
                        <a:spcAft>
                          <a:spcPts val="0"/>
                        </a:spcAft>
                      </a:pPr>
                      <a:r>
                        <a:rPr lang="en-US" sz="2000" b="1" dirty="0" smtClean="0">
                          <a:solidFill>
                            <a:srgbClr val="000000"/>
                          </a:solidFill>
                          <a:effectLst/>
                          <a:latin typeface="Garamond"/>
                          <a:ea typeface="Times New Roman"/>
                          <a:cs typeface="Times New Roman"/>
                        </a:rPr>
                        <a:t>Log(</a:t>
                      </a:r>
                      <a:r>
                        <a:rPr lang="en-US" sz="2000" b="1" dirty="0" err="1" smtClean="0">
                          <a:solidFill>
                            <a:srgbClr val="000000"/>
                          </a:solidFill>
                          <a:effectLst/>
                          <a:latin typeface="Garamond"/>
                          <a:ea typeface="Times New Roman"/>
                          <a:cs typeface="Times New Roman"/>
                        </a:rPr>
                        <a:t>Inv</a:t>
                      </a:r>
                      <a:r>
                        <a:rPr lang="en-US" sz="2000" b="1" dirty="0" smtClean="0">
                          <a:solidFill>
                            <a:srgbClr val="000000"/>
                          </a:solidFill>
                          <a:effectLst/>
                          <a:latin typeface="Garamond"/>
                          <a:ea typeface="Times New Roman"/>
                          <a:cs typeface="Times New Roman"/>
                        </a:rPr>
                        <a:t>)</a:t>
                      </a:r>
                      <a:endParaRPr lang="en-US" sz="2000" dirty="0">
                        <a:effectLst/>
                        <a:latin typeface="Garamond"/>
                        <a:ea typeface="Times New Roman"/>
                        <a:cs typeface="Times New Roman"/>
                      </a:endParaRPr>
                    </a:p>
                  </a:txBody>
                  <a:tcPr marL="68580" marR="68580" marT="0" marB="0" anchor="b"/>
                </a:tc>
                <a:tc>
                  <a:txBody>
                    <a:bodyPr/>
                    <a:lstStyle/>
                    <a:p>
                      <a:pPr marL="0" marR="0" algn="ctr">
                        <a:lnSpc>
                          <a:spcPct val="115000"/>
                        </a:lnSpc>
                        <a:spcBef>
                          <a:spcPts val="600"/>
                        </a:spcBef>
                        <a:spcAft>
                          <a:spcPts val="0"/>
                        </a:spcAft>
                      </a:pPr>
                      <a:r>
                        <a:rPr lang="en-US" sz="2000" b="1">
                          <a:solidFill>
                            <a:srgbClr val="000000"/>
                          </a:solidFill>
                          <a:effectLst/>
                          <a:latin typeface="Garamond"/>
                          <a:ea typeface="Times New Roman"/>
                          <a:cs typeface="Times New Roman"/>
                        </a:rPr>
                        <a:t>Wages</a:t>
                      </a:r>
                      <a:endParaRPr lang="en-US" sz="2000">
                        <a:effectLst/>
                        <a:latin typeface="Garamond"/>
                        <a:ea typeface="Times New Roman"/>
                        <a:cs typeface="Times New Roman"/>
                      </a:endParaRPr>
                    </a:p>
                  </a:txBody>
                  <a:tcPr marL="68580" marR="68580" marT="0" marB="0" anchor="b"/>
                </a:tc>
                <a:tc>
                  <a:txBody>
                    <a:bodyPr/>
                    <a:lstStyle/>
                    <a:p>
                      <a:pPr marL="0" marR="0" algn="ctr">
                        <a:lnSpc>
                          <a:spcPct val="115000"/>
                        </a:lnSpc>
                        <a:spcBef>
                          <a:spcPts val="600"/>
                        </a:spcBef>
                        <a:spcAft>
                          <a:spcPts val="0"/>
                        </a:spcAft>
                      </a:pPr>
                      <a:r>
                        <a:rPr lang="en-US" sz="2000" b="1">
                          <a:solidFill>
                            <a:srgbClr val="000000"/>
                          </a:solidFill>
                          <a:effectLst/>
                          <a:latin typeface="Garamond"/>
                          <a:ea typeface="Times New Roman"/>
                          <a:cs typeface="Times New Roman"/>
                        </a:rPr>
                        <a:t>Profits</a:t>
                      </a:r>
                      <a:endParaRPr lang="en-US" sz="2000">
                        <a:effectLst/>
                        <a:latin typeface="Garamond"/>
                        <a:ea typeface="Times New Roman"/>
                        <a:cs typeface="Times New Roman"/>
                      </a:endParaRPr>
                    </a:p>
                  </a:txBody>
                  <a:tcPr marL="68580" marR="68580" marT="0" marB="0" anchor="b"/>
                </a:tc>
              </a:tr>
              <a:tr h="370840">
                <a:tc>
                  <a:txBody>
                    <a:bodyPr/>
                    <a:lstStyle/>
                    <a:p>
                      <a:pPr marL="0" marR="0">
                        <a:lnSpc>
                          <a:spcPct val="115000"/>
                        </a:lnSpc>
                        <a:spcBef>
                          <a:spcPts val="600"/>
                        </a:spcBef>
                        <a:spcAft>
                          <a:spcPts val="0"/>
                        </a:spcAft>
                      </a:pPr>
                      <a:r>
                        <a:rPr lang="en-US" sz="2000" b="1">
                          <a:solidFill>
                            <a:srgbClr val="000000"/>
                          </a:solidFill>
                          <a:effectLst/>
                          <a:latin typeface="Garamond"/>
                          <a:ea typeface="Times New Roman"/>
                          <a:cs typeface="Times New Roman"/>
                        </a:rPr>
                        <a:t>Unconnected sectors in 1996 subsequently entered by crony firms in Egypt</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a:solidFill>
                            <a:srgbClr val="000000"/>
                          </a:solidFill>
                          <a:effectLst/>
                          <a:latin typeface="Garamond"/>
                          <a:ea typeface="Times New Roman"/>
                          <a:cs typeface="Times New Roman"/>
                        </a:rPr>
                        <a:t>0.79</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a:solidFill>
                            <a:srgbClr val="000000"/>
                          </a:solidFill>
                          <a:effectLst/>
                          <a:latin typeface="Garamond"/>
                          <a:ea typeface="Times New Roman"/>
                          <a:cs typeface="Times New Roman"/>
                        </a:rPr>
                        <a:t>6.94</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a:solidFill>
                            <a:srgbClr val="000000"/>
                          </a:solidFill>
                          <a:effectLst/>
                          <a:latin typeface="Garamond"/>
                          <a:ea typeface="Times New Roman"/>
                          <a:cs typeface="Times New Roman"/>
                        </a:rPr>
                        <a:t>0.79</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a:solidFill>
                            <a:srgbClr val="000000"/>
                          </a:solidFill>
                          <a:effectLst/>
                          <a:latin typeface="Garamond"/>
                          <a:ea typeface="Times New Roman"/>
                          <a:cs typeface="Times New Roman"/>
                        </a:rPr>
                        <a:t>1.49</a:t>
                      </a:r>
                      <a:endParaRPr lang="en-US" sz="2000">
                        <a:effectLst/>
                        <a:latin typeface="Garamond"/>
                        <a:ea typeface="Times New Roman"/>
                        <a:cs typeface="Times New Roman"/>
                      </a:endParaRPr>
                    </a:p>
                  </a:txBody>
                  <a:tcPr marL="68580" marR="68580" marT="0" marB="0" anchor="ctr"/>
                </a:tc>
              </a:tr>
              <a:tr h="370840">
                <a:tc>
                  <a:txBody>
                    <a:bodyPr/>
                    <a:lstStyle/>
                    <a:p>
                      <a:pPr marL="0" marR="0">
                        <a:lnSpc>
                          <a:spcPct val="115000"/>
                        </a:lnSpc>
                        <a:spcBef>
                          <a:spcPts val="600"/>
                        </a:spcBef>
                        <a:spcAft>
                          <a:spcPts val="0"/>
                        </a:spcAft>
                      </a:pPr>
                      <a:r>
                        <a:rPr lang="en-US" sz="2000" b="1">
                          <a:solidFill>
                            <a:srgbClr val="000000"/>
                          </a:solidFill>
                          <a:effectLst/>
                          <a:latin typeface="Garamond"/>
                          <a:ea typeface="Times New Roman"/>
                          <a:cs typeface="Times New Roman"/>
                        </a:rPr>
                        <a:t>Unconnected sectors in 1996 that remained unconnected in Egypt</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a:solidFill>
                            <a:srgbClr val="000000"/>
                          </a:solidFill>
                          <a:effectLst/>
                          <a:latin typeface="Garamond"/>
                          <a:ea typeface="Times New Roman"/>
                          <a:cs typeface="Times New Roman"/>
                        </a:rPr>
                        <a:t>1.17</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a:solidFill>
                            <a:srgbClr val="000000"/>
                          </a:solidFill>
                          <a:effectLst/>
                          <a:latin typeface="Garamond"/>
                          <a:ea typeface="Times New Roman"/>
                          <a:cs typeface="Times New Roman"/>
                        </a:rPr>
                        <a:t>5.44</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a:solidFill>
                            <a:srgbClr val="000000"/>
                          </a:solidFill>
                          <a:effectLst/>
                          <a:latin typeface="Garamond"/>
                          <a:ea typeface="Times New Roman"/>
                          <a:cs typeface="Times New Roman"/>
                        </a:rPr>
                        <a:t>0.85</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a:solidFill>
                            <a:srgbClr val="000000"/>
                          </a:solidFill>
                          <a:effectLst/>
                          <a:latin typeface="Garamond"/>
                          <a:ea typeface="Times New Roman"/>
                          <a:cs typeface="Times New Roman"/>
                        </a:rPr>
                        <a:t>1.56</a:t>
                      </a:r>
                      <a:endParaRPr lang="en-US" sz="2000">
                        <a:effectLst/>
                        <a:latin typeface="Garamond"/>
                        <a:ea typeface="Times New Roman"/>
                        <a:cs typeface="Times New Roman"/>
                      </a:endParaRPr>
                    </a:p>
                  </a:txBody>
                  <a:tcPr marL="68580" marR="68580" marT="0" marB="0" anchor="ctr"/>
                </a:tc>
              </a:tr>
              <a:tr h="370840">
                <a:tc>
                  <a:txBody>
                    <a:bodyPr/>
                    <a:lstStyle/>
                    <a:p>
                      <a:pPr marL="0" marR="0">
                        <a:lnSpc>
                          <a:spcPct val="115000"/>
                        </a:lnSpc>
                        <a:spcBef>
                          <a:spcPts val="600"/>
                        </a:spcBef>
                        <a:spcAft>
                          <a:spcPts val="0"/>
                        </a:spcAft>
                      </a:pPr>
                      <a:r>
                        <a:rPr lang="en-US" sz="2000" b="1">
                          <a:solidFill>
                            <a:srgbClr val="000000"/>
                          </a:solidFill>
                          <a:effectLst/>
                          <a:latin typeface="Garamond"/>
                          <a:ea typeface="Times New Roman"/>
                          <a:cs typeface="Times New Roman"/>
                        </a:rPr>
                        <a:t>Difference</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a:solidFill>
                            <a:srgbClr val="000000"/>
                          </a:solidFill>
                          <a:effectLst/>
                          <a:latin typeface="Garamond"/>
                          <a:ea typeface="Times New Roman"/>
                          <a:cs typeface="Times New Roman"/>
                        </a:rPr>
                        <a:t>-0.38</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a:solidFill>
                            <a:srgbClr val="000000"/>
                          </a:solidFill>
                          <a:effectLst/>
                          <a:latin typeface="Garamond"/>
                          <a:ea typeface="Times New Roman"/>
                          <a:cs typeface="Times New Roman"/>
                        </a:rPr>
                        <a:t>1.50**</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a:solidFill>
                            <a:srgbClr val="000000"/>
                          </a:solidFill>
                          <a:effectLst/>
                          <a:latin typeface="Garamond"/>
                          <a:ea typeface="Times New Roman"/>
                          <a:cs typeface="Times New Roman"/>
                        </a:rPr>
                        <a:t>-0.06</a:t>
                      </a:r>
                      <a:endParaRPr lang="en-US" sz="2000">
                        <a:effectLst/>
                        <a:latin typeface="Garamond"/>
                        <a:ea typeface="Times New Roman"/>
                        <a:cs typeface="Times New Roman"/>
                      </a:endParaRPr>
                    </a:p>
                  </a:txBody>
                  <a:tcPr marL="68580" marR="68580" marT="0" marB="0" anchor="ctr"/>
                </a:tc>
                <a:tc>
                  <a:txBody>
                    <a:bodyPr/>
                    <a:lstStyle/>
                    <a:p>
                      <a:pPr marL="0" marR="0" algn="ctr">
                        <a:lnSpc>
                          <a:spcPct val="115000"/>
                        </a:lnSpc>
                        <a:spcBef>
                          <a:spcPts val="600"/>
                        </a:spcBef>
                        <a:spcAft>
                          <a:spcPts val="0"/>
                        </a:spcAft>
                      </a:pPr>
                      <a:r>
                        <a:rPr lang="en-US" sz="2000" dirty="0">
                          <a:solidFill>
                            <a:srgbClr val="000000"/>
                          </a:solidFill>
                          <a:effectLst/>
                          <a:latin typeface="Garamond"/>
                          <a:ea typeface="Times New Roman"/>
                          <a:cs typeface="Times New Roman"/>
                        </a:rPr>
                        <a:t>-0.07</a:t>
                      </a:r>
                      <a:endParaRPr lang="en-US" sz="2000" dirty="0">
                        <a:effectLst/>
                        <a:latin typeface="Garamond"/>
                        <a:ea typeface="Times New Roman"/>
                        <a:cs typeface="Times New Roman"/>
                      </a:endParaRPr>
                    </a:p>
                  </a:txBody>
                  <a:tcPr marL="68580" marR="68580" marT="0" marB="0" anchor="ctr"/>
                </a:tc>
              </a:tr>
            </a:tbl>
          </a:graphicData>
        </a:graphic>
      </p:graphicFrame>
      <p:sp>
        <p:nvSpPr>
          <p:cNvPr id="6" name="Rectangle 5"/>
          <p:cNvSpPr/>
          <p:nvPr/>
        </p:nvSpPr>
        <p:spPr>
          <a:xfrm>
            <a:off x="177800" y="4876800"/>
            <a:ext cx="8991600" cy="1754327"/>
          </a:xfrm>
          <a:prstGeom prst="rect">
            <a:avLst/>
          </a:prstGeom>
        </p:spPr>
        <p:txBody>
          <a:bodyPr wrap="square">
            <a:spAutoFit/>
          </a:bodyPr>
          <a:lstStyle/>
          <a:p>
            <a:r>
              <a:rPr lang="en-US" dirty="0"/>
              <a:t>Source: Department of Statistics Jordan and sample of politically connected firms in Egypt. </a:t>
            </a:r>
            <a:r>
              <a:rPr lang="en-US" dirty="0" smtClean="0"/>
              <a:t>Note. </a:t>
            </a:r>
            <a:r>
              <a:rPr lang="en-US" dirty="0"/>
              <a:t>We observe 13 new manufacturing and non-government service sectors entered by crony firms after 1996 and 44 sectors that remained </a:t>
            </a:r>
            <a:r>
              <a:rPr lang="en-US" dirty="0" smtClean="0"/>
              <a:t>unconnected.</a:t>
            </a:r>
          </a:p>
          <a:p>
            <a:r>
              <a:rPr lang="en-US" dirty="0" smtClean="0"/>
              <a:t>*</a:t>
            </a:r>
            <a:r>
              <a:rPr lang="en-US" dirty="0"/>
              <a:t>, ** denote that the difference in annual growth rates between the treat and control group sectors is significance at the 10%, 5% significance level (after controlling for 1-digit sector dummies).</a:t>
            </a:r>
          </a:p>
        </p:txBody>
      </p:sp>
    </p:spTree>
    <p:extLst>
      <p:ext uri="{BB962C8B-B14F-4D97-AF65-F5344CB8AC3E}">
        <p14:creationId xmlns:p14="http://schemas.microsoft.com/office/powerpoint/2010/main" val="1030354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echanism</a:t>
            </a:r>
            <a:endParaRPr lang="en-US" dirty="0"/>
          </a:p>
        </p:txBody>
      </p:sp>
      <p:sp>
        <p:nvSpPr>
          <p:cNvPr id="3" name="Content Placeholder 2"/>
          <p:cNvSpPr>
            <a:spLocks noGrp="1"/>
          </p:cNvSpPr>
          <p:nvPr>
            <p:ph idx="1"/>
          </p:nvPr>
        </p:nvSpPr>
        <p:spPr/>
        <p:txBody>
          <a:bodyPr>
            <a:normAutofit/>
          </a:bodyPr>
          <a:lstStyle/>
          <a:p>
            <a:r>
              <a:rPr lang="en-US" dirty="0" err="1"/>
              <a:t>Aghion</a:t>
            </a:r>
            <a:r>
              <a:rPr lang="en-US" dirty="0"/>
              <a:t>, et al. (2001). I</a:t>
            </a:r>
            <a:r>
              <a:rPr lang="en-US" dirty="0" smtClean="0"/>
              <a:t>n </a:t>
            </a:r>
            <a:r>
              <a:rPr lang="en-US" dirty="0"/>
              <a:t>sectors dominated by firms with large and exclusive cost advantages, </a:t>
            </a:r>
            <a:r>
              <a:rPr lang="en-US" dirty="0" smtClean="0"/>
              <a:t>firm </a:t>
            </a:r>
            <a:r>
              <a:rPr lang="en-US" dirty="0"/>
              <a:t>size distribution should exhibit a large </a:t>
            </a:r>
            <a:r>
              <a:rPr lang="en-US" dirty="0" smtClean="0"/>
              <a:t>market </a:t>
            </a:r>
            <a:r>
              <a:rPr lang="en-US" dirty="0"/>
              <a:t>leader and a potentially large number of small </a:t>
            </a:r>
            <a:r>
              <a:rPr lang="en-US" dirty="0" smtClean="0"/>
              <a:t>firms </a:t>
            </a:r>
            <a:r>
              <a:rPr lang="en-US" dirty="0"/>
              <a:t>using vintage technologies </a:t>
            </a:r>
            <a:r>
              <a:rPr lang="en-US" dirty="0" smtClean="0"/>
              <a:t>of low efficiency to </a:t>
            </a:r>
            <a:r>
              <a:rPr lang="en-US" dirty="0"/>
              <a:t>serve local market niches. </a:t>
            </a:r>
          </a:p>
        </p:txBody>
      </p:sp>
    </p:spTree>
    <p:extLst>
      <p:ext uri="{BB962C8B-B14F-4D97-AF65-F5344CB8AC3E}">
        <p14:creationId xmlns:p14="http://schemas.microsoft.com/office/powerpoint/2010/main" val="3329784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WB348373\Documents\Structural transformation\Data\Privileges\Egypt\Tables, graphs\Employment distribution before and after PC entry in unconnected sectors.tif"/>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391400" cy="4191000"/>
          </a:xfrm>
          <a:prstGeom prst="rect">
            <a:avLst/>
          </a:prstGeom>
          <a:noFill/>
          <a:ln>
            <a:noFill/>
          </a:ln>
        </p:spPr>
      </p:pic>
      <p:sp>
        <p:nvSpPr>
          <p:cNvPr id="4" name="Rectangle 3"/>
          <p:cNvSpPr/>
          <p:nvPr/>
        </p:nvSpPr>
        <p:spPr>
          <a:xfrm>
            <a:off x="381000" y="152400"/>
            <a:ext cx="8305800" cy="830997"/>
          </a:xfrm>
          <a:prstGeom prst="rect">
            <a:avLst/>
          </a:prstGeom>
        </p:spPr>
        <p:txBody>
          <a:bodyPr wrap="square">
            <a:spAutoFit/>
          </a:bodyPr>
          <a:lstStyle/>
          <a:p>
            <a:pPr algn="ctr"/>
            <a:r>
              <a:rPr lang="en-US" sz="2400" b="1" dirty="0"/>
              <a:t>Employment distribution before and after the entry of crony firms into previously unconnected sectors</a:t>
            </a:r>
          </a:p>
        </p:txBody>
      </p:sp>
      <p:sp>
        <p:nvSpPr>
          <p:cNvPr id="6" name="Rectangle 5"/>
          <p:cNvSpPr/>
          <p:nvPr/>
        </p:nvSpPr>
        <p:spPr>
          <a:xfrm>
            <a:off x="1066800" y="5715000"/>
            <a:ext cx="7467600" cy="923330"/>
          </a:xfrm>
          <a:prstGeom prst="rect">
            <a:avLst/>
          </a:prstGeom>
        </p:spPr>
        <p:txBody>
          <a:bodyPr wrap="square">
            <a:spAutoFit/>
          </a:bodyPr>
          <a:lstStyle/>
          <a:p>
            <a:r>
              <a:rPr lang="en-US" dirty="0"/>
              <a:t>Source: Establishment census data including over 2 million firms in all non-agriculture, non-government sectors in 1996 and 2006 and sample of politically connected firms.</a:t>
            </a:r>
          </a:p>
        </p:txBody>
      </p:sp>
    </p:spTree>
    <p:extLst>
      <p:ext uri="{BB962C8B-B14F-4D97-AF65-F5344CB8AC3E}">
        <p14:creationId xmlns:p14="http://schemas.microsoft.com/office/powerpoint/2010/main" val="978903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Summary of results</a:t>
            </a:r>
            <a:endParaRPr lang="en-US" sz="4000" dirty="0"/>
          </a:p>
        </p:txBody>
      </p:sp>
      <p:sp>
        <p:nvSpPr>
          <p:cNvPr id="3" name="Content Placeholder 2"/>
          <p:cNvSpPr>
            <a:spLocks noGrp="1"/>
          </p:cNvSpPr>
          <p:nvPr>
            <p:ph idx="1"/>
          </p:nvPr>
        </p:nvSpPr>
        <p:spPr/>
        <p:txBody>
          <a:bodyPr>
            <a:normAutofit/>
          </a:bodyPr>
          <a:lstStyle/>
          <a:p>
            <a:pPr marL="285750" indent="-285750"/>
            <a:r>
              <a:rPr lang="en-US" sz="2400" dirty="0" smtClean="0"/>
              <a:t>We have found that:</a:t>
            </a:r>
          </a:p>
          <a:p>
            <a:pPr marL="685800" lvl="1"/>
            <a:r>
              <a:rPr lang="en-US" sz="2000" dirty="0" smtClean="0"/>
              <a:t>a small number of entrepreneurs have managed to control a rising and substantial share of the Egyptian formal private sector over time</a:t>
            </a:r>
          </a:p>
          <a:p>
            <a:pPr marL="685800" lvl="1"/>
            <a:r>
              <a:rPr lang="en-US" sz="2000" dirty="0" smtClean="0"/>
              <a:t>The PC firms tend to operate behind trade barriers, benefit disproportionately from energy subsidies, and from regulatory favors</a:t>
            </a:r>
          </a:p>
          <a:p>
            <a:pPr marL="685800" lvl="1"/>
            <a:r>
              <a:rPr lang="en-US" sz="2000" dirty="0" smtClean="0"/>
              <a:t>There is less entry and job creation in the sectors in which they operate</a:t>
            </a:r>
          </a:p>
          <a:p>
            <a:pPr marL="285750"/>
            <a:r>
              <a:rPr lang="en-US" sz="2400" dirty="0" smtClean="0"/>
              <a:t>These effects add up to a sizable negative aggregate impact on growth</a:t>
            </a:r>
          </a:p>
          <a:p>
            <a:pPr marL="685800" lvl="1"/>
            <a:r>
              <a:rPr lang="en-US" sz="2000" dirty="0" smtClean="0"/>
              <a:t>If connections are eliminated in industry, entry would rise, generating on extra 25% jobs in these industries</a:t>
            </a:r>
          </a:p>
          <a:p>
            <a:pPr marL="285750" indent="-285750"/>
            <a:endParaRPr lang="en-US" sz="2400" dirty="0" smtClean="0"/>
          </a:p>
        </p:txBody>
      </p:sp>
    </p:spTree>
    <p:extLst>
      <p:ext uri="{BB962C8B-B14F-4D97-AF65-F5344CB8AC3E}">
        <p14:creationId xmlns:p14="http://schemas.microsoft.com/office/powerpoint/2010/main" val="16625813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Private investment low in Egypt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improve private sector dynamism?</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Economic reforms will be central to support the evolution of a more competitive form of capitalism that can elicit innovation. Initiatives can include:</a:t>
            </a:r>
          </a:p>
          <a:p>
            <a:pPr lvl="1"/>
            <a:r>
              <a:rPr lang="en-US" dirty="0" smtClean="0"/>
              <a:t>Competition policy</a:t>
            </a:r>
          </a:p>
          <a:p>
            <a:pPr lvl="1"/>
            <a:r>
              <a:rPr lang="en-US" dirty="0"/>
              <a:t>Democratizing </a:t>
            </a:r>
            <a:r>
              <a:rPr lang="en-US" dirty="0" smtClean="0"/>
              <a:t>credit</a:t>
            </a:r>
          </a:p>
          <a:p>
            <a:pPr lvl="1"/>
            <a:r>
              <a:rPr lang="en-US" dirty="0" smtClean="0"/>
              <a:t>Judicial reforms</a:t>
            </a:r>
            <a:endParaRPr lang="en-US" dirty="0"/>
          </a:p>
          <a:p>
            <a:pPr lvl="1"/>
            <a:r>
              <a:rPr lang="en-US" dirty="0" smtClean="0"/>
              <a:t>Laws on conflict of interest</a:t>
            </a:r>
          </a:p>
          <a:p>
            <a:pPr lvl="1"/>
            <a:r>
              <a:rPr lang="en-US" dirty="0" smtClean="0"/>
              <a:t>Freedom of information acts</a:t>
            </a:r>
          </a:p>
          <a:p>
            <a:pPr lvl="1"/>
            <a:r>
              <a:rPr lang="en-US" dirty="0" smtClean="0"/>
              <a:t>Government capacity to regulate the private sector </a:t>
            </a:r>
          </a:p>
          <a:p>
            <a:r>
              <a:rPr lang="en-US" dirty="0" smtClean="0"/>
              <a:t>How to initiate change in a politically feasible way?  Constituencies that can be </a:t>
            </a:r>
            <a:r>
              <a:rPr lang="en-US" smtClean="0"/>
              <a:t>mobilized :</a:t>
            </a:r>
            <a:endParaRPr lang="en-US" dirty="0" smtClean="0"/>
          </a:p>
          <a:p>
            <a:pPr lvl="1"/>
            <a:r>
              <a:rPr lang="en-US" dirty="0" smtClean="0"/>
              <a:t>Business associations (Turkey)</a:t>
            </a:r>
          </a:p>
          <a:p>
            <a:pPr lvl="1"/>
            <a:r>
              <a:rPr lang="en-US" dirty="0" smtClean="0"/>
              <a:t>Financial inclusion initiatives (Morocco)</a:t>
            </a:r>
          </a:p>
          <a:p>
            <a:pPr lvl="1"/>
            <a:r>
              <a:rPr lang="en-US" dirty="0" smtClean="0"/>
              <a:t>Labor unions (Tunisia)</a:t>
            </a:r>
          </a:p>
          <a:p>
            <a:pPr lvl="1"/>
            <a:r>
              <a:rPr lang="en-US" dirty="0" smtClean="0"/>
              <a:t>Consumers (Lebanon)</a:t>
            </a:r>
          </a:p>
          <a:p>
            <a:endParaRPr lang="en-US" dirty="0" smtClean="0"/>
          </a:p>
          <a:p>
            <a:endParaRPr lang="en-US" dirty="0"/>
          </a:p>
        </p:txBody>
      </p:sp>
    </p:spTree>
    <p:extLst>
      <p:ext uri="{BB962C8B-B14F-4D97-AF65-F5344CB8AC3E}">
        <p14:creationId xmlns:p14="http://schemas.microsoft.com/office/powerpoint/2010/main" val="23084666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34582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Autofit/>
          </a:bodyPr>
          <a:lstStyle/>
          <a:p>
            <a:pPr marL="285750" indent="-285750"/>
            <a:r>
              <a:rPr lang="en-US" sz="2400" dirty="0" smtClean="0"/>
              <a:t>PC firms had larger </a:t>
            </a:r>
            <a:r>
              <a:rPr lang="en-US" sz="2400" dirty="0"/>
              <a:t>net profits </a:t>
            </a:r>
            <a:r>
              <a:rPr lang="en-US" sz="2400" dirty="0" smtClean="0"/>
              <a:t>than </a:t>
            </a:r>
            <a:r>
              <a:rPr lang="en-US" sz="2400" dirty="0"/>
              <a:t>other </a:t>
            </a:r>
            <a:r>
              <a:rPr lang="en-US" sz="2400" dirty="0" smtClean="0"/>
              <a:t>firms. In 2010, they accounted only for 11% of employment and 60% of net corporate profits -- but profits plummet </a:t>
            </a:r>
            <a:r>
              <a:rPr lang="en-US" sz="2400" dirty="0"/>
              <a:t>after the fall of </a:t>
            </a:r>
            <a:r>
              <a:rPr lang="en-US" sz="2400" dirty="0" smtClean="0"/>
              <a:t>Mubarak </a:t>
            </a:r>
            <a:endParaRPr lang="en-US" sz="2400" dirty="0"/>
          </a:p>
        </p:txBody>
      </p:sp>
      <p:sp>
        <p:nvSpPr>
          <p:cNvPr id="3" name="Content Placeholder 2"/>
          <p:cNvSpPr>
            <a:spLocks noGrp="1"/>
          </p:cNvSpPr>
          <p:nvPr>
            <p:ph idx="1"/>
          </p:nvPr>
        </p:nvSpPr>
        <p:spPr>
          <a:xfrm>
            <a:off x="457200" y="2286000"/>
            <a:ext cx="8229600" cy="3840163"/>
          </a:xfrm>
        </p:spPr>
        <p:txBody>
          <a:bodyPr>
            <a:normAutofit/>
          </a:bodyPr>
          <a:lstStyle/>
          <a:p>
            <a:pPr marL="285750" indent="-285750"/>
            <a:endParaRPr lang="en-US" sz="2000" dirty="0" smtClean="0"/>
          </a:p>
          <a:p>
            <a:pPr marL="285750" indent="-285750"/>
            <a:endParaRPr lang="en-US" sz="2000" dirty="0" smtClean="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133600"/>
            <a:ext cx="6172200" cy="3810000"/>
          </a:xfrm>
          <a:prstGeom prst="rect">
            <a:avLst/>
          </a:prstGeom>
          <a:noFill/>
          <a:ln>
            <a:noFill/>
          </a:ln>
        </p:spPr>
      </p:pic>
    </p:spTree>
    <p:extLst>
      <p:ext uri="{BB962C8B-B14F-4D97-AF65-F5344CB8AC3E}">
        <p14:creationId xmlns:p14="http://schemas.microsoft.com/office/powerpoint/2010/main" val="41630717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Egyptian capitalism in the 2000s</a:t>
            </a:r>
            <a:endParaRPr lang="en-US" dirty="0"/>
          </a:p>
        </p:txBody>
      </p:sp>
      <p:sp>
        <p:nvSpPr>
          <p:cNvPr id="3" name="Content Placeholder 2"/>
          <p:cNvSpPr>
            <a:spLocks noGrp="1"/>
          </p:cNvSpPr>
          <p:nvPr>
            <p:ph idx="1"/>
          </p:nvPr>
        </p:nvSpPr>
        <p:spPr>
          <a:xfrm>
            <a:off x="457200" y="1676400"/>
            <a:ext cx="8229600" cy="4525963"/>
          </a:xfrm>
        </p:spPr>
        <p:txBody>
          <a:bodyPr>
            <a:normAutofit fontScale="70000" lnSpcReduction="20000"/>
          </a:bodyPr>
          <a:lstStyle/>
          <a:p>
            <a:r>
              <a:rPr lang="en-US" dirty="0" smtClean="0"/>
              <a:t>Slow economic but not political liberalization under Mubarak1:</a:t>
            </a:r>
          </a:p>
          <a:p>
            <a:pPr lvl="1"/>
            <a:r>
              <a:rPr lang="en-US" dirty="0" smtClean="0"/>
              <a:t>Strategic sectors opened up (telecom, steel, construction, cement, …)</a:t>
            </a:r>
          </a:p>
          <a:p>
            <a:pPr lvl="1"/>
            <a:r>
              <a:rPr lang="en-US" dirty="0" smtClean="0"/>
              <a:t>Credit boom in the 1990s: state banks (39 of them!) lend to a “connected business elite” leading to high NPLs (24%) by 2003.</a:t>
            </a:r>
          </a:p>
          <a:p>
            <a:pPr marL="342900" lvl="1" indent="-342900">
              <a:buFont typeface="Arial" pitchFamily="34" charset="0"/>
              <a:buChar char="•"/>
            </a:pPr>
            <a:r>
              <a:rPr lang="en-US" dirty="0" err="1" smtClean="0"/>
              <a:t>Gamal</a:t>
            </a:r>
            <a:r>
              <a:rPr lang="en-US" dirty="0" smtClean="0"/>
              <a:t> Mubarak era (2004-2010)– Business elites enlarged, take top political jobs</a:t>
            </a:r>
          </a:p>
          <a:p>
            <a:pPr lvl="1"/>
            <a:r>
              <a:rPr lang="en-US" dirty="0" smtClean="0"/>
              <a:t>Macro stabilization, economic reforms (trade, finance, privatizations) </a:t>
            </a:r>
          </a:p>
          <a:p>
            <a:pPr lvl="1"/>
            <a:r>
              <a:rPr lang="en-US" dirty="0" smtClean="0"/>
              <a:t>Recapitalization and privatizations of banks (15 banks wt foreign ownership)</a:t>
            </a:r>
          </a:p>
          <a:p>
            <a:r>
              <a:rPr lang="en-US" b="1" dirty="0" smtClean="0"/>
              <a:t>Main question: reforms great on paper -- but why is the supply response timid and growth performance moderate?</a:t>
            </a:r>
          </a:p>
          <a:p>
            <a:pPr marL="742950" lvl="2" indent="-342900"/>
            <a:r>
              <a:rPr lang="en-US" dirty="0" smtClean="0"/>
              <a:t>Rise of non-tariff barriers, high concentration in bank lending , energy subsidies to industry</a:t>
            </a:r>
          </a:p>
          <a:p>
            <a:pPr marL="742950" lvl="2" indent="-342900"/>
            <a:r>
              <a:rPr lang="en-US" dirty="0" smtClean="0"/>
              <a:t>Private investment and formal private sector remain small, capital flight high</a:t>
            </a:r>
          </a:p>
          <a:p>
            <a:endParaRPr lang="en-US" b="1" dirty="0"/>
          </a:p>
        </p:txBody>
      </p:sp>
    </p:spTree>
    <p:extLst>
      <p:ext uri="{BB962C8B-B14F-4D97-AF65-F5344CB8AC3E}">
        <p14:creationId xmlns:p14="http://schemas.microsoft.com/office/powerpoint/2010/main" val="17744279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i="1" dirty="0" smtClean="0"/>
              <a:t>we </a:t>
            </a:r>
            <a:r>
              <a:rPr lang="en-US" sz="2400" i="1" dirty="0"/>
              <a:t>observe weaker firm </a:t>
            </a:r>
            <a:r>
              <a:rPr lang="en-US" sz="2400" i="1" dirty="0" smtClean="0"/>
              <a:t>dynamics </a:t>
            </a:r>
            <a:r>
              <a:rPr lang="en-US" sz="2400" i="1" dirty="0"/>
              <a:t>in industries dominated by politically connected </a:t>
            </a:r>
            <a:r>
              <a:rPr lang="en-US" sz="2400" i="1" dirty="0" smtClean="0"/>
              <a:t>firms -&gt; </a:t>
            </a:r>
            <a:r>
              <a:rPr lang="en-US" sz="2400" dirty="0"/>
              <a:t>Privileges suppress the firm dynamics associated with job </a:t>
            </a:r>
            <a:r>
              <a:rPr lang="en-US" sz="2400" dirty="0" smtClean="0"/>
              <a:t>creation</a:t>
            </a:r>
            <a:endParaRPr lang="en-US" sz="2400" i="1" dirty="0"/>
          </a:p>
        </p:txBody>
      </p:sp>
      <p:sp>
        <p:nvSpPr>
          <p:cNvPr id="3" name="Content Placeholder 2"/>
          <p:cNvSpPr>
            <a:spLocks noGrp="1"/>
          </p:cNvSpPr>
          <p:nvPr>
            <p:ph idx="1"/>
          </p:nvPr>
        </p:nvSpPr>
        <p:spPr>
          <a:xfrm>
            <a:off x="457200" y="1600200"/>
            <a:ext cx="4038600" cy="4525963"/>
          </a:xfrm>
        </p:spPr>
        <p:txBody>
          <a:bodyPr>
            <a:normAutofit fontScale="85000" lnSpcReduction="10000"/>
          </a:bodyPr>
          <a:lstStyle/>
          <a:p>
            <a:r>
              <a:rPr lang="en-US" sz="2400" dirty="0" smtClean="0"/>
              <a:t>Analysis </a:t>
            </a:r>
            <a:r>
              <a:rPr lang="en-US" sz="2400" dirty="0"/>
              <a:t>based on the establishment census </a:t>
            </a:r>
            <a:r>
              <a:rPr lang="en-US" sz="2400" dirty="0" smtClean="0"/>
              <a:t>suggests that sectors with a larger concentration of CFs tend to show lower dynamism</a:t>
            </a:r>
          </a:p>
          <a:p>
            <a:pPr lvl="1"/>
            <a:r>
              <a:rPr lang="en-US" sz="2400" dirty="0" smtClean="0"/>
              <a:t>Firm </a:t>
            </a:r>
            <a:r>
              <a:rPr lang="en-US" sz="2400" dirty="0"/>
              <a:t>distribution </a:t>
            </a:r>
            <a:r>
              <a:rPr lang="en-US" sz="2400" dirty="0" smtClean="0"/>
              <a:t>more skewed </a:t>
            </a:r>
            <a:r>
              <a:rPr lang="en-US" sz="2400" dirty="0"/>
              <a:t>towards small scale </a:t>
            </a:r>
            <a:r>
              <a:rPr lang="en-US" sz="2400" dirty="0" smtClean="0"/>
              <a:t>and informality</a:t>
            </a:r>
            <a:r>
              <a:rPr lang="en-US" sz="2400" dirty="0"/>
              <a:t>.</a:t>
            </a:r>
          </a:p>
          <a:p>
            <a:pPr lvl="1"/>
            <a:r>
              <a:rPr lang="en-US" sz="2400" dirty="0" smtClean="0"/>
              <a:t>Lower firm entry rates</a:t>
            </a:r>
            <a:endParaRPr lang="en-US" sz="2400" dirty="0"/>
          </a:p>
          <a:p>
            <a:pPr lvl="1"/>
            <a:r>
              <a:rPr lang="en-US" sz="2400" dirty="0" smtClean="0"/>
              <a:t>Lower </a:t>
            </a:r>
            <a:r>
              <a:rPr lang="en-US" sz="2400" dirty="0"/>
              <a:t>firm </a:t>
            </a:r>
            <a:r>
              <a:rPr lang="en-US" sz="2400" dirty="0" smtClean="0"/>
              <a:t>growth; </a:t>
            </a:r>
            <a:r>
              <a:rPr lang="en-US" sz="2400" dirty="0"/>
              <a:t>i.e. small firms stay small over time</a:t>
            </a:r>
            <a:r>
              <a:rPr lang="en-US" sz="2400" dirty="0" smtClean="0"/>
              <a:t>.</a:t>
            </a:r>
          </a:p>
          <a:p>
            <a:r>
              <a:rPr lang="en-US" sz="2800" dirty="0" smtClean="0"/>
              <a:t>WBES: Less competition reported in sector dominated by connections</a:t>
            </a:r>
          </a:p>
          <a:p>
            <a:pPr lvl="1"/>
            <a:endParaRPr lang="en-US"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3787917" cy="292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00600" y="1676400"/>
            <a:ext cx="3657600" cy="1754327"/>
          </a:xfrm>
          <a:prstGeom prst="rect">
            <a:avLst/>
          </a:prstGeom>
          <a:noFill/>
        </p:spPr>
        <p:txBody>
          <a:bodyPr wrap="square" rtlCol="0">
            <a:spAutoFit/>
          </a:bodyPr>
          <a:lstStyle/>
          <a:p>
            <a:r>
              <a:rPr lang="en-US" b="1" dirty="0"/>
              <a:t>Firm startup is lower in sectors dominated by politically connected firms</a:t>
            </a:r>
          </a:p>
          <a:p>
            <a:pPr lvl="0"/>
            <a:r>
              <a:rPr lang="en-US" dirty="0"/>
              <a:t>Job growth in a sector </a:t>
            </a:r>
            <a:r>
              <a:rPr lang="en-US" dirty="0" smtClean="0"/>
              <a:t>is about </a:t>
            </a:r>
            <a:r>
              <a:rPr lang="en-US" dirty="0"/>
              <a:t>1.4%-points </a:t>
            </a:r>
            <a:r>
              <a:rPr lang="en-US" dirty="0" smtClean="0"/>
              <a:t>lower (annually) </a:t>
            </a:r>
            <a:r>
              <a:rPr lang="en-US" dirty="0"/>
              <a:t>when connected firms exist in the sector.</a:t>
            </a:r>
          </a:p>
        </p:txBody>
      </p:sp>
    </p:spTree>
    <p:extLst>
      <p:ext uri="{BB962C8B-B14F-4D97-AF65-F5344CB8AC3E}">
        <p14:creationId xmlns:p14="http://schemas.microsoft.com/office/powerpoint/2010/main" val="33061899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 labor productivity growth</a:t>
            </a:r>
            <a:br>
              <a:rPr lang="en-US" dirty="0" smtClean="0"/>
            </a:br>
            <a:r>
              <a:rPr lang="en-US" dirty="0" smtClean="0"/>
              <a:t>(in industry)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9399669"/>
              </p:ext>
            </p:extLst>
          </p:nvPr>
        </p:nvGraphicFramePr>
        <p:xfrm>
          <a:off x="457200" y="2133600"/>
          <a:ext cx="8229600" cy="3992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551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High levels of perceived corruption in business and government</a:t>
            </a:r>
            <a:endParaRPr lang="en-US" sz="3200" b="1" dirty="0"/>
          </a:p>
        </p:txBody>
      </p:sp>
      <p:pic>
        <p:nvPicPr>
          <p:cNvPr id="3" name="Picture 2"/>
          <p:cNvPicPr>
            <a:picLocks noChangeAspect="1"/>
          </p:cNvPicPr>
          <p:nvPr/>
        </p:nvPicPr>
        <p:blipFill>
          <a:blip r:embed="rId2" cstate="print"/>
          <a:stretch>
            <a:fillRect/>
          </a:stretch>
        </p:blipFill>
        <p:spPr>
          <a:xfrm>
            <a:off x="1" y="1600200"/>
            <a:ext cx="4648200" cy="4648200"/>
          </a:xfrm>
          <a:prstGeom prst="rect">
            <a:avLst/>
          </a:prstGeom>
        </p:spPr>
      </p:pic>
      <p:pic>
        <p:nvPicPr>
          <p:cNvPr id="4" name="Picture 2"/>
          <p:cNvPicPr>
            <a:picLocks noChangeAspect="1" noChangeArrowheads="1"/>
          </p:cNvPicPr>
          <p:nvPr/>
        </p:nvPicPr>
        <p:blipFill>
          <a:blip r:embed="rId3" cstate="print"/>
          <a:srcRect t="8418"/>
          <a:stretch>
            <a:fillRect/>
          </a:stretch>
        </p:blipFill>
        <p:spPr bwMode="auto">
          <a:xfrm>
            <a:off x="4876800" y="1676400"/>
            <a:ext cx="4267199" cy="4449763"/>
          </a:xfrm>
          <a:prstGeom prst="rect">
            <a:avLst/>
          </a:prstGeom>
          <a:noFill/>
          <a:ln w="9525">
            <a:noFill/>
            <a:miter lim="800000"/>
            <a:headEnd/>
            <a:tailEnd/>
          </a:ln>
        </p:spPr>
      </p:pic>
      <p:sp>
        <p:nvSpPr>
          <p:cNvPr id="7" name="TextBox 6"/>
          <p:cNvSpPr txBox="1"/>
          <p:nvPr/>
        </p:nvSpPr>
        <p:spPr>
          <a:xfrm>
            <a:off x="304800" y="6172200"/>
            <a:ext cx="2362200" cy="369332"/>
          </a:xfrm>
          <a:prstGeom prst="rect">
            <a:avLst/>
          </a:prstGeom>
          <a:noFill/>
        </p:spPr>
        <p:txBody>
          <a:bodyPr wrap="square" rtlCol="0">
            <a:spAutoFit/>
          </a:bodyPr>
          <a:lstStyle/>
          <a:p>
            <a:r>
              <a:rPr lang="en-US" dirty="0" smtClean="0"/>
              <a:t>Gallup 2009-11</a:t>
            </a:r>
            <a:endParaRPr lang="en-US" dirty="0"/>
          </a:p>
        </p:txBody>
      </p:sp>
      <p:sp>
        <p:nvSpPr>
          <p:cNvPr id="8" name="TextBox 7"/>
          <p:cNvSpPr txBox="1"/>
          <p:nvPr/>
        </p:nvSpPr>
        <p:spPr>
          <a:xfrm>
            <a:off x="5029200" y="6248400"/>
            <a:ext cx="1676400" cy="369332"/>
          </a:xfrm>
          <a:prstGeom prst="rect">
            <a:avLst/>
          </a:prstGeom>
          <a:noFill/>
        </p:spPr>
        <p:txBody>
          <a:bodyPr wrap="square" rtlCol="0">
            <a:spAutoFit/>
          </a:bodyPr>
          <a:lstStyle/>
          <a:p>
            <a:r>
              <a:rPr lang="en-US" dirty="0" smtClean="0"/>
              <a:t>PEW, 2011</a:t>
            </a:r>
            <a:endParaRPr lang="en-US" dirty="0"/>
          </a:p>
        </p:txBody>
      </p:sp>
    </p:spTree>
    <p:extLst>
      <p:ext uri="{BB962C8B-B14F-4D97-AF65-F5344CB8AC3E}">
        <p14:creationId xmlns:p14="http://schemas.microsoft.com/office/powerpoint/2010/main" val="12306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What is wrong with “crony” capitalism?</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40000" lnSpcReduction="20000"/>
          </a:bodyPr>
          <a:lstStyle/>
          <a:p>
            <a:r>
              <a:rPr lang="en-US" sz="5100" dirty="0"/>
              <a:t>Much talks about cronyism and corruption – but much less quantitative work on the magnitude of the effect on growth</a:t>
            </a:r>
            <a:r>
              <a:rPr lang="en-US" sz="5100" dirty="0" smtClean="0"/>
              <a:t>. </a:t>
            </a:r>
          </a:p>
          <a:p>
            <a:pPr lvl="1"/>
            <a:r>
              <a:rPr lang="en-US" sz="4700" dirty="0" smtClean="0"/>
              <a:t>Egypt a great laboratory</a:t>
            </a:r>
          </a:p>
          <a:p>
            <a:r>
              <a:rPr lang="en-US" sz="5100" dirty="0"/>
              <a:t>State-led development under Nasser, timid opening to the private sector by Sadat – constitution of a business elite – marriage of state bourgeoisie and old </a:t>
            </a:r>
            <a:r>
              <a:rPr lang="en-US" sz="5100" dirty="0" smtClean="0"/>
              <a:t>money</a:t>
            </a:r>
          </a:p>
          <a:p>
            <a:r>
              <a:rPr lang="en-US" sz="5100" dirty="0"/>
              <a:t>A</a:t>
            </a:r>
            <a:r>
              <a:rPr lang="en-US" sz="5100" dirty="0" smtClean="0"/>
              <a:t>fter 2004, “take-over” of the formal economy by new business insiders closely connected to the ruling party</a:t>
            </a:r>
          </a:p>
          <a:p>
            <a:pPr lvl="1"/>
            <a:r>
              <a:rPr lang="en-US" sz="5100" dirty="0" smtClean="0"/>
              <a:t>Can help given predatory public sector – corruption as oil in the wheels</a:t>
            </a:r>
          </a:p>
          <a:p>
            <a:pPr lvl="1"/>
            <a:r>
              <a:rPr lang="en-US" sz="5100" dirty="0" smtClean="0"/>
              <a:t>But can also discourage investments (sand in the wheels)</a:t>
            </a:r>
          </a:p>
          <a:p>
            <a:pPr lvl="1"/>
            <a:r>
              <a:rPr lang="en-US" sz="5100" dirty="0" smtClean="0"/>
              <a:t>Empirical work needed to understand sign and magnitude of effect on economy </a:t>
            </a:r>
          </a:p>
          <a:p>
            <a:r>
              <a:rPr lang="en-US" sz="5100" b="1" dirty="0" smtClean="0"/>
              <a:t>Hypotheses about economic impact of preferential treatment</a:t>
            </a:r>
          </a:p>
          <a:p>
            <a:pPr lvl="1"/>
            <a:r>
              <a:rPr lang="en-US" sz="5100" dirty="0" smtClean="0">
                <a:solidFill>
                  <a:srgbClr val="FF0000"/>
                </a:solidFill>
              </a:rPr>
              <a:t>Do sectors with CFs grow less than “unconnected” sectors?</a:t>
            </a:r>
          </a:p>
          <a:p>
            <a:pPr lvl="1"/>
            <a:r>
              <a:rPr lang="en-US" sz="5100" dirty="0">
                <a:solidFill>
                  <a:srgbClr val="FF0000"/>
                </a:solidFill>
              </a:rPr>
              <a:t>Document mechanisms of </a:t>
            </a:r>
            <a:r>
              <a:rPr lang="en-US" sz="5100" dirty="0" smtClean="0">
                <a:solidFill>
                  <a:srgbClr val="FF0000"/>
                </a:solidFill>
              </a:rPr>
              <a:t>exclusion</a:t>
            </a:r>
            <a:r>
              <a:rPr lang="en-US" sz="5100" dirty="0">
                <a:solidFill>
                  <a:srgbClr val="FF0000"/>
                </a:solidFill>
              </a:rPr>
              <a:t> </a:t>
            </a:r>
            <a:r>
              <a:rPr lang="en-US" sz="5100" dirty="0" smtClean="0">
                <a:solidFill>
                  <a:srgbClr val="FF0000"/>
                </a:solidFill>
              </a:rPr>
              <a:t>leading non-connected </a:t>
            </a:r>
            <a:r>
              <a:rPr lang="en-US" sz="5100" dirty="0" err="1" smtClean="0">
                <a:solidFill>
                  <a:srgbClr val="FF0000"/>
                </a:solidFill>
              </a:rPr>
              <a:t>foirms</a:t>
            </a:r>
            <a:r>
              <a:rPr lang="en-US" sz="5100" dirty="0" smtClean="0">
                <a:solidFill>
                  <a:srgbClr val="FF0000"/>
                </a:solidFill>
              </a:rPr>
              <a:t> to take a back seat and reduce job </a:t>
            </a:r>
            <a:r>
              <a:rPr lang="en-US" sz="5100" dirty="0" err="1" smtClean="0">
                <a:solidFill>
                  <a:srgbClr val="FF0000"/>
                </a:solidFill>
              </a:rPr>
              <a:t>gowth</a:t>
            </a:r>
            <a:endParaRPr lang="en-US" sz="5100" dirty="0" smtClean="0">
              <a:solidFill>
                <a:srgbClr val="FF0000"/>
              </a:solidFill>
            </a:endParaRP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normAutofit fontScale="47500" lnSpcReduction="20000"/>
          </a:bodyPr>
          <a:lstStyle/>
          <a:p>
            <a:r>
              <a:rPr lang="en-US" sz="5100" dirty="0" smtClean="0"/>
              <a:t>Identifying the top-tier Politically Connected firms (PCFs) in Egypt</a:t>
            </a:r>
          </a:p>
          <a:p>
            <a:r>
              <a:rPr lang="en-US" sz="5100" dirty="0" smtClean="0"/>
              <a:t>Privileges</a:t>
            </a:r>
            <a:endParaRPr lang="en-US" sz="5100" dirty="0"/>
          </a:p>
          <a:p>
            <a:r>
              <a:rPr lang="en-US" sz="5100" dirty="0" smtClean="0"/>
              <a:t>Impact </a:t>
            </a:r>
            <a:r>
              <a:rPr lang="en-US" sz="5100" dirty="0"/>
              <a:t>on </a:t>
            </a:r>
            <a:r>
              <a:rPr lang="en-US" sz="5100" dirty="0" smtClean="0"/>
              <a:t>the growth of non-connected firms </a:t>
            </a:r>
          </a:p>
          <a:p>
            <a:r>
              <a:rPr lang="en-US" sz="5100" dirty="0" smtClean="0"/>
              <a:t>Policy implications</a:t>
            </a:r>
          </a:p>
          <a:p>
            <a:endParaRPr lang="en-US" dirty="0" smtClean="0"/>
          </a:p>
          <a:p>
            <a:pPr marL="0" indent="0">
              <a:buNone/>
            </a:pPr>
            <a:r>
              <a:rPr lang="en-US" sz="2500" dirty="0" smtClean="0"/>
              <a:t>Builds on several literatures</a:t>
            </a:r>
          </a:p>
          <a:p>
            <a:r>
              <a:rPr lang="en-US" sz="2500" dirty="0" smtClean="0"/>
              <a:t>Corporate</a:t>
            </a:r>
            <a:r>
              <a:rPr lang="en-US" sz="2500" dirty="0"/>
              <a:t>: </a:t>
            </a:r>
          </a:p>
          <a:p>
            <a:pPr lvl="1"/>
            <a:r>
              <a:rPr lang="en-US" sz="2500" dirty="0"/>
              <a:t>pyramidal structures: </a:t>
            </a:r>
            <a:r>
              <a:rPr lang="en-US" sz="2500" dirty="0" err="1"/>
              <a:t>Wolfenzon</a:t>
            </a:r>
            <a:endParaRPr lang="en-US" sz="2500" dirty="0"/>
          </a:p>
          <a:p>
            <a:pPr lvl="1"/>
            <a:r>
              <a:rPr lang="en-US" sz="2500" dirty="0"/>
              <a:t>Value of connections: </a:t>
            </a:r>
            <a:r>
              <a:rPr lang="en-US" sz="2500" dirty="0" err="1"/>
              <a:t>Faccio</a:t>
            </a:r>
            <a:r>
              <a:rPr lang="en-US" sz="2500" dirty="0"/>
              <a:t> , </a:t>
            </a:r>
            <a:r>
              <a:rPr lang="en-US" sz="2500" dirty="0" err="1"/>
              <a:t>Fisman</a:t>
            </a:r>
            <a:endParaRPr lang="en-US" sz="2500" dirty="0"/>
          </a:p>
          <a:p>
            <a:r>
              <a:rPr lang="en-US" sz="2500" dirty="0"/>
              <a:t>Economy-wide effects:</a:t>
            </a:r>
          </a:p>
          <a:p>
            <a:pPr lvl="1"/>
            <a:r>
              <a:rPr lang="en-US" sz="2500" dirty="0"/>
              <a:t>Competition and entry (</a:t>
            </a:r>
            <a:r>
              <a:rPr lang="en-US" sz="2500" dirty="0" err="1"/>
              <a:t>Aghion</a:t>
            </a:r>
            <a:r>
              <a:rPr lang="en-US" sz="2500" dirty="0"/>
              <a:t>) </a:t>
            </a:r>
          </a:p>
          <a:p>
            <a:r>
              <a:rPr lang="en-US" sz="2500" dirty="0"/>
              <a:t>Political economy:</a:t>
            </a:r>
          </a:p>
          <a:p>
            <a:pPr lvl="1"/>
            <a:r>
              <a:rPr lang="en-US" sz="2500" dirty="0"/>
              <a:t>gift exchange (</a:t>
            </a:r>
            <a:r>
              <a:rPr lang="en-US" sz="2500" dirty="0" err="1"/>
              <a:t>Vishny</a:t>
            </a:r>
            <a:r>
              <a:rPr lang="en-US" sz="2500" dirty="0"/>
              <a:t>/</a:t>
            </a:r>
            <a:r>
              <a:rPr lang="en-US" sz="2500" dirty="0" err="1"/>
              <a:t>Shleifer</a:t>
            </a:r>
            <a:r>
              <a:rPr lang="en-US" sz="2500" dirty="0"/>
              <a:t>); </a:t>
            </a:r>
          </a:p>
          <a:p>
            <a:pPr lvl="1"/>
            <a:r>
              <a:rPr lang="en-US" sz="2500" dirty="0"/>
              <a:t>Rules </a:t>
            </a:r>
            <a:r>
              <a:rPr lang="en-US" sz="2500" dirty="0" err="1"/>
              <a:t>vs</a:t>
            </a:r>
            <a:r>
              <a:rPr lang="en-US" sz="2500" dirty="0"/>
              <a:t> deals (</a:t>
            </a:r>
            <a:r>
              <a:rPr lang="en-US" sz="2500" dirty="0" err="1"/>
              <a:t>Pritchett,Werker</a:t>
            </a:r>
            <a:r>
              <a:rPr lang="en-US" sz="2500" dirty="0"/>
              <a:t>)</a:t>
            </a:r>
          </a:p>
          <a:p>
            <a:pPr lvl="1"/>
            <a:r>
              <a:rPr lang="en-US" sz="2500" dirty="0"/>
              <a:t>Industrial Policy: Khan for, </a:t>
            </a:r>
            <a:r>
              <a:rPr lang="en-US" sz="2500" dirty="0" err="1"/>
              <a:t>Aedes</a:t>
            </a:r>
            <a:r>
              <a:rPr lang="en-US" sz="2500" dirty="0"/>
              <a:t> and di </a:t>
            </a:r>
            <a:r>
              <a:rPr lang="en-US" sz="2500" dirty="0" err="1"/>
              <a:t>Tella</a:t>
            </a:r>
            <a:r>
              <a:rPr lang="en-US" sz="2500" dirty="0"/>
              <a:t> against. </a:t>
            </a:r>
          </a:p>
          <a:p>
            <a:r>
              <a:rPr lang="en-US" sz="2500" dirty="0"/>
              <a:t>Middle East</a:t>
            </a:r>
          </a:p>
          <a:p>
            <a:pPr lvl="1"/>
            <a:r>
              <a:rPr lang="en-US" sz="2500" dirty="0"/>
              <a:t>Owen, Henry and </a:t>
            </a:r>
            <a:r>
              <a:rPr lang="en-US" sz="2500" dirty="0" err="1"/>
              <a:t>Springborg</a:t>
            </a:r>
            <a:r>
              <a:rPr lang="en-US" sz="2500" dirty="0"/>
              <a:t>, </a:t>
            </a:r>
            <a:r>
              <a:rPr lang="en-US" sz="2500" dirty="0" err="1"/>
              <a:t>Luciani</a:t>
            </a:r>
            <a:r>
              <a:rPr lang="en-US" sz="2500" dirty="0"/>
              <a:t>, </a:t>
            </a:r>
            <a:r>
              <a:rPr lang="en-US" sz="2500" dirty="0" err="1"/>
              <a:t>Heydeman</a:t>
            </a:r>
            <a:r>
              <a:rPr lang="en-US" sz="2500" dirty="0"/>
              <a:t>, King..</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Who are they? What privileges?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00736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Data</a:t>
            </a:r>
            <a:endParaRPr lang="en-US" sz="4000" dirty="0"/>
          </a:p>
        </p:txBody>
      </p:sp>
      <p:sp>
        <p:nvSpPr>
          <p:cNvPr id="3" name="Content Placeholder 2"/>
          <p:cNvSpPr>
            <a:spLocks noGrp="1"/>
          </p:cNvSpPr>
          <p:nvPr>
            <p:ph idx="1"/>
          </p:nvPr>
        </p:nvSpPr>
        <p:spPr/>
        <p:txBody>
          <a:bodyPr>
            <a:normAutofit/>
          </a:bodyPr>
          <a:lstStyle/>
          <a:p>
            <a:r>
              <a:rPr lang="en-US" sz="2000" dirty="0" smtClean="0"/>
              <a:t>We construct a dataset of politically connected (PC) firms under the Mubarak regime in Egypt.</a:t>
            </a:r>
          </a:p>
          <a:p>
            <a:r>
              <a:rPr lang="en-US" sz="2000" dirty="0" smtClean="0"/>
              <a:t>The information is combined with 3 additional sources on firm level data:</a:t>
            </a:r>
          </a:p>
          <a:p>
            <a:pPr lvl="1"/>
            <a:r>
              <a:rPr lang="en-US" sz="1600" b="1" dirty="0" smtClean="0"/>
              <a:t>Orbis database</a:t>
            </a:r>
            <a:r>
              <a:rPr lang="en-US" sz="1600" dirty="0" smtClean="0"/>
              <a:t>: provides firm level information of PC and other large firms; panel of about </a:t>
            </a:r>
            <a:r>
              <a:rPr lang="en-US" sz="1600" dirty="0"/>
              <a:t>20,000 larger firms from 2003-2011</a:t>
            </a:r>
            <a:r>
              <a:rPr lang="en-US" sz="1600" dirty="0" smtClean="0"/>
              <a:t>.</a:t>
            </a:r>
          </a:p>
          <a:p>
            <a:pPr lvl="1"/>
            <a:r>
              <a:rPr lang="en-US" sz="1600" b="1" dirty="0" smtClean="0"/>
              <a:t>Establishment </a:t>
            </a:r>
            <a:r>
              <a:rPr lang="en-US" sz="1600" b="1" dirty="0"/>
              <a:t>census</a:t>
            </a:r>
            <a:r>
              <a:rPr lang="en-US" sz="1600" dirty="0"/>
              <a:t>: provides information on employment and firm characteristics of all economic establishments (2.4 million) in 1996 and 2006; merged with list of PC firms at (ISIC Rev. 4) 4-digit sector level (372 sectors)</a:t>
            </a:r>
            <a:r>
              <a:rPr lang="en-US" sz="1600" dirty="0" smtClean="0"/>
              <a:t>.</a:t>
            </a:r>
          </a:p>
          <a:p>
            <a:pPr lvl="1"/>
            <a:r>
              <a:rPr lang="en-US" sz="1600" b="1" dirty="0"/>
              <a:t>World Bank Enterprise surveys</a:t>
            </a:r>
            <a:r>
              <a:rPr lang="en-US" sz="1600" dirty="0"/>
              <a:t>: provides firm level information on perceived policies; we pool various surveys between 2004 and 2008 (&gt;4,200 firms in total); merged with list of PC firms at (ISIC Rev. 3.1) 4-digit sector level (90 sectors)</a:t>
            </a:r>
            <a:r>
              <a:rPr lang="en-US" sz="1600" dirty="0" smtClean="0"/>
              <a:t>.</a:t>
            </a:r>
          </a:p>
          <a:p>
            <a:r>
              <a:rPr lang="en-US" sz="2000" dirty="0" smtClean="0"/>
              <a:t>In addition, we use data on non-tariff barriers to trade (NTMs) from the World Bank (WITS) and energy intensities of manufacturing industries from the UN.</a:t>
            </a:r>
            <a:endParaRPr lang="en-US" sz="2000" dirty="0"/>
          </a:p>
        </p:txBody>
      </p:sp>
    </p:spTree>
    <p:extLst>
      <p:ext uri="{BB962C8B-B14F-4D97-AF65-F5344CB8AC3E}">
        <p14:creationId xmlns:p14="http://schemas.microsoft.com/office/powerpoint/2010/main" val="23773802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8287</TotalTime>
  <Words>2653</Words>
  <Application>Microsoft Macintosh PowerPoint</Application>
  <PresentationFormat>Présentation à l'écran (4:3)</PresentationFormat>
  <Paragraphs>273</Paragraphs>
  <Slides>34</Slides>
  <Notes>9</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Office Theme</vt:lpstr>
      <vt:lpstr>Private sector growth and cronyism in Egypt</vt:lpstr>
      <vt:lpstr>The formal private sector never grew employment by sector</vt:lpstr>
      <vt:lpstr>Private investment low in Egypt</vt:lpstr>
      <vt:lpstr>Low labor productivity growth (in industry)</vt:lpstr>
      <vt:lpstr>High levels of perceived corruption in business and government</vt:lpstr>
      <vt:lpstr>What is wrong with “crony” capitalism? </vt:lpstr>
      <vt:lpstr>plan</vt:lpstr>
      <vt:lpstr>I. Who are they? What privileges?</vt:lpstr>
      <vt:lpstr>Data</vt:lpstr>
      <vt:lpstr>Identification of PC firms</vt:lpstr>
      <vt:lpstr>What do PCFs look like?</vt:lpstr>
      <vt:lpstr>ii. The nature of privileges</vt:lpstr>
      <vt:lpstr>What’s the value of connections?  Stock market prices of CFs drop by 23.4% more than NCFs in early 2011</vt:lpstr>
      <vt:lpstr>PCFs in manufacturing are more likely to be protected from import competition</vt:lpstr>
      <vt:lpstr>Among large firms firms PC firms disproportionally benefitted from energy subsidies 45% of politically connected firms operate in energy-intensive industries compared to only 8% percent of all manufacturing firms.</vt:lpstr>
      <vt:lpstr>Access to capital</vt:lpstr>
      <vt:lpstr>Discriminatory policy implementation creates an uneven playing field.</vt:lpstr>
      <vt:lpstr>Connected sectors (CEO) get permits faster, but wt more variability</vt:lpstr>
      <vt:lpstr>Iii. Does the presence of connections suppress growth opportunities of non Connected firms?</vt:lpstr>
      <vt:lpstr>The missing middle: connected to cronyism?</vt:lpstr>
      <vt:lpstr>Empirical strategy</vt:lpstr>
      <vt:lpstr>The model</vt:lpstr>
      <vt:lpstr> Direct evidence: Employment growth declines after politically connected firms enter initially unconnected sectors  (census data)   </vt:lpstr>
      <vt:lpstr>  What kind of bias? Do PCF enter dying sectors or growth sectors? Entry of politically connected firms into initially unconnected sectors.  1997- 2006 (4 digit sectors)</vt:lpstr>
      <vt:lpstr>Average annual value added growth rates (in percentage) of treatment and control group manufacturing sectors in all other countries between 1996 and 2006 </vt:lpstr>
      <vt:lpstr>Average annual growth rates (in percentage) of treatment and control group manufacturing and service sectors in Jordan between 1996 and 2006 </vt:lpstr>
      <vt:lpstr>Mechanism</vt:lpstr>
      <vt:lpstr>Présentation PowerPoint</vt:lpstr>
      <vt:lpstr>Summary of results</vt:lpstr>
      <vt:lpstr>How to improve private sector dynamism?</vt:lpstr>
      <vt:lpstr>Extra slides</vt:lpstr>
      <vt:lpstr>PC firms had larger net profits than other firms. In 2010, they accounted only for 11% of employment and 60% of net corporate profits -- but profits plummet after the fall of Mubarak </vt:lpstr>
      <vt:lpstr>Egyptian capitalism in the 2000s</vt:lpstr>
      <vt:lpstr>we observe weaker firm dynamics in industries dominated by politically connected firms -&gt; Privileges suppress the firm dynamics associated with job creation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sector growth and cronyism in Egypt</dc:title>
  <dc:creator>Marc Tobias Schiffbauer</dc:creator>
  <cp:lastModifiedBy>Constantin TSAKAS</cp:lastModifiedBy>
  <cp:revision>342</cp:revision>
  <dcterms:created xsi:type="dcterms:W3CDTF">2006-08-16T00:00:00Z</dcterms:created>
  <dcterms:modified xsi:type="dcterms:W3CDTF">2015-10-16T11:35:43Z</dcterms:modified>
</cp:coreProperties>
</file>